
<file path=[Content_Types].xml><?xml version="1.0" encoding="utf-8"?>
<Types xmlns="http://schemas.openxmlformats.org/package/2006/content-types">
  <Default Extension="emf" ContentType="image/x-emf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word/document.xml" ContentType="application/vnd.openxmlformats-officedocument.wordprocessingml.document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customXml/itemProps4.xml" ContentType="application/vnd.openxmlformats-officedocument.customXmlProperties+xml"/>
  <Override PartName="/word/numbering.xml" ContentType="application/vnd.openxmlformats-officedocument.wordprocessingml.numbering+xml"/>
  <Override PartName="/word/styles.xml" ContentType="application/vnd.openxmlformats-officedocument.wordprocessingml.styles+xml"/>
  <Override PartName="/word/settings.xml" ContentType="application/vnd.openxmlformats-officedocument.wordprocessingml.settings+xml"/>
  <Override PartName="/word/webSettings.xml" ContentType="application/vnd.openxmlformats-officedocument.wordprocessingml.webSettings+xml"/>
  <Override PartName="/word/footnotes.xml" ContentType="application/vnd.openxmlformats-officedocument.wordprocessingml.footnotes+xml"/>
  <Override PartName="/word/endnotes.xml" ContentType="application/vnd.openxmlformats-officedocument.wordprocessingml.endnotes+xml"/>
  <Override PartName="/word/diagrams/data1.xml" ContentType="application/vnd.openxmlformats-officedocument.drawingml.diagramData+xml"/>
  <Override PartName="/word/diagrams/layout1.xml" ContentType="application/vnd.openxmlformats-officedocument.drawingml.diagramLayout+xml"/>
  <Override PartName="/word/diagrams/quickStyle1.xml" ContentType="application/vnd.openxmlformats-officedocument.drawingml.diagramStyle+xml"/>
  <Override PartName="/word/diagrams/colors1.xml" ContentType="application/vnd.openxmlformats-officedocument.drawingml.diagramColors+xml"/>
  <Override PartName="/word/diagrams/drawing1.xml" ContentType="application/vnd.ms-office.drawingml.diagramDrawing+xml"/>
  <Override PartName="/word/header1.xml" ContentType="application/vnd.openxmlformats-officedocument.wordprocessingml.header+xml"/>
  <Override PartName="/word/footer1.xml" ContentType="application/vnd.openxmlformats-officedocument.wordprocessingml.footer+xml"/>
  <Override PartName="/word/header2.xml" ContentType="application/vnd.openxmlformats-officedocument.wordprocessingml.header+xml"/>
  <Override PartName="/word/footer2.xml" ContentType="application/vnd.openxmlformats-officedocument.wordprocessingml.footer+xml"/>
  <Override PartName="/word/header3.xml" ContentType="application/vnd.openxmlformats-officedocument.wordprocessingml.header+xml"/>
  <Override PartName="/word/header4.xml" ContentType="application/vnd.openxmlformats-officedocument.wordprocessingml.header+xml"/>
  <Override PartName="/word/header5.xml" ContentType="application/vnd.openxmlformats-officedocument.wordprocessingml.header+xml"/>
  <Override PartName="/word/fontTable.xml" ContentType="application/vnd.openxmlformats-officedocument.wordprocessingml.fontTable+xml"/>
  <Override PartName="/word/theme/theme1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  <Override PartName="/docMetadata/LabelInfo.xml" ContentType="application/vnd.ms-office.classificationlabel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emf"/><Relationship Id="rId1" Type="http://schemas.openxmlformats.org/officeDocument/2006/relationships/officeDocument" Target="word/document.xml"/><Relationship Id="rId6" Type="http://schemas.microsoft.com/office/2020/02/relationships/classificationlabels" Target="docMetadata/LabelInfo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word/document.xml><?xml version="1.0" encoding="utf-8"?>
<w:document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body>
    <w:p w14:paraId="5D1E1DE3" w14:textId="34D39E27" w:rsidR="006C6981" w:rsidRDefault="00204777" w:rsidP="007F0E98">
      <w:pPr>
        <w:shd w:val="clear" w:color="auto" w:fill="FFFFFF"/>
        <w:spacing w:line="276" w:lineRule="auto"/>
        <w:outlineLvl w:val="2"/>
        <w:rPr>
          <w:noProof/>
          <w:color w:val="333333"/>
        </w:rPr>
      </w:pPr>
      <w:r>
        <w:rPr>
          <w:noProof/>
        </w:rPr>
        <w:drawing>
          <wp:anchor distT="0" distB="0" distL="114300" distR="114300" simplePos="0" relativeHeight="251658241" behindDoc="1" locked="0" layoutInCell="1" allowOverlap="1" wp14:anchorId="6114A4B2" wp14:editId="35670A25">
            <wp:simplePos x="0" y="0"/>
            <wp:positionH relativeFrom="margin">
              <wp:align>left</wp:align>
            </wp:positionH>
            <wp:positionV relativeFrom="paragraph">
              <wp:posOffset>202565</wp:posOffset>
            </wp:positionV>
            <wp:extent cx="9144000" cy="3381375"/>
            <wp:effectExtent l="38100" t="0" r="0" b="0"/>
            <wp:wrapTight wrapText="bothSides">
              <wp:wrapPolygon edited="0">
                <wp:start x="2115" y="4746"/>
                <wp:lineTo x="90" y="6936"/>
                <wp:lineTo x="90" y="9248"/>
                <wp:lineTo x="1440" y="10830"/>
                <wp:lineTo x="-90" y="10830"/>
                <wp:lineTo x="-90" y="12777"/>
                <wp:lineTo x="0" y="14359"/>
                <wp:lineTo x="855" y="14725"/>
                <wp:lineTo x="855" y="16550"/>
                <wp:lineTo x="2610" y="16915"/>
                <wp:lineTo x="3015" y="16915"/>
                <wp:lineTo x="17190" y="16672"/>
                <wp:lineTo x="21150" y="16306"/>
                <wp:lineTo x="21105" y="14725"/>
                <wp:lineTo x="21465" y="12777"/>
                <wp:lineTo x="21510" y="10830"/>
                <wp:lineTo x="21285" y="8883"/>
                <wp:lineTo x="20610" y="7058"/>
                <wp:lineTo x="20655" y="6328"/>
                <wp:lineTo x="2475" y="4746"/>
                <wp:lineTo x="2115" y="4746"/>
              </wp:wrapPolygon>
            </wp:wrapTight>
            <wp:docPr id="11" name="Diagram 11"/>
            <wp:cNvGraphicFramePr/>
            <a:graphic xmlns:a="http://schemas.openxmlformats.org/drawingml/2006/main">
              <a:graphicData uri="http://schemas.openxmlformats.org/drawingml/2006/diagram">
                <dgm:relIds xmlns:dgm="http://schemas.openxmlformats.org/drawingml/2006/diagram" xmlns:r="http://schemas.openxmlformats.org/officeDocument/2006/relationships" r:dm="rId11" r:lo="rId12" r:qs="rId13" r:cs="rId14"/>
              </a:graphicData>
            </a:graphic>
            <wp14:sizeRelH relativeFrom="margin">
              <wp14:pctWidth>0</wp14:pctWidth>
            </wp14:sizeRelH>
            <wp14:sizeRelV relativeFrom="margin">
              <wp14:pctHeight>0</wp14:pctHeight>
            </wp14:sizeRelV>
          </wp:anchor>
        </w:drawing>
      </w:r>
    </w:p>
    <w:p w14:paraId="676D74B7" w14:textId="4C8F699E" w:rsidR="00652C80" w:rsidRDefault="006C6981" w:rsidP="00204777">
      <w:pPr>
        <w:jc w:val="left"/>
        <w:rPr>
          <w:noProof/>
          <w:color w:val="333333"/>
        </w:rPr>
      </w:pPr>
      <w:r>
        <w:rPr>
          <w:noProof/>
          <w:color w:val="333333"/>
        </w:rPr>
        <w:br w:type="page"/>
      </w:r>
    </w:p>
    <w:p w14:paraId="2D7D4E0E" w14:textId="77777777" w:rsidR="00204777" w:rsidRDefault="00204777" w:rsidP="00652C80">
      <w:pPr>
        <w:sectPr w:rsidR="00204777" w:rsidSect="00204777">
          <w:headerReference w:type="default" r:id="rId16"/>
          <w:footerReference w:type="default" r:id="rId17"/>
          <w:headerReference w:type="first" r:id="rId18"/>
          <w:footerReference w:type="first" r:id="rId19"/>
          <w:type w:val="continuous"/>
          <w:pgSz w:w="16838" w:h="11906" w:orient="landscape" w:code="9"/>
          <w:pgMar w:top="1418" w:right="1440" w:bottom="1134" w:left="1440" w:header="709" w:footer="709" w:gutter="0"/>
          <w:cols w:space="708"/>
          <w:titlePg/>
          <w:docGrid w:linePitch="360"/>
        </w:sectPr>
      </w:pPr>
    </w:p>
    <w:p w14:paraId="063CAFCF" w14:textId="77777777" w:rsidR="00E305A9" w:rsidRPr="007F0E98" w:rsidRDefault="00F716D8" w:rsidP="007F0E98">
      <w:pPr>
        <w:shd w:val="clear" w:color="auto" w:fill="FFFFFF"/>
        <w:spacing w:line="276" w:lineRule="auto"/>
        <w:outlineLvl w:val="2"/>
        <w:rPr>
          <w:rFonts w:cs="Arial"/>
          <w:b/>
          <w:noProof/>
          <w:color w:val="333333"/>
          <w:sz w:val="28"/>
          <w:szCs w:val="28"/>
        </w:rPr>
      </w:pPr>
      <w:r>
        <w:rPr>
          <w:b/>
          <w:sz w:val="28"/>
          <w:szCs w:val="28"/>
          <w:lang w:val="en"/>
        </w:rPr>
        <w:lastRenderedPageBreak/>
        <w:t>I</w:t>
      </w:r>
      <w:r w:rsidR="00E305A9" w:rsidRPr="007F0E98">
        <w:rPr>
          <w:b/>
          <w:sz w:val="28"/>
          <w:szCs w:val="28"/>
          <w:lang w:val="en"/>
        </w:rPr>
        <w:t>ntroduction</w:t>
      </w:r>
    </w:p>
    <w:p w14:paraId="613153FE" w14:textId="0D9905AB" w:rsidR="00044EE7" w:rsidRDefault="00750E53" w:rsidP="00044EE7">
      <w:pPr>
        <w:pStyle w:val="NormalWeb4"/>
        <w:spacing w:before="100" w:beforeAutospacing="1" w:after="100" w:afterAutospacing="1" w:line="276" w:lineRule="auto"/>
        <w:ind w:right="305"/>
        <w:rPr>
          <w:rFonts w:ascii="Arial" w:hAnsi="Arial" w:cs="Arial"/>
          <w:lang w:val="en"/>
        </w:rPr>
      </w:pPr>
      <w:proofErr w:type="gramStart"/>
      <w:r>
        <w:rPr>
          <w:rFonts w:ascii="Arial" w:hAnsi="Arial" w:cs="Arial"/>
          <w:lang w:val="en"/>
        </w:rPr>
        <w:t>The effective</w:t>
      </w:r>
      <w:proofErr w:type="gramEnd"/>
      <w:r>
        <w:rPr>
          <w:rFonts w:ascii="Arial" w:hAnsi="Arial" w:cs="Arial"/>
          <w:lang w:val="en"/>
        </w:rPr>
        <w:t xml:space="preserve"> management of health and safety is an important factor in delivering corporate objectives and is consistent with </w:t>
      </w:r>
      <w:r w:rsidR="00C51766">
        <w:rPr>
          <w:rFonts w:ascii="Arial" w:hAnsi="Arial" w:cs="Arial"/>
          <w:lang w:val="en"/>
        </w:rPr>
        <w:t>the C</w:t>
      </w:r>
      <w:r w:rsidR="000B4B84">
        <w:rPr>
          <w:rFonts w:ascii="Arial" w:hAnsi="Arial" w:cs="Arial"/>
          <w:lang w:val="en"/>
        </w:rPr>
        <w:t xml:space="preserve">ounty </w:t>
      </w:r>
      <w:r w:rsidR="00C51766">
        <w:rPr>
          <w:rFonts w:ascii="Arial" w:hAnsi="Arial" w:cs="Arial"/>
          <w:lang w:val="en"/>
        </w:rPr>
        <w:t>C</w:t>
      </w:r>
      <w:r w:rsidR="000B4B84">
        <w:rPr>
          <w:rFonts w:ascii="Arial" w:hAnsi="Arial" w:cs="Arial"/>
          <w:lang w:val="en"/>
        </w:rPr>
        <w:t xml:space="preserve">ouncil’s </w:t>
      </w:r>
      <w:r>
        <w:rPr>
          <w:rFonts w:ascii="Arial" w:hAnsi="Arial" w:cs="Arial"/>
          <w:lang w:val="en"/>
        </w:rPr>
        <w:t>core value</w:t>
      </w:r>
      <w:r w:rsidR="000B4B84">
        <w:rPr>
          <w:rFonts w:ascii="Arial" w:hAnsi="Arial" w:cs="Arial"/>
          <w:lang w:val="en"/>
        </w:rPr>
        <w:t>s</w:t>
      </w:r>
      <w:r>
        <w:rPr>
          <w:rFonts w:ascii="Arial" w:hAnsi="Arial" w:cs="Arial"/>
          <w:lang w:val="en"/>
        </w:rPr>
        <w:t xml:space="preserve">. </w:t>
      </w:r>
      <w:r>
        <w:rPr>
          <w:rFonts w:ascii="ArialMT" w:hAnsi="ArialMT" w:cs="ArialMT"/>
          <w:color w:val="0E0E0E"/>
        </w:rPr>
        <w:t xml:space="preserve">This policy describes how </w:t>
      </w:r>
      <w:r w:rsidR="00224F32">
        <w:rPr>
          <w:rFonts w:ascii="ArialMT" w:hAnsi="ArialMT" w:cs="ArialMT"/>
          <w:color w:val="0E0E0E"/>
        </w:rPr>
        <w:t>Nottinghamshire County Council</w:t>
      </w:r>
      <w:r w:rsidR="000557E6">
        <w:rPr>
          <w:rFonts w:ascii="ArialMT" w:hAnsi="ArialMT" w:cs="ArialMT"/>
          <w:color w:val="0E0E0E"/>
        </w:rPr>
        <w:t xml:space="preserve"> is committed to the management of </w:t>
      </w:r>
      <w:r>
        <w:rPr>
          <w:rFonts w:ascii="ArialMT" w:hAnsi="ArialMT" w:cs="ArialMT"/>
          <w:color w:val="0E0E0E"/>
        </w:rPr>
        <w:t xml:space="preserve">health and safety </w:t>
      </w:r>
      <w:r>
        <w:rPr>
          <w:rFonts w:ascii="Arial" w:hAnsi="Arial" w:cs="Arial"/>
          <w:lang w:val="en"/>
        </w:rPr>
        <w:t>and</w:t>
      </w:r>
      <w:r w:rsidR="001279A0">
        <w:rPr>
          <w:rFonts w:ascii="Arial" w:hAnsi="Arial" w:cs="Arial"/>
          <w:lang w:val="en"/>
        </w:rPr>
        <w:t xml:space="preserve"> has three </w:t>
      </w:r>
      <w:r w:rsidR="0005582E">
        <w:rPr>
          <w:rFonts w:ascii="Arial" w:hAnsi="Arial" w:cs="Arial"/>
          <w:lang w:val="en"/>
        </w:rPr>
        <w:t>sections:</w:t>
      </w:r>
    </w:p>
    <w:p w14:paraId="3C700F2A" w14:textId="77777777" w:rsidR="00044EE7" w:rsidRDefault="00F55045" w:rsidP="00B63F76">
      <w:pPr>
        <w:pStyle w:val="NormalWeb4"/>
        <w:numPr>
          <w:ilvl w:val="0"/>
          <w:numId w:val="44"/>
        </w:numPr>
        <w:spacing w:before="100" w:beforeAutospacing="1" w:after="100" w:afterAutospacing="1" w:line="276" w:lineRule="auto"/>
        <w:ind w:right="305"/>
        <w:rPr>
          <w:rFonts w:ascii="Arial" w:hAnsi="Arial" w:cs="Arial"/>
          <w:lang w:val="en"/>
        </w:rPr>
      </w:pPr>
      <w:r>
        <w:rPr>
          <w:rFonts w:ascii="Arial" w:hAnsi="Arial" w:cs="Arial"/>
          <w:lang w:val="en"/>
        </w:rPr>
        <w:t xml:space="preserve">A1: </w:t>
      </w:r>
      <w:r w:rsidR="00C4397F">
        <w:rPr>
          <w:rFonts w:ascii="Arial" w:hAnsi="Arial" w:cs="Arial"/>
          <w:lang w:val="en"/>
        </w:rPr>
        <w:t xml:space="preserve">Statement of </w:t>
      </w:r>
      <w:r w:rsidR="00992F1F">
        <w:rPr>
          <w:rFonts w:ascii="Arial" w:hAnsi="Arial" w:cs="Arial"/>
          <w:lang w:val="en"/>
        </w:rPr>
        <w:t>c</w:t>
      </w:r>
      <w:r w:rsidR="001279A0">
        <w:rPr>
          <w:rFonts w:ascii="Arial" w:hAnsi="Arial" w:cs="Arial"/>
          <w:lang w:val="en"/>
        </w:rPr>
        <w:t xml:space="preserve">orporate </w:t>
      </w:r>
      <w:r w:rsidR="00992F1F">
        <w:rPr>
          <w:rFonts w:ascii="Arial" w:hAnsi="Arial" w:cs="Arial"/>
          <w:lang w:val="en"/>
        </w:rPr>
        <w:t>commitment</w:t>
      </w:r>
      <w:r w:rsidR="001279A0">
        <w:rPr>
          <w:rFonts w:ascii="Arial" w:hAnsi="Arial" w:cs="Arial"/>
          <w:lang w:val="en"/>
        </w:rPr>
        <w:tab/>
      </w:r>
    </w:p>
    <w:p w14:paraId="32029A92" w14:textId="77777777" w:rsidR="001279A0" w:rsidRDefault="00F55045" w:rsidP="00B63F76">
      <w:pPr>
        <w:pStyle w:val="NormalWeb4"/>
        <w:numPr>
          <w:ilvl w:val="0"/>
          <w:numId w:val="44"/>
        </w:numPr>
        <w:spacing w:before="100" w:beforeAutospacing="1" w:after="100" w:afterAutospacing="1" w:line="276" w:lineRule="auto"/>
        <w:ind w:right="305"/>
        <w:rPr>
          <w:rFonts w:ascii="Arial" w:hAnsi="Arial" w:cs="Arial"/>
          <w:lang w:val="en"/>
        </w:rPr>
      </w:pPr>
      <w:r>
        <w:rPr>
          <w:rFonts w:ascii="Arial" w:hAnsi="Arial" w:cs="Arial"/>
          <w:lang w:val="en"/>
        </w:rPr>
        <w:t xml:space="preserve">A2: </w:t>
      </w:r>
      <w:r w:rsidR="00992F1F">
        <w:rPr>
          <w:rFonts w:ascii="Arial" w:hAnsi="Arial" w:cs="Arial"/>
          <w:lang w:val="en"/>
        </w:rPr>
        <w:t>Definition of r</w:t>
      </w:r>
      <w:r w:rsidR="001279A0">
        <w:rPr>
          <w:rFonts w:ascii="Arial" w:hAnsi="Arial" w:cs="Arial"/>
          <w:lang w:val="en"/>
        </w:rPr>
        <w:t>oles and responsibilities</w:t>
      </w:r>
    </w:p>
    <w:p w14:paraId="28F0A47D" w14:textId="77777777" w:rsidR="001279A0" w:rsidRDefault="00F55045" w:rsidP="00B63F76">
      <w:pPr>
        <w:pStyle w:val="NormalWeb4"/>
        <w:numPr>
          <w:ilvl w:val="0"/>
          <w:numId w:val="44"/>
        </w:numPr>
        <w:spacing w:before="100" w:beforeAutospacing="1" w:after="100" w:afterAutospacing="1"/>
        <w:ind w:right="306"/>
        <w:rPr>
          <w:rFonts w:ascii="Arial" w:hAnsi="Arial" w:cs="Arial"/>
          <w:lang w:val="en"/>
        </w:rPr>
      </w:pPr>
      <w:r>
        <w:rPr>
          <w:rFonts w:ascii="Arial" w:hAnsi="Arial" w:cs="Arial"/>
          <w:lang w:val="en"/>
        </w:rPr>
        <w:t xml:space="preserve">A3: </w:t>
      </w:r>
      <w:r w:rsidR="00992F1F">
        <w:rPr>
          <w:rFonts w:ascii="Arial" w:hAnsi="Arial" w:cs="Arial"/>
          <w:lang w:val="en"/>
        </w:rPr>
        <w:t>Health and safety management system arrangements</w:t>
      </w:r>
    </w:p>
    <w:p w14:paraId="32E313E5" w14:textId="77777777" w:rsidR="000B4B84" w:rsidRDefault="000B4B84" w:rsidP="3E404EDF">
      <w:pPr>
        <w:pStyle w:val="NormalWeb4"/>
        <w:spacing w:before="100" w:beforeAutospacing="1" w:after="100" w:afterAutospacing="1" w:line="276" w:lineRule="auto"/>
        <w:ind w:right="305"/>
        <w:rPr>
          <w:rFonts w:ascii="Arial" w:hAnsi="Arial" w:cs="Arial"/>
          <w:lang w:val="en-US"/>
        </w:rPr>
      </w:pPr>
      <w:r w:rsidRPr="3E404EDF">
        <w:rPr>
          <w:rFonts w:ascii="Arial" w:hAnsi="Arial" w:cs="Arial"/>
          <w:lang w:val="en-US"/>
        </w:rPr>
        <w:t>Effective health and safety management enables service delivery by preventing ill health and injury to employees and service users and by maintaining a healthy workforce. Developing and maintaining</w:t>
      </w:r>
      <w:r w:rsidR="00652C80" w:rsidRPr="3E404EDF">
        <w:rPr>
          <w:rFonts w:ascii="Arial" w:hAnsi="Arial" w:cs="Arial"/>
          <w:lang w:val="en-US"/>
        </w:rPr>
        <w:t xml:space="preserve"> </w:t>
      </w:r>
      <w:proofErr w:type="gramStart"/>
      <w:r w:rsidR="00652C80" w:rsidRPr="3E404EDF">
        <w:rPr>
          <w:rFonts w:ascii="Arial" w:hAnsi="Arial" w:cs="Arial"/>
          <w:lang w:val="en-US"/>
        </w:rPr>
        <w:t>the commitment</w:t>
      </w:r>
      <w:proofErr w:type="gramEnd"/>
      <w:r w:rsidR="00652C80" w:rsidRPr="3E404EDF">
        <w:rPr>
          <w:rFonts w:ascii="Arial" w:hAnsi="Arial" w:cs="Arial"/>
          <w:lang w:val="en-US"/>
        </w:rPr>
        <w:t xml:space="preserve"> to</w:t>
      </w:r>
      <w:r w:rsidRPr="3E404EDF">
        <w:rPr>
          <w:rFonts w:ascii="Arial" w:hAnsi="Arial" w:cs="Arial"/>
          <w:lang w:val="en-US"/>
        </w:rPr>
        <w:t xml:space="preserve"> good health and safety standards is an important corporate objective and all </w:t>
      </w:r>
      <w:r w:rsidR="002864B7" w:rsidRPr="3E404EDF">
        <w:rPr>
          <w:rFonts w:ascii="Arial" w:hAnsi="Arial" w:cs="Arial"/>
          <w:lang w:val="en-US"/>
        </w:rPr>
        <w:t>employees</w:t>
      </w:r>
      <w:r w:rsidRPr="3E404EDF">
        <w:rPr>
          <w:rFonts w:ascii="Arial" w:hAnsi="Arial" w:cs="Arial"/>
          <w:lang w:val="en-US"/>
        </w:rPr>
        <w:t xml:space="preserve"> are expected to adopt a positive attitude towards these arrangements and be active in implementing them.</w:t>
      </w:r>
    </w:p>
    <w:p w14:paraId="2F4805FD" w14:textId="77777777" w:rsidR="008C3A75" w:rsidRDefault="008C3A75" w:rsidP="008C3A75">
      <w:pPr>
        <w:rPr>
          <w:rFonts w:ascii="Calibri" w:hAnsi="Calibri"/>
          <w:sz w:val="22"/>
          <w:szCs w:val="22"/>
        </w:rPr>
      </w:pPr>
      <w:r>
        <w:t>Nottinghamshire County Council commits to preventing ill health and injuries related to psychosocial risk and providing initiatives promoting well-being at work.</w:t>
      </w:r>
    </w:p>
    <w:p w14:paraId="60E775CE" w14:textId="7EA7FF1C" w:rsidR="008C3A75" w:rsidRDefault="008C3A75" w:rsidP="008C3A75">
      <w:pPr>
        <w:shd w:val="clear" w:color="auto" w:fill="FFFFFF"/>
        <w:spacing w:before="100" w:beforeAutospacing="1" w:after="100" w:afterAutospacing="1" w:line="276" w:lineRule="auto"/>
      </w:pPr>
      <w:r>
        <w:t xml:space="preserve">This will be achieved by working to the principles of the </w:t>
      </w:r>
      <w:r w:rsidR="00010F80">
        <w:t>Occupational H</w:t>
      </w:r>
      <w:r>
        <w:t xml:space="preserve">ealth and </w:t>
      </w:r>
      <w:r w:rsidR="00010F80">
        <w:t>S</w:t>
      </w:r>
      <w:r>
        <w:t xml:space="preserve">afety </w:t>
      </w:r>
      <w:r w:rsidR="00010F80">
        <w:t>M</w:t>
      </w:r>
      <w:r>
        <w:t xml:space="preserve">anagement </w:t>
      </w:r>
      <w:r w:rsidR="00010F80">
        <w:t>S</w:t>
      </w:r>
      <w:r>
        <w:t>tandard ISO 45003</w:t>
      </w:r>
      <w:r w:rsidR="00010F80">
        <w:t>.</w:t>
      </w:r>
    </w:p>
    <w:p w14:paraId="4C7F12C7" w14:textId="0A9C4339" w:rsidR="00992F1F" w:rsidRPr="00F0261C" w:rsidRDefault="00750E53" w:rsidP="008C3A75">
      <w:pPr>
        <w:shd w:val="clear" w:color="auto" w:fill="FFFFFF"/>
        <w:spacing w:before="100" w:beforeAutospacing="1" w:after="100" w:afterAutospacing="1" w:line="276" w:lineRule="auto"/>
        <w:rPr>
          <w:rFonts w:cs="Arial"/>
          <w:color w:val="333333"/>
        </w:rPr>
      </w:pPr>
      <w:r>
        <w:rPr>
          <w:rFonts w:cs="Arial"/>
          <w:lang w:val="en"/>
        </w:rPr>
        <w:t>This</w:t>
      </w:r>
      <w:r w:rsidR="00F55045">
        <w:rPr>
          <w:rFonts w:cs="Arial"/>
          <w:lang w:val="en"/>
        </w:rPr>
        <w:t xml:space="preserve"> p</w:t>
      </w:r>
      <w:r w:rsidR="00992F1F">
        <w:rPr>
          <w:rFonts w:cs="Arial"/>
          <w:lang w:val="en"/>
        </w:rPr>
        <w:t xml:space="preserve">olicy </w:t>
      </w:r>
      <w:r w:rsidR="0005582E">
        <w:rPr>
          <w:rFonts w:cs="Arial"/>
          <w:lang w:val="en"/>
        </w:rPr>
        <w:t>statement:</w:t>
      </w:r>
    </w:p>
    <w:p w14:paraId="42004D49" w14:textId="32439B29" w:rsidR="000B4B84" w:rsidRPr="000B4B84" w:rsidRDefault="002D0314" w:rsidP="000B4B84">
      <w:pPr>
        <w:numPr>
          <w:ilvl w:val="0"/>
          <w:numId w:val="45"/>
        </w:numPr>
        <w:autoSpaceDE w:val="0"/>
        <w:autoSpaceDN w:val="0"/>
        <w:adjustRightInd w:val="0"/>
        <w:spacing w:before="100" w:beforeAutospacing="1" w:after="100" w:afterAutospacing="1" w:line="276" w:lineRule="auto"/>
        <w:rPr>
          <w:rFonts w:cs="Arial"/>
        </w:rPr>
      </w:pPr>
      <w:r>
        <w:rPr>
          <w:lang w:val="en"/>
        </w:rPr>
        <w:t xml:space="preserve">sets out the County Council’s commitment to high standards of health and safety management and explains the arrangements in place to </w:t>
      </w:r>
      <w:r w:rsidR="00750E53">
        <w:rPr>
          <w:lang w:val="en"/>
        </w:rPr>
        <w:t>establish</w:t>
      </w:r>
      <w:r>
        <w:rPr>
          <w:lang w:val="en"/>
        </w:rPr>
        <w:t xml:space="preserve"> an effective and robust health and safety management </w:t>
      </w:r>
      <w:r w:rsidR="00435855">
        <w:rPr>
          <w:lang w:val="en"/>
        </w:rPr>
        <w:t>system.</w:t>
      </w:r>
      <w:r w:rsidR="00B63F76">
        <w:t xml:space="preserve"> </w:t>
      </w:r>
    </w:p>
    <w:p w14:paraId="20A1C010" w14:textId="77777777" w:rsidR="000B4B84" w:rsidRPr="000B4B84" w:rsidRDefault="00B63F76" w:rsidP="002864B7">
      <w:pPr>
        <w:numPr>
          <w:ilvl w:val="0"/>
          <w:numId w:val="45"/>
        </w:numPr>
        <w:autoSpaceDE w:val="0"/>
        <w:autoSpaceDN w:val="0"/>
        <w:adjustRightInd w:val="0"/>
        <w:spacing w:before="100" w:beforeAutospacing="1" w:after="100" w:afterAutospacing="1" w:line="276" w:lineRule="auto"/>
        <w:rPr>
          <w:rFonts w:cs="Arial"/>
        </w:rPr>
      </w:pPr>
      <w:r>
        <w:t>re</w:t>
      </w:r>
      <w:r w:rsidR="00594436">
        <w:t>quires the establishment of a</w:t>
      </w:r>
      <w:r w:rsidR="002864B7">
        <w:t xml:space="preserve"> h</w:t>
      </w:r>
      <w:r>
        <w:t xml:space="preserve">ealth and </w:t>
      </w:r>
      <w:r w:rsidR="002864B7">
        <w:t>s</w:t>
      </w:r>
      <w:r>
        <w:t xml:space="preserve">afety management </w:t>
      </w:r>
      <w:r w:rsidR="00652C80">
        <w:t>system designed</w:t>
      </w:r>
      <w:r>
        <w:t xml:space="preserve"> to </w:t>
      </w:r>
      <w:r w:rsidR="00224F32">
        <w:t xml:space="preserve">eliminate or minimise risks to employees and others </w:t>
      </w:r>
      <w:r>
        <w:t xml:space="preserve">who could be exposed to health and </w:t>
      </w:r>
      <w:r w:rsidR="00224F32">
        <w:t>s</w:t>
      </w:r>
      <w:r>
        <w:t>afety hazards associated with its activities</w:t>
      </w:r>
      <w:r w:rsidR="000B4B84">
        <w:t>;</w:t>
      </w:r>
    </w:p>
    <w:p w14:paraId="7851F7C8" w14:textId="77777777" w:rsidR="000B4B84" w:rsidRPr="000B4B84" w:rsidRDefault="000B4B84" w:rsidP="000B4B84">
      <w:pPr>
        <w:numPr>
          <w:ilvl w:val="0"/>
          <w:numId w:val="45"/>
        </w:numPr>
        <w:autoSpaceDE w:val="0"/>
        <w:autoSpaceDN w:val="0"/>
        <w:adjustRightInd w:val="0"/>
        <w:spacing w:before="100" w:beforeAutospacing="1" w:after="100" w:afterAutospacing="1" w:line="276" w:lineRule="auto"/>
        <w:rPr>
          <w:rFonts w:cs="Arial"/>
        </w:rPr>
      </w:pPr>
      <w:r>
        <w:t xml:space="preserve">aims </w:t>
      </w:r>
      <w:r w:rsidR="002D0314">
        <w:rPr>
          <w:rFonts w:ascii="ArialMT" w:hAnsi="ArialMT" w:cs="ArialMT"/>
          <w:color w:val="0E0E0E"/>
        </w:rPr>
        <w:t>to ensure that all staff and members are clear ab</w:t>
      </w:r>
      <w:r w:rsidR="00F55045">
        <w:rPr>
          <w:rFonts w:ascii="ArialMT" w:hAnsi="ArialMT" w:cs="ArialMT"/>
          <w:color w:val="0E0E0E"/>
        </w:rPr>
        <w:t>out who does what, when and how</w:t>
      </w:r>
      <w:r w:rsidR="002D0314">
        <w:rPr>
          <w:rFonts w:ascii="ArialMT" w:hAnsi="ArialMT" w:cs="ArialMT"/>
          <w:color w:val="0E0E0E"/>
        </w:rPr>
        <w:t xml:space="preserve"> </w:t>
      </w:r>
      <w:proofErr w:type="gramStart"/>
      <w:r w:rsidR="002D0314">
        <w:rPr>
          <w:rFonts w:ascii="ArialMT" w:hAnsi="ArialMT" w:cs="ArialMT"/>
          <w:color w:val="0E0E0E"/>
        </w:rPr>
        <w:t>in order</w:t>
      </w:r>
      <w:r w:rsidR="002D0314">
        <w:rPr>
          <w:lang w:val="en"/>
        </w:rPr>
        <w:t xml:space="preserve"> to</w:t>
      </w:r>
      <w:proofErr w:type="gramEnd"/>
      <w:r w:rsidR="002D0314">
        <w:rPr>
          <w:lang w:val="en"/>
        </w:rPr>
        <w:t xml:space="preserve"> effectively control the risk of harm and other related business losses</w:t>
      </w:r>
      <w:r>
        <w:rPr>
          <w:rFonts w:cs="Arial"/>
          <w:lang w:val="en"/>
        </w:rPr>
        <w:t>; and</w:t>
      </w:r>
    </w:p>
    <w:p w14:paraId="7B9BA8EA" w14:textId="7E0E37A9" w:rsidR="002D0314" w:rsidRPr="00B63F76" w:rsidRDefault="000B4B84" w:rsidP="000B4B84">
      <w:pPr>
        <w:numPr>
          <w:ilvl w:val="0"/>
          <w:numId w:val="45"/>
        </w:numPr>
        <w:autoSpaceDE w:val="0"/>
        <w:autoSpaceDN w:val="0"/>
        <w:adjustRightInd w:val="0"/>
        <w:spacing w:before="100" w:beforeAutospacing="1" w:after="100" w:afterAutospacing="1" w:line="276" w:lineRule="auto"/>
        <w:rPr>
          <w:rFonts w:cs="Arial"/>
        </w:rPr>
      </w:pPr>
      <w:r>
        <w:rPr>
          <w:rFonts w:cs="Arial"/>
          <w:lang w:val="en"/>
        </w:rPr>
        <w:t>is supported by a series of guidance documents intended to assist employees to fulfil the objectives and requirements of the policy</w:t>
      </w:r>
      <w:r w:rsidR="00AF4FFD">
        <w:rPr>
          <w:rFonts w:cs="Arial"/>
          <w:lang w:val="en"/>
        </w:rPr>
        <w:t>.</w:t>
      </w:r>
    </w:p>
    <w:p w14:paraId="1DAC238D" w14:textId="77777777" w:rsidR="000B4B84" w:rsidRPr="00E4164D" w:rsidRDefault="00C51766" w:rsidP="000B4B84">
      <w:pPr>
        <w:autoSpaceDE w:val="0"/>
        <w:autoSpaceDN w:val="0"/>
        <w:adjustRightInd w:val="0"/>
        <w:spacing w:before="100" w:beforeAutospacing="1" w:after="100" w:afterAutospacing="1" w:line="276" w:lineRule="auto"/>
        <w:jc w:val="left"/>
        <w:rPr>
          <w:rFonts w:cs="Arial"/>
        </w:rPr>
      </w:pPr>
      <w:r>
        <w:rPr>
          <w:rFonts w:cs="Arial"/>
        </w:rPr>
        <w:t>The County C</w:t>
      </w:r>
      <w:r w:rsidR="00E305A9">
        <w:rPr>
          <w:rFonts w:cs="Arial"/>
        </w:rPr>
        <w:t>ouncil</w:t>
      </w:r>
      <w:r>
        <w:rPr>
          <w:rFonts w:cs="Arial"/>
        </w:rPr>
        <w:t>’</w:t>
      </w:r>
      <w:r w:rsidR="00E305A9">
        <w:rPr>
          <w:rFonts w:cs="Arial"/>
        </w:rPr>
        <w:t>s p</w:t>
      </w:r>
      <w:r w:rsidR="000B4B84">
        <w:rPr>
          <w:rFonts w:cs="Arial"/>
        </w:rPr>
        <w:t>olicy applies to</w:t>
      </w:r>
      <w:r w:rsidR="000B4B84" w:rsidRPr="00E4164D">
        <w:rPr>
          <w:rFonts w:cs="Arial"/>
        </w:rPr>
        <w:t xml:space="preserve"> all </w:t>
      </w:r>
      <w:r w:rsidR="000B4B84">
        <w:rPr>
          <w:rFonts w:cs="Arial"/>
        </w:rPr>
        <w:t xml:space="preserve">County Council </w:t>
      </w:r>
      <w:r w:rsidR="000B4B84" w:rsidRPr="00E4164D">
        <w:rPr>
          <w:rFonts w:cs="Arial"/>
        </w:rPr>
        <w:t>employees, activities</w:t>
      </w:r>
      <w:r w:rsidR="000B4B84">
        <w:rPr>
          <w:rFonts w:cs="Arial"/>
        </w:rPr>
        <w:t>, equipment</w:t>
      </w:r>
      <w:r w:rsidR="000B4B84" w:rsidRPr="00E4164D">
        <w:rPr>
          <w:rFonts w:cs="Arial"/>
        </w:rPr>
        <w:t xml:space="preserve"> and </w:t>
      </w:r>
      <w:r w:rsidR="000B4B84">
        <w:rPr>
          <w:rFonts w:cs="Arial"/>
        </w:rPr>
        <w:t>properties that operate under the control of the County Council</w:t>
      </w:r>
      <w:r w:rsidR="000B4B84" w:rsidRPr="00E4164D">
        <w:rPr>
          <w:rFonts w:cs="Arial"/>
        </w:rPr>
        <w:t>.</w:t>
      </w:r>
    </w:p>
    <w:p w14:paraId="6FDCAC84" w14:textId="77777777" w:rsidR="00992F1F" w:rsidRPr="00750E53" w:rsidRDefault="00992F1F" w:rsidP="00750E53">
      <w:pPr>
        <w:pStyle w:val="NormalWeb4"/>
        <w:spacing w:before="100" w:beforeAutospacing="1" w:after="100" w:afterAutospacing="1" w:line="276" w:lineRule="auto"/>
        <w:ind w:right="305"/>
        <w:rPr>
          <w:rFonts w:ascii="Arial" w:hAnsi="Arial" w:cs="Arial"/>
          <w:lang w:val="en"/>
        </w:rPr>
        <w:sectPr w:rsidR="00992F1F" w:rsidRPr="00750E53" w:rsidSect="00204777">
          <w:pgSz w:w="11906" w:h="16838" w:code="9"/>
          <w:pgMar w:top="1440" w:right="1134" w:bottom="1440" w:left="1418" w:header="709" w:footer="709" w:gutter="0"/>
          <w:cols w:space="708"/>
          <w:titlePg/>
          <w:docGrid w:linePitch="360"/>
        </w:sectPr>
      </w:pPr>
      <w:r w:rsidRPr="00750E53">
        <w:rPr>
          <w:rFonts w:ascii="Arial" w:hAnsi="Arial" w:cs="Arial"/>
          <w:lang w:val="en"/>
        </w:rPr>
        <w:t>Further details on the policy and arrangements that support it are available on the intranet. A hard</w:t>
      </w:r>
      <w:r w:rsidR="00224F32">
        <w:rPr>
          <w:rFonts w:ascii="Arial" w:hAnsi="Arial" w:cs="Arial"/>
          <w:lang w:val="en"/>
        </w:rPr>
        <w:t xml:space="preserve"> </w:t>
      </w:r>
      <w:r w:rsidRPr="00750E53">
        <w:rPr>
          <w:rFonts w:ascii="Arial" w:hAnsi="Arial" w:cs="Arial"/>
          <w:lang w:val="en"/>
        </w:rPr>
        <w:t>copy is available to staff who d</w:t>
      </w:r>
      <w:r w:rsidR="007C5B36">
        <w:rPr>
          <w:rFonts w:ascii="Arial" w:hAnsi="Arial" w:cs="Arial"/>
          <w:lang w:val="en"/>
        </w:rPr>
        <w:t>o not have access to a compute</w:t>
      </w:r>
      <w:r w:rsidR="00C51766">
        <w:rPr>
          <w:rFonts w:ascii="Arial" w:hAnsi="Arial" w:cs="Arial"/>
          <w:lang w:val="en"/>
        </w:rPr>
        <w:t>r.</w:t>
      </w:r>
    </w:p>
    <w:p w14:paraId="7FD32B0D" w14:textId="77777777" w:rsidR="007C5B36" w:rsidRPr="00F0261C" w:rsidRDefault="007C5B36" w:rsidP="007C5B36">
      <w:pPr>
        <w:shd w:val="clear" w:color="auto" w:fill="FFFFFF"/>
        <w:spacing w:line="276" w:lineRule="auto"/>
        <w:outlineLvl w:val="2"/>
        <w:rPr>
          <w:rFonts w:cs="Arial"/>
          <w:b/>
          <w:color w:val="333333"/>
          <w:sz w:val="28"/>
          <w:szCs w:val="28"/>
        </w:rPr>
      </w:pPr>
      <w:r>
        <w:rPr>
          <w:rFonts w:cs="Arial"/>
          <w:b/>
          <w:color w:val="333333"/>
          <w:sz w:val="28"/>
          <w:szCs w:val="28"/>
        </w:rPr>
        <w:t>Statement of General Policy</w:t>
      </w:r>
    </w:p>
    <w:p w14:paraId="63278F87" w14:textId="77777777" w:rsidR="007C5B36" w:rsidRDefault="007C5B36" w:rsidP="007C5B36">
      <w:pPr>
        <w:shd w:val="clear" w:color="auto" w:fill="FFFFFF"/>
        <w:spacing w:line="276" w:lineRule="auto"/>
        <w:rPr>
          <w:rFonts w:cs="Arial"/>
          <w:color w:val="333333"/>
        </w:rPr>
      </w:pPr>
    </w:p>
    <w:p w14:paraId="7FBA06FB" w14:textId="77777777" w:rsidR="007C5B36" w:rsidRPr="004E625E" w:rsidRDefault="00C51766" w:rsidP="007C5B36">
      <w:pPr>
        <w:autoSpaceDE w:val="0"/>
        <w:autoSpaceDN w:val="0"/>
        <w:adjustRightInd w:val="0"/>
        <w:spacing w:after="120" w:line="276" w:lineRule="auto"/>
        <w:ind w:right="305"/>
        <w:rPr>
          <w:rFonts w:cs="Arial"/>
          <w:b/>
          <w:bCs/>
        </w:rPr>
      </w:pPr>
      <w:r>
        <w:rPr>
          <w:rFonts w:cs="Arial"/>
          <w:b/>
          <w:bCs/>
        </w:rPr>
        <w:t>The County C</w:t>
      </w:r>
      <w:r w:rsidR="00613BE1">
        <w:rPr>
          <w:rFonts w:cs="Arial"/>
          <w:b/>
          <w:bCs/>
        </w:rPr>
        <w:t>ouncil</w:t>
      </w:r>
      <w:r w:rsidR="00652C80">
        <w:rPr>
          <w:rFonts w:cs="Arial"/>
          <w:b/>
          <w:bCs/>
        </w:rPr>
        <w:t xml:space="preserve"> is committed to taking </w:t>
      </w:r>
      <w:r w:rsidR="007C5B36" w:rsidRPr="00796291">
        <w:rPr>
          <w:rFonts w:cs="Arial"/>
          <w:b/>
          <w:bCs/>
        </w:rPr>
        <w:t>all reasonable steps</w:t>
      </w:r>
      <w:r w:rsidR="007C5B36">
        <w:rPr>
          <w:rFonts w:cs="Arial"/>
          <w:b/>
          <w:bCs/>
        </w:rPr>
        <w:t xml:space="preserve"> </w:t>
      </w:r>
      <w:r w:rsidR="007C5B36" w:rsidRPr="00796291">
        <w:rPr>
          <w:rFonts w:cs="Arial"/>
          <w:b/>
          <w:bCs/>
        </w:rPr>
        <w:t xml:space="preserve">to </w:t>
      </w:r>
      <w:r w:rsidR="007C5B36" w:rsidRPr="004E625E">
        <w:rPr>
          <w:b/>
        </w:rPr>
        <w:t>prevent accident</w:t>
      </w:r>
      <w:r w:rsidR="007C5B36">
        <w:rPr>
          <w:b/>
        </w:rPr>
        <w:t>s and cases of work-related ill-</w:t>
      </w:r>
      <w:r w:rsidR="007C5B36" w:rsidRPr="004E625E">
        <w:rPr>
          <w:b/>
        </w:rPr>
        <w:t>health and provide adequate control of health and safety risks arising from work activities</w:t>
      </w:r>
      <w:r w:rsidR="007C5B36" w:rsidRPr="004E625E">
        <w:rPr>
          <w:rFonts w:cs="Arial"/>
          <w:b/>
          <w:bCs/>
        </w:rPr>
        <w:t xml:space="preserve"> </w:t>
      </w:r>
      <w:r w:rsidR="007C5B36" w:rsidRPr="00796291">
        <w:rPr>
          <w:rFonts w:cs="Arial"/>
          <w:b/>
          <w:bCs/>
        </w:rPr>
        <w:t>by ensuring</w:t>
      </w:r>
      <w:r w:rsidR="007C5B36">
        <w:rPr>
          <w:rFonts w:cs="Arial"/>
          <w:b/>
          <w:bCs/>
        </w:rPr>
        <w:t xml:space="preserve"> the provision of</w:t>
      </w:r>
      <w:r w:rsidR="007C5B36" w:rsidRPr="00796291">
        <w:rPr>
          <w:rFonts w:cs="Arial"/>
          <w:b/>
          <w:bCs/>
        </w:rPr>
        <w:t>:</w:t>
      </w:r>
    </w:p>
    <w:p w14:paraId="1EAABC54" w14:textId="77777777" w:rsidR="007C5B36" w:rsidRPr="00D1045F" w:rsidRDefault="007C5B36" w:rsidP="007C5B36">
      <w:pPr>
        <w:numPr>
          <w:ilvl w:val="0"/>
          <w:numId w:val="5"/>
        </w:numPr>
        <w:autoSpaceDE w:val="0"/>
        <w:autoSpaceDN w:val="0"/>
        <w:adjustRightInd w:val="0"/>
        <w:spacing w:after="120" w:line="276" w:lineRule="auto"/>
        <w:ind w:right="305"/>
        <w:jc w:val="left"/>
        <w:rPr>
          <w:rFonts w:cs="Arial"/>
          <w:color w:val="000000"/>
        </w:rPr>
      </w:pPr>
      <w:r>
        <w:rPr>
          <w:lang w:val="en-US" w:eastAsia="en-US"/>
        </w:rPr>
        <w:t>Safe and healthy workplaces and</w:t>
      </w:r>
      <w:r w:rsidR="00A97F76">
        <w:rPr>
          <w:lang w:val="en-US" w:eastAsia="en-US"/>
        </w:rPr>
        <w:t xml:space="preserve"> conditions;</w:t>
      </w:r>
      <w:r w:rsidRPr="00D1045F">
        <w:rPr>
          <w:lang w:val="en-US" w:eastAsia="en-US"/>
        </w:rPr>
        <w:t xml:space="preserve"> </w:t>
      </w:r>
    </w:p>
    <w:p w14:paraId="1707A0C9" w14:textId="77777777" w:rsidR="007C5B36" w:rsidRPr="00D1045F" w:rsidRDefault="007C5B36" w:rsidP="007C5B36">
      <w:pPr>
        <w:numPr>
          <w:ilvl w:val="0"/>
          <w:numId w:val="5"/>
        </w:numPr>
        <w:autoSpaceDE w:val="0"/>
        <w:autoSpaceDN w:val="0"/>
        <w:adjustRightInd w:val="0"/>
        <w:spacing w:after="120" w:line="276" w:lineRule="auto"/>
        <w:ind w:right="305"/>
        <w:jc w:val="left"/>
        <w:rPr>
          <w:rFonts w:cs="Arial"/>
          <w:color w:val="000000"/>
        </w:rPr>
      </w:pPr>
      <w:r>
        <w:rPr>
          <w:lang w:val="en-US" w:eastAsia="en-US"/>
        </w:rPr>
        <w:t xml:space="preserve">Safe and </w:t>
      </w:r>
      <w:r w:rsidR="00652C80">
        <w:rPr>
          <w:lang w:val="en-US" w:eastAsia="en-US"/>
        </w:rPr>
        <w:t>well-maintained</w:t>
      </w:r>
      <w:r w:rsidR="00A97F76">
        <w:rPr>
          <w:lang w:val="en-US" w:eastAsia="en-US"/>
        </w:rPr>
        <w:t xml:space="preserve"> </w:t>
      </w:r>
      <w:proofErr w:type="gramStart"/>
      <w:r w:rsidR="00A97F76">
        <w:rPr>
          <w:lang w:val="en-US" w:eastAsia="en-US"/>
        </w:rPr>
        <w:t>plant</w:t>
      </w:r>
      <w:proofErr w:type="gramEnd"/>
      <w:r w:rsidR="00A97F76">
        <w:rPr>
          <w:lang w:val="en-US" w:eastAsia="en-US"/>
        </w:rPr>
        <w:t>, equipment and machinery;</w:t>
      </w:r>
      <w:r w:rsidRPr="00D1045F">
        <w:rPr>
          <w:lang w:val="en-US" w:eastAsia="en-US"/>
        </w:rPr>
        <w:t xml:space="preserve"> </w:t>
      </w:r>
    </w:p>
    <w:p w14:paraId="1AAFF053" w14:textId="77777777" w:rsidR="007C5B36" w:rsidRDefault="007C5B36" w:rsidP="007C5B36">
      <w:pPr>
        <w:numPr>
          <w:ilvl w:val="0"/>
          <w:numId w:val="5"/>
        </w:numPr>
        <w:autoSpaceDE w:val="0"/>
        <w:autoSpaceDN w:val="0"/>
        <w:adjustRightInd w:val="0"/>
        <w:spacing w:after="120" w:line="276" w:lineRule="auto"/>
        <w:ind w:right="305"/>
        <w:jc w:val="left"/>
        <w:rPr>
          <w:rFonts w:cs="Arial"/>
          <w:color w:val="000000"/>
        </w:rPr>
      </w:pPr>
      <w:r>
        <w:rPr>
          <w:lang w:val="en-US" w:eastAsia="en-US"/>
        </w:rPr>
        <w:t xml:space="preserve">Safe storage and </w:t>
      </w:r>
      <w:r w:rsidRPr="00D1045F">
        <w:rPr>
          <w:lang w:val="en-US" w:eastAsia="en-US"/>
        </w:rPr>
        <w:t xml:space="preserve">use of </w:t>
      </w:r>
      <w:r>
        <w:rPr>
          <w:lang w:val="en-US" w:eastAsia="en-US"/>
        </w:rPr>
        <w:t xml:space="preserve">hazardous </w:t>
      </w:r>
      <w:r w:rsidRPr="00D1045F">
        <w:rPr>
          <w:lang w:val="en-US" w:eastAsia="en-US"/>
        </w:rPr>
        <w:t>substances</w:t>
      </w:r>
      <w:r w:rsidRPr="00BE4AA7">
        <w:rPr>
          <w:rFonts w:cs="Arial"/>
          <w:color w:val="000000"/>
        </w:rPr>
        <w:t xml:space="preserve"> </w:t>
      </w:r>
      <w:r>
        <w:rPr>
          <w:rFonts w:cs="Arial"/>
          <w:color w:val="000000"/>
        </w:rPr>
        <w:t>and materials</w:t>
      </w:r>
      <w:r w:rsidR="00A97F76">
        <w:rPr>
          <w:rFonts w:cs="Arial"/>
          <w:color w:val="000000"/>
        </w:rPr>
        <w:t>;</w:t>
      </w:r>
    </w:p>
    <w:p w14:paraId="6AA3678F" w14:textId="77777777" w:rsidR="00A97F76" w:rsidRDefault="00A97F76" w:rsidP="007C5B36">
      <w:pPr>
        <w:numPr>
          <w:ilvl w:val="0"/>
          <w:numId w:val="5"/>
        </w:numPr>
        <w:autoSpaceDE w:val="0"/>
        <w:autoSpaceDN w:val="0"/>
        <w:adjustRightInd w:val="0"/>
        <w:spacing w:after="120" w:line="276" w:lineRule="auto"/>
        <w:ind w:right="305"/>
        <w:jc w:val="left"/>
        <w:rPr>
          <w:rFonts w:cs="Arial"/>
          <w:color w:val="000000"/>
        </w:rPr>
      </w:pPr>
      <w:r>
        <w:rPr>
          <w:rFonts w:cs="Arial"/>
          <w:color w:val="000000"/>
        </w:rPr>
        <w:t xml:space="preserve">Safe systems and methods of work; and  </w:t>
      </w:r>
    </w:p>
    <w:p w14:paraId="19C8B6C3" w14:textId="77777777" w:rsidR="007C5B36" w:rsidRPr="00D1045F" w:rsidRDefault="00A97F76" w:rsidP="00A97F76">
      <w:pPr>
        <w:numPr>
          <w:ilvl w:val="0"/>
          <w:numId w:val="5"/>
        </w:numPr>
        <w:autoSpaceDE w:val="0"/>
        <w:autoSpaceDN w:val="0"/>
        <w:adjustRightInd w:val="0"/>
        <w:spacing w:after="120" w:line="276" w:lineRule="auto"/>
        <w:ind w:right="305"/>
        <w:jc w:val="left"/>
        <w:rPr>
          <w:rFonts w:cs="Arial"/>
          <w:color w:val="000000"/>
        </w:rPr>
      </w:pPr>
      <w:r>
        <w:rPr>
          <w:rFonts w:cs="Arial"/>
          <w:color w:val="000000"/>
        </w:rPr>
        <w:t>I</w:t>
      </w:r>
      <w:r w:rsidR="007C5B36">
        <w:rPr>
          <w:rFonts w:cs="Arial"/>
          <w:color w:val="000000"/>
        </w:rPr>
        <w:t>nformation, instruction, training and supervision</w:t>
      </w:r>
      <w:r>
        <w:rPr>
          <w:rFonts w:cs="Arial"/>
          <w:color w:val="000000"/>
        </w:rPr>
        <w:t>.</w:t>
      </w:r>
    </w:p>
    <w:p w14:paraId="44181A33" w14:textId="77777777" w:rsidR="007C5B36" w:rsidRPr="00D13FBD" w:rsidRDefault="00C51766" w:rsidP="007C5B36">
      <w:pPr>
        <w:autoSpaceDE w:val="0"/>
        <w:autoSpaceDN w:val="0"/>
        <w:adjustRightInd w:val="0"/>
        <w:spacing w:after="120" w:line="276" w:lineRule="auto"/>
        <w:ind w:right="305"/>
        <w:jc w:val="left"/>
        <w:rPr>
          <w:rFonts w:cs="Arial"/>
          <w:b/>
          <w:color w:val="000000"/>
        </w:rPr>
      </w:pPr>
      <w:r>
        <w:rPr>
          <w:rFonts w:cs="Arial"/>
          <w:b/>
          <w:color w:val="000000"/>
        </w:rPr>
        <w:t>The County C</w:t>
      </w:r>
      <w:r w:rsidR="00613BE1">
        <w:rPr>
          <w:rFonts w:cs="Arial"/>
          <w:b/>
          <w:color w:val="000000"/>
        </w:rPr>
        <w:t>ouncil</w:t>
      </w:r>
      <w:r w:rsidR="00652C80">
        <w:rPr>
          <w:rFonts w:cs="Arial"/>
          <w:b/>
          <w:color w:val="000000"/>
        </w:rPr>
        <w:t xml:space="preserve"> is committed to</w:t>
      </w:r>
      <w:r w:rsidR="007C5B36" w:rsidRPr="00D13FBD">
        <w:rPr>
          <w:rFonts w:cs="Arial"/>
          <w:b/>
          <w:color w:val="000000"/>
        </w:rPr>
        <w:t xml:space="preserve"> maintain</w:t>
      </w:r>
      <w:r w:rsidR="00652C80">
        <w:rPr>
          <w:rFonts w:cs="Arial"/>
          <w:b/>
          <w:color w:val="000000"/>
        </w:rPr>
        <w:t>ing</w:t>
      </w:r>
      <w:r w:rsidR="007C5B36" w:rsidRPr="00D13FBD">
        <w:rPr>
          <w:rFonts w:cs="Arial"/>
          <w:b/>
          <w:color w:val="000000"/>
        </w:rPr>
        <w:t xml:space="preserve"> effective management system</w:t>
      </w:r>
      <w:r w:rsidR="00A97F76">
        <w:rPr>
          <w:rFonts w:cs="Arial"/>
          <w:b/>
          <w:color w:val="000000"/>
        </w:rPr>
        <w:t>s</w:t>
      </w:r>
      <w:r w:rsidR="007C5B36" w:rsidRPr="00D13FBD">
        <w:rPr>
          <w:rFonts w:cs="Arial"/>
          <w:b/>
          <w:color w:val="000000"/>
        </w:rPr>
        <w:t xml:space="preserve"> to enable</w:t>
      </w:r>
      <w:r w:rsidR="007C5B36">
        <w:rPr>
          <w:rFonts w:cs="Arial"/>
          <w:b/>
          <w:color w:val="000000"/>
        </w:rPr>
        <w:t xml:space="preserve"> compliance with legal and good</w:t>
      </w:r>
      <w:r w:rsidR="007C5B36" w:rsidRPr="00D13FBD">
        <w:rPr>
          <w:rFonts w:cs="Arial"/>
          <w:b/>
          <w:color w:val="000000"/>
        </w:rPr>
        <w:t xml:space="preserve"> practice requirements on</w:t>
      </w:r>
      <w:r w:rsidR="007C5B36">
        <w:rPr>
          <w:rFonts w:cs="Arial"/>
          <w:b/>
          <w:color w:val="000000"/>
        </w:rPr>
        <w:t xml:space="preserve"> health, safety and welfare and</w:t>
      </w:r>
      <w:r w:rsidR="007C5B36" w:rsidRPr="00D13FBD">
        <w:rPr>
          <w:rFonts w:cs="Arial"/>
          <w:b/>
          <w:color w:val="000000"/>
        </w:rPr>
        <w:t xml:space="preserve"> to enable sensible risk management with pragmatic solutions, through</w:t>
      </w:r>
      <w:r w:rsidR="007C5B36">
        <w:rPr>
          <w:rFonts w:cs="Arial"/>
          <w:b/>
          <w:color w:val="000000"/>
        </w:rPr>
        <w:t>:</w:t>
      </w:r>
    </w:p>
    <w:p w14:paraId="6BB1FBAE" w14:textId="77777777" w:rsidR="007C5B36" w:rsidRDefault="007C5B36" w:rsidP="007C5B36">
      <w:pPr>
        <w:numPr>
          <w:ilvl w:val="0"/>
          <w:numId w:val="4"/>
        </w:numPr>
        <w:autoSpaceDE w:val="0"/>
        <w:autoSpaceDN w:val="0"/>
        <w:adjustRightInd w:val="0"/>
        <w:spacing w:after="120" w:line="276" w:lineRule="auto"/>
        <w:ind w:right="305"/>
        <w:jc w:val="left"/>
        <w:rPr>
          <w:rFonts w:cs="Arial"/>
          <w:color w:val="000000"/>
        </w:rPr>
      </w:pPr>
      <w:r>
        <w:rPr>
          <w:rFonts w:cs="Arial"/>
          <w:color w:val="000000"/>
        </w:rPr>
        <w:t>Assessment and control of significant risks to all those who may be affected</w:t>
      </w:r>
      <w:r w:rsidR="00102987">
        <w:rPr>
          <w:rFonts w:cs="Arial"/>
          <w:color w:val="000000"/>
        </w:rPr>
        <w:t>;</w:t>
      </w:r>
    </w:p>
    <w:p w14:paraId="2611244B" w14:textId="77777777" w:rsidR="007C5B36" w:rsidRDefault="007C5B36" w:rsidP="007C5B36">
      <w:pPr>
        <w:numPr>
          <w:ilvl w:val="0"/>
          <w:numId w:val="4"/>
        </w:numPr>
        <w:autoSpaceDE w:val="0"/>
        <w:autoSpaceDN w:val="0"/>
        <w:adjustRightInd w:val="0"/>
        <w:spacing w:after="120" w:line="276" w:lineRule="auto"/>
        <w:ind w:left="284" w:right="305" w:hanging="284"/>
        <w:jc w:val="left"/>
        <w:rPr>
          <w:rFonts w:cs="Arial"/>
          <w:color w:val="000000"/>
        </w:rPr>
      </w:pPr>
      <w:r>
        <w:rPr>
          <w:rFonts w:cs="Arial"/>
          <w:color w:val="000000"/>
        </w:rPr>
        <w:t>Effective planning, with clear objectives, monitoring and review of compliance with policy and legal requirements with the aim of co</w:t>
      </w:r>
      <w:r w:rsidR="00102987">
        <w:rPr>
          <w:rFonts w:cs="Arial"/>
          <w:color w:val="000000"/>
        </w:rPr>
        <w:t>ntinually improving performance;</w:t>
      </w:r>
    </w:p>
    <w:p w14:paraId="7AAA223E" w14:textId="77777777" w:rsidR="007C5B36" w:rsidRDefault="00A97F76" w:rsidP="007C5B36">
      <w:pPr>
        <w:numPr>
          <w:ilvl w:val="0"/>
          <w:numId w:val="6"/>
        </w:numPr>
        <w:autoSpaceDE w:val="0"/>
        <w:autoSpaceDN w:val="0"/>
        <w:adjustRightInd w:val="0"/>
        <w:spacing w:after="120" w:line="276" w:lineRule="auto"/>
        <w:ind w:right="305"/>
        <w:jc w:val="left"/>
        <w:rPr>
          <w:rFonts w:cs="Arial"/>
          <w:color w:val="000000"/>
        </w:rPr>
      </w:pPr>
      <w:r>
        <w:rPr>
          <w:rFonts w:cs="Arial"/>
          <w:color w:val="000000"/>
        </w:rPr>
        <w:t>I</w:t>
      </w:r>
      <w:r w:rsidR="007C5B36">
        <w:rPr>
          <w:rFonts w:cs="Arial"/>
          <w:color w:val="000000"/>
        </w:rPr>
        <w:t>ntegration of health and safety with other business functions</w:t>
      </w:r>
      <w:r w:rsidR="00102987">
        <w:rPr>
          <w:rFonts w:cs="Arial"/>
          <w:color w:val="000000"/>
        </w:rPr>
        <w:t>;</w:t>
      </w:r>
      <w:r w:rsidR="007C5B36" w:rsidRPr="00BE4AA7">
        <w:rPr>
          <w:rFonts w:cs="Arial"/>
          <w:color w:val="000000"/>
        </w:rPr>
        <w:t xml:space="preserve"> </w:t>
      </w:r>
    </w:p>
    <w:p w14:paraId="6BF08BEC" w14:textId="77777777" w:rsidR="007C5B36" w:rsidRDefault="007C5B36" w:rsidP="007C5B36">
      <w:pPr>
        <w:numPr>
          <w:ilvl w:val="0"/>
          <w:numId w:val="6"/>
        </w:numPr>
        <w:autoSpaceDE w:val="0"/>
        <w:autoSpaceDN w:val="0"/>
        <w:adjustRightInd w:val="0"/>
        <w:spacing w:after="120" w:line="276" w:lineRule="auto"/>
        <w:ind w:right="305"/>
        <w:jc w:val="left"/>
        <w:rPr>
          <w:rFonts w:cs="Arial"/>
          <w:color w:val="000000"/>
        </w:rPr>
      </w:pPr>
      <w:r>
        <w:rPr>
          <w:rFonts w:cs="Arial"/>
          <w:color w:val="000000"/>
        </w:rPr>
        <w:t>Worker involvement, participation and consultation</w:t>
      </w:r>
      <w:r w:rsidR="00102987">
        <w:rPr>
          <w:rFonts w:cs="Arial"/>
          <w:color w:val="000000"/>
        </w:rPr>
        <w:t>; and</w:t>
      </w:r>
      <w:r>
        <w:rPr>
          <w:rFonts w:cs="Arial"/>
          <w:color w:val="000000"/>
        </w:rPr>
        <w:t xml:space="preserve"> </w:t>
      </w:r>
    </w:p>
    <w:p w14:paraId="0634D00E" w14:textId="77777777" w:rsidR="007C5B36" w:rsidRDefault="00102987" w:rsidP="007C5B36">
      <w:pPr>
        <w:numPr>
          <w:ilvl w:val="0"/>
          <w:numId w:val="6"/>
        </w:numPr>
        <w:autoSpaceDE w:val="0"/>
        <w:autoSpaceDN w:val="0"/>
        <w:adjustRightInd w:val="0"/>
        <w:spacing w:after="120" w:line="276" w:lineRule="auto"/>
        <w:ind w:right="305"/>
        <w:jc w:val="left"/>
        <w:rPr>
          <w:rFonts w:cs="Arial"/>
          <w:color w:val="000000"/>
        </w:rPr>
      </w:pPr>
      <w:r>
        <w:rPr>
          <w:rFonts w:cs="Arial"/>
          <w:color w:val="000000"/>
        </w:rPr>
        <w:t>Provision of s</w:t>
      </w:r>
      <w:r w:rsidR="007C5B36">
        <w:rPr>
          <w:rFonts w:cs="Arial"/>
          <w:color w:val="000000"/>
        </w:rPr>
        <w:t>ufficient resources to meet the commitments</w:t>
      </w:r>
      <w:r w:rsidR="00F716D8">
        <w:rPr>
          <w:rFonts w:cs="Arial"/>
          <w:color w:val="000000"/>
        </w:rPr>
        <w:t xml:space="preserve"> outlined</w:t>
      </w:r>
      <w:r w:rsidR="007C5B36">
        <w:rPr>
          <w:rFonts w:cs="Arial"/>
          <w:color w:val="000000"/>
        </w:rPr>
        <w:t xml:space="preserve"> in this policy</w:t>
      </w:r>
      <w:r w:rsidR="007C5B36" w:rsidRPr="00D1045F">
        <w:rPr>
          <w:lang w:val="en-US" w:eastAsia="en-US"/>
        </w:rPr>
        <w:t>.</w:t>
      </w:r>
      <w:r w:rsidR="007C5B36" w:rsidRPr="00634A2B">
        <w:rPr>
          <w:rFonts w:cs="Arial"/>
          <w:color w:val="000000"/>
        </w:rPr>
        <w:t xml:space="preserve"> </w:t>
      </w:r>
    </w:p>
    <w:p w14:paraId="331E4B2E" w14:textId="3E8CD720" w:rsidR="00102987" w:rsidRPr="00102987" w:rsidRDefault="00C51766" w:rsidP="00102987">
      <w:pPr>
        <w:autoSpaceDE w:val="0"/>
        <w:autoSpaceDN w:val="0"/>
        <w:adjustRightInd w:val="0"/>
        <w:spacing w:after="120" w:line="276" w:lineRule="auto"/>
        <w:ind w:right="305"/>
        <w:jc w:val="left"/>
        <w:rPr>
          <w:rFonts w:cs="Arial"/>
          <w:color w:val="000000"/>
        </w:rPr>
      </w:pPr>
      <w:r>
        <w:rPr>
          <w:rFonts w:cs="Arial"/>
          <w:color w:val="000000"/>
        </w:rPr>
        <w:t>The C</w:t>
      </w:r>
      <w:r w:rsidR="00AF01B7">
        <w:rPr>
          <w:rFonts w:cs="Arial"/>
          <w:color w:val="000000"/>
        </w:rPr>
        <w:t xml:space="preserve">ounty </w:t>
      </w:r>
      <w:r>
        <w:rPr>
          <w:rFonts w:cs="Arial"/>
          <w:color w:val="000000"/>
        </w:rPr>
        <w:t>C</w:t>
      </w:r>
      <w:r w:rsidR="00AF01B7">
        <w:rPr>
          <w:rFonts w:cs="Arial"/>
          <w:color w:val="000000"/>
        </w:rPr>
        <w:t xml:space="preserve">ouncil </w:t>
      </w:r>
      <w:r w:rsidR="00652C80">
        <w:rPr>
          <w:rFonts w:cs="Arial"/>
          <w:color w:val="000000"/>
        </w:rPr>
        <w:t xml:space="preserve">makes a commitment to </w:t>
      </w:r>
      <w:r w:rsidR="00AF01B7">
        <w:rPr>
          <w:rFonts w:cs="Arial"/>
          <w:color w:val="000000"/>
        </w:rPr>
        <w:t xml:space="preserve">ensure that </w:t>
      </w:r>
      <w:r>
        <w:rPr>
          <w:rFonts w:cs="Arial"/>
          <w:color w:val="000000"/>
        </w:rPr>
        <w:t>employees</w:t>
      </w:r>
      <w:r w:rsidR="00AF01B7">
        <w:rPr>
          <w:rFonts w:cs="Arial"/>
          <w:color w:val="000000"/>
        </w:rPr>
        <w:t xml:space="preserve"> understand their roles, responsibilities and accountabilities</w:t>
      </w:r>
      <w:r w:rsidR="00102987">
        <w:rPr>
          <w:rFonts w:cs="Arial"/>
          <w:color w:val="000000"/>
        </w:rPr>
        <w:t>.</w:t>
      </w:r>
      <w:r w:rsidR="00AF01B7">
        <w:rPr>
          <w:rFonts w:cs="Arial"/>
          <w:color w:val="000000"/>
        </w:rPr>
        <w:t xml:space="preserve"> </w:t>
      </w:r>
      <w:r>
        <w:rPr>
          <w:rFonts w:cs="Arial"/>
          <w:color w:val="000000"/>
        </w:rPr>
        <w:t>Employees</w:t>
      </w:r>
      <w:r w:rsidR="00102987">
        <w:rPr>
          <w:rFonts w:cs="Arial"/>
          <w:color w:val="000000"/>
        </w:rPr>
        <w:t xml:space="preserve"> are required</w:t>
      </w:r>
      <w:r w:rsidR="007C5B36">
        <w:t xml:space="preserve"> to actively support the Council’s efforts by working with due regard for the safety of themselves and others who may be affected by their action</w:t>
      </w:r>
      <w:r w:rsidR="00AF01B7">
        <w:t>s</w:t>
      </w:r>
      <w:r w:rsidR="007C5B36">
        <w:t xml:space="preserve">.  </w:t>
      </w:r>
      <w:r>
        <w:t>The County Co</w:t>
      </w:r>
      <w:r w:rsidR="00AF01B7">
        <w:t>uncil</w:t>
      </w:r>
      <w:r w:rsidR="007C5B36">
        <w:t xml:space="preserve"> will require </w:t>
      </w:r>
      <w:r w:rsidR="0087229E">
        <w:t>compliance</w:t>
      </w:r>
      <w:r w:rsidR="007C5B36">
        <w:t xml:space="preserve"> in this from contractors, partners, volunteers and co-operation from clients and other visitors who use facilities and premises. </w:t>
      </w:r>
      <w:r w:rsidR="007C5B36">
        <w:rPr>
          <w:rFonts w:cs="Arial"/>
          <w:noProof/>
          <w:color w:val="000000"/>
        </w:rPr>
        <w:t>This</w:t>
      </w:r>
      <w:r w:rsidR="007C5B36">
        <w:rPr>
          <w:rFonts w:cs="Arial"/>
          <w:color w:val="000000"/>
        </w:rPr>
        <w:t xml:space="preserve"> policy will be </w:t>
      </w:r>
      <w:r w:rsidR="00E305A9">
        <w:rPr>
          <w:rFonts w:cs="Arial"/>
          <w:color w:val="000000"/>
        </w:rPr>
        <w:t>review</w:t>
      </w:r>
      <w:r w:rsidR="00A47DF9">
        <w:rPr>
          <w:rFonts w:cs="Arial"/>
          <w:color w:val="000000"/>
        </w:rPr>
        <w:t xml:space="preserve">ed on an annual </w:t>
      </w:r>
      <w:proofErr w:type="gramStart"/>
      <w:r w:rsidR="00A47DF9">
        <w:rPr>
          <w:rFonts w:cs="Arial"/>
          <w:color w:val="000000"/>
        </w:rPr>
        <w:t>basis</w:t>
      </w:r>
      <w:proofErr w:type="gramEnd"/>
      <w:r w:rsidR="00A47DF9">
        <w:rPr>
          <w:rFonts w:cs="Arial"/>
          <w:color w:val="000000"/>
        </w:rPr>
        <w:t xml:space="preserve"> </w:t>
      </w:r>
      <w:r w:rsidR="007C5B36">
        <w:rPr>
          <w:rFonts w:cs="Arial"/>
          <w:color w:val="000000"/>
        </w:rPr>
        <w:t xml:space="preserve">and changes </w:t>
      </w:r>
      <w:r w:rsidR="00AF01B7">
        <w:rPr>
          <w:rFonts w:cs="Arial"/>
          <w:color w:val="000000"/>
        </w:rPr>
        <w:t xml:space="preserve">will be </w:t>
      </w:r>
      <w:r w:rsidR="007C5B36">
        <w:rPr>
          <w:rFonts w:cs="Arial"/>
          <w:color w:val="000000"/>
        </w:rPr>
        <w:t xml:space="preserve">brought to the attention of employees.  This Policy has the support of Corporate Directors and their Leadership Teams and will be implemented within their </w:t>
      </w:r>
      <w:r w:rsidR="002A3FE3">
        <w:rPr>
          <w:rFonts w:cs="Arial"/>
          <w:color w:val="000000"/>
        </w:rPr>
        <w:t>departments</w:t>
      </w:r>
      <w:r w:rsidR="007C5B36">
        <w:rPr>
          <w:rFonts w:cs="Arial"/>
          <w:color w:val="000000"/>
        </w:rPr>
        <w:t>.</w:t>
      </w:r>
    </w:p>
    <w:p w14:paraId="2C36EFFD" w14:textId="77777777" w:rsidR="008C6B60" w:rsidRDefault="008C6B60" w:rsidP="00102987">
      <w:pPr>
        <w:shd w:val="clear" w:color="auto" w:fill="FFFFFF"/>
        <w:spacing w:line="276" w:lineRule="auto"/>
        <w:jc w:val="left"/>
        <w:outlineLvl w:val="2"/>
        <w:rPr>
          <w:rFonts w:cs="Arial"/>
          <w:color w:val="333333"/>
        </w:rPr>
      </w:pPr>
    </w:p>
    <w:p w14:paraId="52A1934D" w14:textId="77777777" w:rsidR="008C6B60" w:rsidRDefault="008C6B60" w:rsidP="00102987">
      <w:pPr>
        <w:shd w:val="clear" w:color="auto" w:fill="FFFFFF"/>
        <w:spacing w:line="276" w:lineRule="auto"/>
        <w:jc w:val="left"/>
        <w:outlineLvl w:val="2"/>
        <w:rPr>
          <w:rFonts w:cs="Arial"/>
          <w:color w:val="333333"/>
        </w:rPr>
      </w:pPr>
    </w:p>
    <w:p w14:paraId="1B9CDB60" w14:textId="77777777" w:rsidR="008C6B60" w:rsidRDefault="008C6B60" w:rsidP="00102987">
      <w:pPr>
        <w:shd w:val="clear" w:color="auto" w:fill="FFFFFF"/>
        <w:spacing w:line="276" w:lineRule="auto"/>
        <w:jc w:val="left"/>
        <w:outlineLvl w:val="2"/>
        <w:rPr>
          <w:rFonts w:cs="Arial"/>
          <w:color w:val="333333"/>
        </w:rPr>
      </w:pPr>
    </w:p>
    <w:p w14:paraId="6B98A2A7" w14:textId="77777777" w:rsidR="008C6B60" w:rsidRDefault="008C6B60" w:rsidP="00102987">
      <w:pPr>
        <w:shd w:val="clear" w:color="auto" w:fill="FFFFFF"/>
        <w:spacing w:line="276" w:lineRule="auto"/>
        <w:jc w:val="left"/>
        <w:outlineLvl w:val="2"/>
        <w:rPr>
          <w:rFonts w:cs="Arial"/>
          <w:color w:val="333333"/>
        </w:rPr>
      </w:pPr>
    </w:p>
    <w:p w14:paraId="59A4C406" w14:textId="77777777" w:rsidR="008C6B60" w:rsidRDefault="008C6B60" w:rsidP="00102987">
      <w:pPr>
        <w:shd w:val="clear" w:color="auto" w:fill="FFFFFF"/>
        <w:spacing w:line="276" w:lineRule="auto"/>
        <w:jc w:val="left"/>
        <w:outlineLvl w:val="2"/>
        <w:rPr>
          <w:rFonts w:cs="Arial"/>
          <w:color w:val="333333"/>
        </w:rPr>
      </w:pPr>
    </w:p>
    <w:p w14:paraId="2100EEA0" w14:textId="77777777" w:rsidR="008C6B60" w:rsidRDefault="008C6B60" w:rsidP="00102987">
      <w:pPr>
        <w:shd w:val="clear" w:color="auto" w:fill="FFFFFF"/>
        <w:spacing w:line="276" w:lineRule="auto"/>
        <w:jc w:val="left"/>
        <w:outlineLvl w:val="2"/>
        <w:rPr>
          <w:rFonts w:cs="Arial"/>
          <w:color w:val="333333"/>
        </w:rPr>
      </w:pPr>
    </w:p>
    <w:p w14:paraId="3BCF3ECD" w14:textId="77777777" w:rsidR="00102987" w:rsidRDefault="00102987" w:rsidP="00102987">
      <w:pPr>
        <w:shd w:val="clear" w:color="auto" w:fill="FFFFFF"/>
        <w:spacing w:line="276" w:lineRule="auto"/>
        <w:jc w:val="left"/>
        <w:outlineLvl w:val="2"/>
        <w:rPr>
          <w:rFonts w:cs="Arial"/>
          <w:color w:val="333333"/>
        </w:rPr>
      </w:pPr>
      <w:r w:rsidRPr="00102987">
        <w:rPr>
          <w:rFonts w:cs="Arial"/>
          <w:color w:val="333333"/>
        </w:rPr>
        <w:t>Signed by</w:t>
      </w:r>
      <w:r w:rsidR="00E3435A">
        <w:rPr>
          <w:rFonts w:cs="Arial"/>
          <w:color w:val="333333"/>
        </w:rPr>
        <w:t>:</w:t>
      </w:r>
    </w:p>
    <w:p w14:paraId="18A90DAD" w14:textId="53D4AFEB" w:rsidR="00102987" w:rsidRDefault="004F5342" w:rsidP="00102987">
      <w:pPr>
        <w:shd w:val="clear" w:color="auto" w:fill="FFFFFF"/>
        <w:spacing w:line="276" w:lineRule="auto"/>
        <w:jc w:val="left"/>
        <w:outlineLvl w:val="2"/>
        <w:rPr>
          <w:rFonts w:cs="Arial"/>
          <w:color w:val="333333"/>
        </w:rPr>
      </w:pPr>
      <w:r>
        <w:rPr>
          <w:noProof/>
        </w:rPr>
        <w:drawing>
          <wp:inline distT="0" distB="0" distL="0" distR="0" wp14:anchorId="68B977DB" wp14:editId="2E37F96E">
            <wp:extent cx="1536700" cy="730250"/>
            <wp:effectExtent l="0" t="0" r="0" b="0"/>
            <wp:docPr id="7" name="Picture 1"/>
            <wp:cNvGraphicFramePr>
              <a:graphicFrameLocks xmlns:a="http://schemas.openxmlformats.org/drawingml/2006/main" noChangeAspect="1"/>
            </wp:cNvGraphicFramePr>
            <a:graphic xmlns:a="http://schemas.openxmlformats.org/drawingml/2006/main">
              <a:graphicData uri="http://schemas.openxmlformats.org/drawingml/2006/picture">
                <pic:pic xmlns:pic="http://schemas.openxmlformats.org/drawingml/2006/picture">
                  <pic:nvPicPr>
                    <pic:cNvPr id="0" name="Picture 1"/>
                    <pic:cNvPicPr/>
                  </pic:nvPicPr>
                  <pic:blipFill>
                    <a:blip r:embed="rId20">
                      <a:extLst>
                        <a:ext uri="{28A0092B-C50C-407E-A947-70E740481C1C}">
                          <a14:useLocalDpi xmlns:a14="http://schemas.microsoft.com/office/drawing/2010/main" val="0"/>
                        </a:ext>
                      </a:extLst>
                    </a:blip>
                    <a:stretch>
                      <a:fillRect/>
                    </a:stretch>
                  </pic:blipFill>
                  <pic:spPr>
                    <a:xfrm>
                      <a:off x="0" y="0"/>
                      <a:ext cx="1536700" cy="730250"/>
                    </a:xfrm>
                    <a:prstGeom prst="rect">
                      <a:avLst/>
                    </a:prstGeom>
                  </pic:spPr>
                </pic:pic>
              </a:graphicData>
            </a:graphic>
          </wp:inline>
        </w:drawing>
      </w:r>
      <w:r w:rsidR="00A463FE">
        <w:rPr>
          <w:rFonts w:cs="Arial"/>
          <w:noProof/>
          <w:color w:val="333333"/>
        </w:rPr>
        <mc:AlternateContent>
          <mc:Choice Requires="wps">
            <w:drawing>
              <wp:anchor distT="0" distB="0" distL="114300" distR="114300" simplePos="0" relativeHeight="251658240" behindDoc="0" locked="0" layoutInCell="1" allowOverlap="1" wp14:anchorId="26F51543" wp14:editId="62F35444">
                <wp:simplePos x="0" y="0"/>
                <wp:positionH relativeFrom="column">
                  <wp:posOffset>84455</wp:posOffset>
                </wp:positionH>
                <wp:positionV relativeFrom="paragraph">
                  <wp:posOffset>960755</wp:posOffset>
                </wp:positionV>
                <wp:extent cx="2539365" cy="424180"/>
                <wp:effectExtent l="13335" t="9525" r="9525" b="13970"/>
                <wp:wrapNone/>
                <wp:docPr id="1" name="Text Box 32"/>
                <wp:cNvGraphicFramePr>
                  <a:graphicFrameLocks xmlns:a="http://schemas.openxmlformats.org/drawingml/2006/main"/>
                </wp:cNvGraphicFramePr>
                <a:graphic xmlns:a="http://schemas.openxmlformats.org/drawingml/2006/main">
                  <a:graphicData uri="http://schemas.microsoft.com/office/word/2010/wordprocessingShape">
                    <wps:wsp>
                      <wps:cNvSpPr txBox="1">
                        <a:spLocks noChangeArrowheads="1"/>
                      </wps:cNvSpPr>
                      <wps:spPr bwMode="auto">
                        <a:xfrm>
                          <a:off x="0" y="0"/>
                          <a:ext cx="2539365" cy="424180"/>
                        </a:xfrm>
                        <a:prstGeom prst="rect">
                          <a:avLst/>
                        </a:prstGeom>
                        <a:solidFill>
                          <a:srgbClr val="FFFFFF"/>
                        </a:solidFill>
                        <a:ln w="9525">
                          <a:solidFill>
                            <a:srgbClr val="FFFFFF"/>
                          </a:solidFill>
                          <a:miter lim="800000"/>
                          <a:headEnd/>
                          <a:tailEnd/>
                        </a:ln>
                      </wps:spPr>
                      <wps:txbx>
                        <w:txbxContent>
                          <w:p w14:paraId="10211F8F" w14:textId="564FBAFD" w:rsidR="007F0E98" w:rsidRDefault="004F5342" w:rsidP="007F0E98">
                            <w:pPr>
                              <w:autoSpaceDE w:val="0"/>
                              <w:autoSpaceDN w:val="0"/>
                              <w:adjustRightInd w:val="0"/>
                              <w:rPr>
                                <w:rFonts w:cs="Arial"/>
                                <w:color w:val="000000"/>
                                <w:sz w:val="20"/>
                                <w:szCs w:val="20"/>
                              </w:rPr>
                            </w:pPr>
                            <w:r>
                              <w:rPr>
                                <w:rFonts w:cs="Arial"/>
                                <w:color w:val="000000"/>
                                <w:sz w:val="20"/>
                                <w:szCs w:val="20"/>
                              </w:rPr>
                              <w:t>Adrian Smith</w:t>
                            </w:r>
                          </w:p>
                          <w:p w14:paraId="61C45E5B" w14:textId="77777777" w:rsidR="007F0E98" w:rsidRDefault="007F0E98" w:rsidP="007F0E98">
                            <w:pPr>
                              <w:autoSpaceDE w:val="0"/>
                              <w:autoSpaceDN w:val="0"/>
                              <w:adjustRightInd w:val="0"/>
                              <w:rPr>
                                <w:rFonts w:cs="Arial"/>
                                <w:color w:val="000000"/>
                                <w:sz w:val="20"/>
                                <w:szCs w:val="20"/>
                              </w:rPr>
                            </w:pPr>
                            <w:r>
                              <w:rPr>
                                <w:rFonts w:cs="Arial"/>
                                <w:color w:val="000000"/>
                                <w:sz w:val="20"/>
                                <w:szCs w:val="20"/>
                              </w:rPr>
                              <w:t xml:space="preserve">Chief Executive </w:t>
                            </w:r>
                          </w:p>
                          <w:p w14:paraId="4564B392" w14:textId="77777777" w:rsidR="007F0E98" w:rsidRDefault="007F0E98" w:rsidP="007F0E98"/>
                        </w:txbxContent>
                      </wps:txbx>
                      <wps:bodyPr rot="0" vert="horz" wrap="square" lIns="91440" tIns="45720" rIns="91440" bIns="45720" anchor="t" anchorCtr="0" upright="1">
                        <a:noAutofit/>
                      </wps:bodyPr>
                    </wps:wsp>
                  </a:graphicData>
                </a:graphic>
                <wp14:sizeRelH relativeFrom="page">
                  <wp14:pctWidth>0</wp14:pctWidth>
                </wp14:sizeRelH>
                <wp14:sizeRelV relativeFrom="page">
                  <wp14:pctHeight>0</wp14:pctHeight>
                </wp14:sizeRelV>
              </wp:anchor>
            </w:drawing>
          </mc:Choice>
          <mc:Fallback>
            <w:pict>
              <v:shapetype w14:anchorId="26F51543" id="_x0000_t202" coordsize="21600,21600" o:spt="202" path="m,l,21600r21600,l21600,xe">
                <v:stroke joinstyle="miter"/>
                <v:path gradientshapeok="t" o:connecttype="rect"/>
              </v:shapetype>
              <v:shape id="Text Box 32" o:spid="_x0000_s1026" type="#_x0000_t202" style="position:absolute;margin-left:6.65pt;margin-top:75.65pt;width:199.95pt;height:33.4pt;z-index:251658240;visibility:visible;mso-wrap-style:square;mso-width-percent:0;mso-height-percent:0;mso-wrap-distance-left:9pt;mso-wrap-distance-top:0;mso-wrap-distance-right:9pt;mso-wrap-distance-bottom:0;mso-position-horizontal:absolute;mso-position-horizontal-relative:text;mso-position-vertical:absolute;mso-position-vertical-relative:text;mso-width-percent:0;mso-height-percent:0;mso-width-relative:page;mso-height-relative:page;v-text-anchor:top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BISxVHEwIAACsEAAAOAAAAZHJzL2Uyb0RvYy54bWysU9tu2zAMfR+wfxD0vjhxky4x4hRdugwD&#10;ugvQ7QNkWY6FyaJGKbG7rx8lp2nQvRXTg0CK1BF5eLS+GTrDjgq9Blvy2WTKmbISam33Jf/5Y/du&#10;yZkPwtbCgFUlf1Se32zevln3rlA5tGBqhYxArC96V/I2BFdkmZet6oSfgFOWgg1gJwK5uM9qFD2h&#10;dybLp9PrrAesHYJU3tPp3Rjkm4TfNEqGb03jVWCm5FRbSDumvYp7tlmLYo/CtVqeyhCvqKIT2tKj&#10;Z6g7EQQ7oP4HqtMSwUMTJhK6DJpGS5V6oG5m0xfdPLTCqdQLkePdmSb//2Dl1+OD+44sDB9goAGm&#10;Jry7B/nLMwvbVti9ukWEvlWipodnkbKsd744XY1U+8JHkKr/AjUNWRwCJKChwS6yQn0yQqcBPJ5J&#10;V0Ngkg7zxdXq6nrBmaTYPJ/PlmkqmSiebjv04ZOCjkWj5EhDTejieO9DrEYUTynxMQ9G1zttTHJw&#10;X20NsqMgAezSSg28SDOW9SVfLfLFSMArIDodSMlGdyVfTuMatRVp+2jrpLMgtBltKtnYE4+RupHE&#10;MFQDJUY+K6gfiVGEUbH0w8hoAf9w1pNaS+5/HwQqzsxnS1NZzebzKO/kzBfvc3LwMlJdRoSVBFXy&#10;wNlobsP4JQ4O9b6ll0YdWLilSTY6kfxc1aluUmTi/vR7ouQv/ZT1/Mc3fwEAAP//AwBQSwMEFAAG&#10;AAgAAAAhABwhaJXeAAAACgEAAA8AAABkcnMvZG93bnJldi54bWxMj0FPwzAMhe9I/IfISFwQS5sC&#10;mrqm0zSBOG9w4ZY1XlutcdomWzt+PeYEJ/vpPT1/Ltaz68QFx9B60pAuEhBIlbct1Ro+P94elyBC&#10;NGRN5wk1XDHAury9KUxu/UQ7vOxjLbiEQm40NDH2uZShatCZsPA9EntHPzoTWY61tKOZuNx1UiXJ&#10;i3SmJb7QmB63DVan/dlp8NPr1XkcEvXw9e3et5thd1SD1vd382YFIuIc/8Lwi8/oUDLTwZ/JBtGx&#10;zjJO8nxOeeHAU5opEAcNKl2mIMtC/n+h/AEAAP//AwBQSwECLQAUAAYACAAAACEAtoM4kv4AAADh&#10;AQAAEwAAAAAAAAAAAAAAAAAAAAAAW0NvbnRlbnRfVHlwZXNdLnhtbFBLAQItABQABgAIAAAAIQA4&#10;/SH/1gAAAJQBAAALAAAAAAAAAAAAAAAAAC8BAABfcmVscy8ucmVsc1BLAQItABQABgAIAAAAIQBI&#10;SxVHEwIAACsEAAAOAAAAAAAAAAAAAAAAAC4CAABkcnMvZTJvRG9jLnhtbFBLAQItABQABgAIAAAA&#10;IQAcIWiV3gAAAAoBAAAPAAAAAAAAAAAAAAAAAG0EAABkcnMvZG93bnJldi54bWxQSwUGAAAAAAQA&#10;BADzAAAAeAUAAAAA&#10;" strokecolor="white">
                <v:textbox>
                  <w:txbxContent>
                    <w:p w14:paraId="10211F8F" w14:textId="564FBAFD" w:rsidR="007F0E98" w:rsidRDefault="004F5342" w:rsidP="007F0E98">
                      <w:pPr>
                        <w:autoSpaceDE w:val="0"/>
                        <w:autoSpaceDN w:val="0"/>
                        <w:adjustRightInd w:val="0"/>
                        <w:rPr>
                          <w:rFonts w:cs="Arial"/>
                          <w:color w:val="000000"/>
                          <w:sz w:val="20"/>
                          <w:szCs w:val="20"/>
                        </w:rPr>
                      </w:pPr>
                      <w:r>
                        <w:rPr>
                          <w:rFonts w:cs="Arial"/>
                          <w:color w:val="000000"/>
                          <w:sz w:val="20"/>
                          <w:szCs w:val="20"/>
                        </w:rPr>
                        <w:t>Adrian Smith</w:t>
                      </w:r>
                    </w:p>
                    <w:p w14:paraId="61C45E5B" w14:textId="77777777" w:rsidR="007F0E98" w:rsidRDefault="007F0E98" w:rsidP="007F0E98">
                      <w:pPr>
                        <w:autoSpaceDE w:val="0"/>
                        <w:autoSpaceDN w:val="0"/>
                        <w:adjustRightInd w:val="0"/>
                        <w:rPr>
                          <w:rFonts w:cs="Arial"/>
                          <w:color w:val="000000"/>
                          <w:sz w:val="20"/>
                          <w:szCs w:val="20"/>
                        </w:rPr>
                      </w:pPr>
                      <w:r>
                        <w:rPr>
                          <w:rFonts w:cs="Arial"/>
                          <w:color w:val="000000"/>
                          <w:sz w:val="20"/>
                          <w:szCs w:val="20"/>
                        </w:rPr>
                        <w:t xml:space="preserve">Chief Executive </w:t>
                      </w:r>
                    </w:p>
                    <w:p w14:paraId="4564B392" w14:textId="77777777" w:rsidR="007F0E98" w:rsidRDefault="007F0E98" w:rsidP="007F0E98"/>
                  </w:txbxContent>
                </v:textbox>
              </v:shape>
            </w:pict>
          </mc:Fallback>
        </mc:AlternateContent>
      </w:r>
      <w:r w:rsidR="001F21F7">
        <w:rPr>
          <w:rFonts w:cs="Arial"/>
          <w:color w:val="333333"/>
        </w:rPr>
        <w:tab/>
      </w:r>
      <w:r w:rsidR="001F21F7">
        <w:rPr>
          <w:rFonts w:cs="Arial"/>
          <w:color w:val="333333"/>
        </w:rPr>
        <w:tab/>
      </w:r>
      <w:r w:rsidR="001F21F7">
        <w:rPr>
          <w:rFonts w:cs="Arial"/>
          <w:color w:val="333333"/>
        </w:rPr>
        <w:tab/>
      </w:r>
    </w:p>
    <w:p w14:paraId="287E591A" w14:textId="41EF2FBD" w:rsidR="00102987" w:rsidRDefault="00E85A8E" w:rsidP="00102987">
      <w:pPr>
        <w:shd w:val="clear" w:color="auto" w:fill="FFFFFF"/>
        <w:spacing w:line="276" w:lineRule="auto"/>
        <w:jc w:val="left"/>
        <w:outlineLvl w:val="2"/>
        <w:rPr>
          <w:rFonts w:cs="Arial"/>
          <w:color w:val="333333"/>
        </w:rPr>
      </w:pPr>
      <w:r>
        <w:rPr>
          <w:rFonts w:cs="Arial"/>
          <w:color w:val="333333"/>
        </w:rPr>
        <w:br/>
      </w:r>
      <w:r>
        <w:rPr>
          <w:rFonts w:cs="Arial"/>
          <w:color w:val="333333"/>
        </w:rPr>
        <w:br/>
      </w:r>
    </w:p>
    <w:p w14:paraId="122CF737" w14:textId="3A3C636C" w:rsidR="00E3435A" w:rsidRDefault="009D41A3" w:rsidP="00E3435A">
      <w:pPr>
        <w:shd w:val="clear" w:color="auto" w:fill="FFFFFF"/>
        <w:spacing w:line="276" w:lineRule="auto"/>
        <w:jc w:val="left"/>
        <w:outlineLvl w:val="2"/>
        <w:rPr>
          <w:rFonts w:cs="Arial"/>
          <w:b/>
          <w:color w:val="333333"/>
          <w:sz w:val="28"/>
          <w:szCs w:val="28"/>
        </w:rPr>
      </w:pPr>
      <w:r w:rsidRPr="008B1750">
        <w:rPr>
          <w:noProof/>
        </w:rPr>
        <w:drawing>
          <wp:anchor distT="0" distB="0" distL="114300" distR="114300" simplePos="0" relativeHeight="251660289" behindDoc="0" locked="0" layoutInCell="1" allowOverlap="1" wp14:anchorId="041912BB" wp14:editId="6A865D38">
            <wp:simplePos x="0" y="0"/>
            <wp:positionH relativeFrom="column">
              <wp:posOffset>3233420</wp:posOffset>
            </wp:positionH>
            <wp:positionV relativeFrom="paragraph">
              <wp:posOffset>403860</wp:posOffset>
            </wp:positionV>
            <wp:extent cx="1981200" cy="698500"/>
            <wp:effectExtent l="0" t="0" r="0" b="6350"/>
            <wp:wrapSquare wrapText="bothSides"/>
            <wp:docPr id="4" name="Picture 1"/>
            <wp:cNvGraphicFramePr>
              <a:graphicFrameLocks xmlns:a="http://schemas.openxmlformats.org/drawingml/2006/main" noChangeAspect="1"/>
            </wp:cNvGraphicFramePr>
            <a:graphic xmlns:a="http://schemas.openxmlformats.org/drawingml/2006/main">
              <a:graphicData uri="http://schemas.openxmlformats.org/drawingml/2006/picture">
                <pic:pic xmlns:pic="http://schemas.openxmlformats.org/drawingml/2006/picture">
                  <pic:nvPicPr>
                    <pic:cNvPr id="0" name="Picture 1"/>
                    <pic:cNvPicPr>
                      <a:picLocks noChangeAspect="1" noChangeArrowheads="1"/>
                    </pic:cNvPicPr>
                  </pic:nvPicPr>
                  <pic:blipFill>
                    <a:blip r:embed="rId21">
                      <a:extLst>
                        <a:ext uri="{28A0092B-C50C-407E-A947-70E740481C1C}">
                          <a14:useLocalDpi xmlns:a14="http://schemas.microsoft.com/office/drawing/2010/main" val="0"/>
                        </a:ext>
                      </a:extLst>
                    </a:blip>
                    <a:srcRect/>
                    <a:stretch>
                      <a:fillRect/>
                    </a:stretch>
                  </pic:blipFill>
                  <pic:spPr bwMode="auto">
                    <a:xfrm>
                      <a:off x="0" y="0"/>
                      <a:ext cx="1981200" cy="698500"/>
                    </a:xfrm>
                    <a:prstGeom prst="rect">
                      <a:avLst/>
                    </a:prstGeom>
                    <a:noFill/>
                    <a:ln>
                      <a:noFill/>
                    </a:ln>
                  </pic:spPr>
                </pic:pic>
              </a:graphicData>
            </a:graphic>
          </wp:anchor>
        </w:drawing>
      </w:r>
      <w:r w:rsidR="00F20893" w:rsidRPr="006826B7">
        <w:rPr>
          <w:noProof/>
        </w:rPr>
        <w:drawing>
          <wp:inline distT="0" distB="0" distL="0" distR="0" wp14:anchorId="5FCAFAE7" wp14:editId="27E1E475">
            <wp:extent cx="1171575" cy="846692"/>
            <wp:effectExtent l="0" t="0" r="0" b="0"/>
            <wp:docPr id="1964309717" name="Picture 1"/>
            <wp:cNvGraphicFramePr>
              <a:graphicFrameLocks xmlns:a="http://schemas.openxmlformats.org/drawingml/2006/main" noChangeAspect="1"/>
            </wp:cNvGraphicFramePr>
            <a:graphic xmlns:a="http://schemas.openxmlformats.org/drawingml/2006/main">
              <a:graphicData uri="http://schemas.openxmlformats.org/drawingml/2006/picture">
                <pic:pic xmlns:pic="http://schemas.openxmlformats.org/drawingml/2006/picture">
                  <pic:nvPicPr>
                    <pic:cNvPr id="0" name="Picture 1"/>
                    <pic:cNvPicPr>
                      <a:picLocks noChangeAspect="1" noChangeArrowheads="1"/>
                    </pic:cNvPicPr>
                  </pic:nvPicPr>
                  <pic:blipFill>
                    <a:blip r:embed="rId22">
                      <a:extLst>
                        <a:ext uri="{28A0092B-C50C-407E-A947-70E740481C1C}">
                          <a14:useLocalDpi xmlns:a14="http://schemas.microsoft.com/office/drawing/2010/main" val="0"/>
                        </a:ext>
                      </a:extLst>
                    </a:blip>
                    <a:srcRect/>
                    <a:stretch>
                      <a:fillRect/>
                    </a:stretch>
                  </pic:blipFill>
                  <pic:spPr bwMode="auto">
                    <a:xfrm>
                      <a:off x="0" y="0"/>
                      <a:ext cx="1185529" cy="856777"/>
                    </a:xfrm>
                    <a:prstGeom prst="rect">
                      <a:avLst/>
                    </a:prstGeom>
                    <a:noFill/>
                    <a:ln>
                      <a:noFill/>
                    </a:ln>
                  </pic:spPr>
                </pic:pic>
              </a:graphicData>
            </a:graphic>
          </wp:inline>
        </w:drawing>
      </w:r>
      <w:r w:rsidR="00253FE3">
        <w:tab/>
      </w:r>
      <w:r w:rsidR="00253FE3">
        <w:tab/>
      </w:r>
      <w:r w:rsidR="00A91F12">
        <w:tab/>
      </w:r>
      <w:r w:rsidR="00A91F12">
        <w:tab/>
      </w:r>
      <w:r w:rsidR="00A91F12">
        <w:tab/>
      </w:r>
      <w:r w:rsidR="00E40345">
        <w:tab/>
      </w:r>
      <w:r w:rsidR="00E40345">
        <w:tab/>
      </w:r>
      <w:r w:rsidR="00A91F12">
        <w:tab/>
      </w:r>
    </w:p>
    <w:p w14:paraId="6214B85E" w14:textId="7004C6CB" w:rsidR="003E57E0" w:rsidRPr="003E57E0" w:rsidRDefault="00650B3D" w:rsidP="003E57E0">
      <w:pPr>
        <w:shd w:val="clear" w:color="auto" w:fill="FFFFFF"/>
        <w:spacing w:line="276" w:lineRule="auto"/>
        <w:jc w:val="left"/>
        <w:outlineLvl w:val="2"/>
        <w:rPr>
          <w:rFonts w:cs="Arial"/>
          <w:color w:val="333333"/>
          <w:sz w:val="20"/>
          <w:szCs w:val="20"/>
        </w:rPr>
      </w:pPr>
      <w:r>
        <w:rPr>
          <w:rFonts w:cs="Arial"/>
          <w:color w:val="333333"/>
          <w:sz w:val="20"/>
          <w:szCs w:val="20"/>
        </w:rPr>
        <w:t>Guy Van D</w:t>
      </w:r>
      <w:r w:rsidR="00E20D0B">
        <w:rPr>
          <w:rFonts w:cs="Arial"/>
          <w:color w:val="333333"/>
          <w:sz w:val="20"/>
          <w:szCs w:val="20"/>
        </w:rPr>
        <w:t>ichele</w:t>
      </w:r>
      <w:r w:rsidR="003E57E0">
        <w:rPr>
          <w:rFonts w:cs="Arial"/>
          <w:color w:val="333333"/>
          <w:sz w:val="20"/>
          <w:szCs w:val="20"/>
        </w:rPr>
        <w:tab/>
      </w:r>
      <w:r w:rsidR="003E57E0">
        <w:rPr>
          <w:rFonts w:cs="Arial"/>
          <w:color w:val="333333"/>
          <w:sz w:val="20"/>
          <w:szCs w:val="20"/>
        </w:rPr>
        <w:tab/>
      </w:r>
      <w:r w:rsidR="003E57E0">
        <w:rPr>
          <w:rFonts w:cs="Arial"/>
          <w:color w:val="333333"/>
          <w:sz w:val="20"/>
          <w:szCs w:val="20"/>
        </w:rPr>
        <w:tab/>
      </w:r>
      <w:r w:rsidR="003E57E0">
        <w:rPr>
          <w:rFonts w:cs="Arial"/>
          <w:color w:val="333333"/>
          <w:sz w:val="20"/>
          <w:szCs w:val="20"/>
        </w:rPr>
        <w:tab/>
      </w:r>
      <w:r w:rsidR="003E57E0">
        <w:rPr>
          <w:rFonts w:cs="Arial"/>
          <w:color w:val="333333"/>
          <w:sz w:val="20"/>
          <w:szCs w:val="20"/>
        </w:rPr>
        <w:tab/>
      </w:r>
      <w:r w:rsidR="003E57E0" w:rsidRPr="003E57E0">
        <w:rPr>
          <w:rFonts w:cs="Arial"/>
          <w:color w:val="333333"/>
          <w:sz w:val="20"/>
          <w:szCs w:val="20"/>
        </w:rPr>
        <w:t>Nigel Stevenson</w:t>
      </w:r>
      <w:r w:rsidR="003E57E0" w:rsidRPr="003E57E0">
        <w:rPr>
          <w:rFonts w:cs="Arial"/>
          <w:color w:val="333333"/>
          <w:sz w:val="20"/>
          <w:szCs w:val="20"/>
        </w:rPr>
        <w:tab/>
      </w:r>
    </w:p>
    <w:p w14:paraId="4FF1E19D" w14:textId="302F9AE4" w:rsidR="00E3435A" w:rsidRDefault="005C180B" w:rsidP="00E3435A">
      <w:pPr>
        <w:shd w:val="clear" w:color="auto" w:fill="FFFFFF"/>
        <w:spacing w:line="276" w:lineRule="auto"/>
        <w:jc w:val="left"/>
        <w:outlineLvl w:val="2"/>
        <w:rPr>
          <w:rFonts w:cs="Arial"/>
          <w:b/>
          <w:color w:val="333333"/>
          <w:sz w:val="28"/>
          <w:szCs w:val="28"/>
        </w:rPr>
      </w:pPr>
      <w:r>
        <w:rPr>
          <w:rFonts w:cs="Arial"/>
          <w:color w:val="333333"/>
          <w:sz w:val="20"/>
          <w:szCs w:val="20"/>
        </w:rPr>
        <w:t xml:space="preserve">Executive </w:t>
      </w:r>
      <w:r w:rsidR="00E3435A" w:rsidRPr="00E3435A">
        <w:rPr>
          <w:rFonts w:cs="Arial"/>
          <w:color w:val="333333"/>
          <w:sz w:val="20"/>
          <w:szCs w:val="20"/>
        </w:rPr>
        <w:t>Director</w:t>
      </w:r>
      <w:r w:rsidR="00E3435A">
        <w:rPr>
          <w:rFonts w:cs="Arial"/>
          <w:b/>
          <w:color w:val="333333"/>
          <w:sz w:val="28"/>
          <w:szCs w:val="28"/>
        </w:rPr>
        <w:t xml:space="preserve"> </w:t>
      </w:r>
      <w:r w:rsidR="003E57E0">
        <w:rPr>
          <w:rFonts w:cs="Arial"/>
          <w:b/>
          <w:color w:val="333333"/>
          <w:sz w:val="28"/>
          <w:szCs w:val="28"/>
        </w:rPr>
        <w:tab/>
      </w:r>
      <w:r w:rsidR="003E57E0">
        <w:rPr>
          <w:rFonts w:cs="Arial"/>
          <w:b/>
          <w:color w:val="333333"/>
          <w:sz w:val="28"/>
          <w:szCs w:val="28"/>
        </w:rPr>
        <w:tab/>
      </w:r>
      <w:r w:rsidR="003E57E0">
        <w:rPr>
          <w:rFonts w:cs="Arial"/>
          <w:b/>
          <w:color w:val="333333"/>
          <w:sz w:val="28"/>
          <w:szCs w:val="28"/>
        </w:rPr>
        <w:tab/>
      </w:r>
      <w:r w:rsidR="003E57E0">
        <w:rPr>
          <w:rFonts w:cs="Arial"/>
          <w:b/>
          <w:color w:val="333333"/>
          <w:sz w:val="28"/>
          <w:szCs w:val="28"/>
        </w:rPr>
        <w:tab/>
      </w:r>
      <w:r w:rsidR="003E57E0">
        <w:rPr>
          <w:rFonts w:cs="Arial"/>
          <w:b/>
          <w:color w:val="333333"/>
          <w:sz w:val="28"/>
          <w:szCs w:val="28"/>
        </w:rPr>
        <w:tab/>
      </w:r>
      <w:r w:rsidR="003E57E0" w:rsidRPr="003E57E0">
        <w:rPr>
          <w:rFonts w:cs="Arial"/>
          <w:color w:val="333333"/>
          <w:sz w:val="20"/>
          <w:szCs w:val="20"/>
        </w:rPr>
        <w:t>Service Director</w:t>
      </w:r>
    </w:p>
    <w:p w14:paraId="0D691A5B" w14:textId="77777777" w:rsidR="00E3435A" w:rsidRDefault="00E3435A" w:rsidP="00E3435A">
      <w:pPr>
        <w:shd w:val="clear" w:color="auto" w:fill="FFFFFF"/>
        <w:spacing w:line="276" w:lineRule="auto"/>
        <w:jc w:val="left"/>
        <w:outlineLvl w:val="2"/>
        <w:rPr>
          <w:rFonts w:cs="Arial"/>
          <w:color w:val="333333"/>
          <w:sz w:val="20"/>
          <w:szCs w:val="20"/>
        </w:rPr>
      </w:pPr>
      <w:r>
        <w:rPr>
          <w:rFonts w:cs="Arial"/>
          <w:color w:val="333333"/>
          <w:sz w:val="20"/>
          <w:szCs w:val="20"/>
        </w:rPr>
        <w:t>Adult Social Care</w:t>
      </w:r>
      <w:r w:rsidR="00A47DF9">
        <w:rPr>
          <w:rFonts w:cs="Arial"/>
          <w:color w:val="333333"/>
          <w:sz w:val="20"/>
          <w:szCs w:val="20"/>
        </w:rPr>
        <w:t xml:space="preserve"> and</w:t>
      </w:r>
      <w:r w:rsidRPr="00E3435A">
        <w:rPr>
          <w:rFonts w:cs="Arial"/>
          <w:color w:val="333333"/>
          <w:sz w:val="20"/>
          <w:szCs w:val="20"/>
        </w:rPr>
        <w:t xml:space="preserve"> </w:t>
      </w:r>
      <w:r>
        <w:rPr>
          <w:rFonts w:cs="Arial"/>
          <w:color w:val="333333"/>
          <w:sz w:val="20"/>
          <w:szCs w:val="20"/>
        </w:rPr>
        <w:t>H</w:t>
      </w:r>
      <w:r w:rsidRPr="00E3435A">
        <w:rPr>
          <w:rFonts w:cs="Arial"/>
          <w:color w:val="333333"/>
          <w:sz w:val="20"/>
          <w:szCs w:val="20"/>
        </w:rPr>
        <w:t xml:space="preserve">ealth </w:t>
      </w:r>
      <w:r w:rsidR="00A47DF9">
        <w:rPr>
          <w:rFonts w:cs="Arial"/>
          <w:color w:val="333333"/>
          <w:sz w:val="20"/>
          <w:szCs w:val="20"/>
        </w:rPr>
        <w:tab/>
      </w:r>
      <w:r w:rsidR="00A47DF9">
        <w:rPr>
          <w:rFonts w:cs="Arial"/>
          <w:color w:val="333333"/>
          <w:sz w:val="20"/>
          <w:szCs w:val="20"/>
        </w:rPr>
        <w:tab/>
      </w:r>
      <w:r w:rsidR="003E57E0">
        <w:rPr>
          <w:rFonts w:cs="Arial"/>
          <w:color w:val="333333"/>
          <w:sz w:val="20"/>
          <w:szCs w:val="20"/>
        </w:rPr>
        <w:tab/>
      </w:r>
      <w:r w:rsidR="003E57E0">
        <w:rPr>
          <w:rFonts w:cs="Arial"/>
          <w:color w:val="333333"/>
          <w:sz w:val="20"/>
          <w:szCs w:val="20"/>
        </w:rPr>
        <w:tab/>
        <w:t xml:space="preserve">Chief Executives </w:t>
      </w:r>
    </w:p>
    <w:p w14:paraId="1424D221" w14:textId="77777777" w:rsidR="00E3435A" w:rsidRDefault="00E3435A" w:rsidP="00E3435A">
      <w:pPr>
        <w:shd w:val="clear" w:color="auto" w:fill="FFFFFF"/>
        <w:spacing w:line="276" w:lineRule="auto"/>
        <w:jc w:val="left"/>
        <w:outlineLvl w:val="2"/>
        <w:rPr>
          <w:rFonts w:cs="Arial"/>
          <w:color w:val="333333"/>
          <w:sz w:val="20"/>
          <w:szCs w:val="20"/>
        </w:rPr>
      </w:pPr>
    </w:p>
    <w:p w14:paraId="639DF0E3" w14:textId="2BD87AD4" w:rsidR="00E3435A" w:rsidRDefault="00724193" w:rsidP="00E3435A">
      <w:pPr>
        <w:shd w:val="clear" w:color="auto" w:fill="FFFFFF"/>
        <w:spacing w:line="276" w:lineRule="auto"/>
        <w:jc w:val="left"/>
        <w:outlineLvl w:val="2"/>
        <w:rPr>
          <w:rFonts w:cs="Arial"/>
          <w:color w:val="333333"/>
          <w:sz w:val="20"/>
          <w:szCs w:val="20"/>
        </w:rPr>
      </w:pPr>
      <w:r w:rsidRPr="00765AE7">
        <w:rPr>
          <w:noProof/>
        </w:rPr>
        <w:drawing>
          <wp:inline distT="0" distB="0" distL="0" distR="0" wp14:anchorId="2AECE611" wp14:editId="5D42E5DA">
            <wp:extent cx="2067213" cy="828791"/>
            <wp:effectExtent l="0" t="0" r="0" b="9525"/>
            <wp:docPr id="2036056756" name="Picture 1" descr="A signature on a white background&#10;&#10;AI-generated content may be incorrect."/>
            <wp:cNvGraphicFramePr>
              <a:graphicFrameLocks xmlns:a="http://schemas.openxmlformats.org/drawingml/2006/main" noChangeAspect="1"/>
            </wp:cNvGraphicFramePr>
            <a:graphic xmlns:a="http://schemas.openxmlformats.org/drawingml/2006/main">
              <a:graphicData uri="http://schemas.openxmlformats.org/drawingml/2006/picture">
                <pic:pic xmlns:pic="http://schemas.openxmlformats.org/drawingml/2006/picture">
                  <pic:nvPicPr>
                    <pic:cNvPr id="2036056756" name="Picture 1" descr="A signature on a white background&#10;&#10;AI-generated content may be incorrect."/>
                    <pic:cNvPicPr/>
                  </pic:nvPicPr>
                  <pic:blipFill>
                    <a:blip r:embed="rId23"/>
                    <a:stretch>
                      <a:fillRect/>
                    </a:stretch>
                  </pic:blipFill>
                  <pic:spPr>
                    <a:xfrm>
                      <a:off x="0" y="0"/>
                      <a:ext cx="2067213" cy="828791"/>
                    </a:xfrm>
                    <a:prstGeom prst="rect">
                      <a:avLst/>
                    </a:prstGeom>
                  </pic:spPr>
                </pic:pic>
              </a:graphicData>
            </a:graphic>
          </wp:inline>
        </w:drawing>
      </w:r>
      <w:r w:rsidR="007736C3" w:rsidRPr="00D96A32">
        <w:rPr>
          <w:noProof/>
        </w:rPr>
        <w:drawing>
          <wp:anchor distT="0" distB="0" distL="114300" distR="114300" simplePos="0" relativeHeight="251659265" behindDoc="0" locked="0" layoutInCell="1" allowOverlap="1" wp14:anchorId="71C98EBF" wp14:editId="4253A4B6">
            <wp:simplePos x="0" y="0"/>
            <wp:positionH relativeFrom="column">
              <wp:posOffset>3170031</wp:posOffset>
            </wp:positionH>
            <wp:positionV relativeFrom="paragraph">
              <wp:posOffset>119932</wp:posOffset>
            </wp:positionV>
            <wp:extent cx="2171700" cy="774700"/>
            <wp:effectExtent l="0" t="0" r="0" b="6350"/>
            <wp:wrapSquare wrapText="bothSides"/>
            <wp:docPr id="6" name="Picture 6"/>
            <wp:cNvGraphicFramePr>
              <a:graphicFrameLocks xmlns:a="http://schemas.openxmlformats.org/drawingml/2006/main" noChangeAspect="1"/>
            </wp:cNvGraphicFramePr>
            <a:graphic xmlns:a="http://schemas.openxmlformats.org/drawingml/2006/main">
              <a:graphicData uri="http://schemas.openxmlformats.org/drawingml/2006/picture">
                <pic:pic xmlns:pic="http://schemas.openxmlformats.org/drawingml/2006/picture">
                  <pic:nvPicPr>
                    <pic:cNvPr id="0" name="Picture 6"/>
                    <pic:cNvPicPr>
                      <a:picLocks noChangeAspect="1" noChangeArrowheads="1"/>
                    </pic:cNvPicPr>
                  </pic:nvPicPr>
                  <pic:blipFill>
                    <a:blip r:embed="rId24" cstate="print">
                      <a:extLst>
                        <a:ext uri="{28A0092B-C50C-407E-A947-70E740481C1C}">
                          <a14:useLocalDpi xmlns:a14="http://schemas.microsoft.com/office/drawing/2010/main" val="0"/>
                        </a:ext>
                      </a:extLst>
                    </a:blip>
                    <a:srcRect/>
                    <a:stretch>
                      <a:fillRect/>
                    </a:stretch>
                  </pic:blipFill>
                  <pic:spPr bwMode="auto">
                    <a:xfrm>
                      <a:off x="0" y="0"/>
                      <a:ext cx="2171700" cy="774700"/>
                    </a:xfrm>
                    <a:prstGeom prst="rect">
                      <a:avLst/>
                    </a:prstGeom>
                    <a:noFill/>
                    <a:ln>
                      <a:noFill/>
                    </a:ln>
                  </pic:spPr>
                </pic:pic>
              </a:graphicData>
            </a:graphic>
          </wp:anchor>
        </w:drawing>
      </w:r>
    </w:p>
    <w:p w14:paraId="3D2F1772" w14:textId="1E1645DE" w:rsidR="00E3435A" w:rsidRDefault="00A91F12" w:rsidP="61CCB782">
      <w:pPr>
        <w:shd w:val="clear" w:color="auto" w:fill="FFFFFF" w:themeFill="background1"/>
        <w:spacing w:line="276" w:lineRule="auto"/>
        <w:jc w:val="left"/>
        <w:outlineLvl w:val="2"/>
        <w:rPr>
          <w:rFonts w:cs="Arial"/>
          <w:color w:val="333333"/>
          <w:sz w:val="20"/>
          <w:szCs w:val="20"/>
        </w:rPr>
      </w:pPr>
      <w:r>
        <w:rPr>
          <w:noProof/>
        </w:rPr>
        <w:tab/>
      </w:r>
      <w:r>
        <w:rPr>
          <w:noProof/>
        </w:rPr>
        <w:tab/>
      </w:r>
      <w:r>
        <w:rPr>
          <w:noProof/>
        </w:rPr>
        <w:tab/>
      </w:r>
      <w:r>
        <w:rPr>
          <w:noProof/>
        </w:rPr>
        <w:tab/>
      </w:r>
    </w:p>
    <w:p w14:paraId="4EB8356D" w14:textId="77777777" w:rsidR="004C3DDD" w:rsidRDefault="007736C3" w:rsidP="003E57E0">
      <w:pPr>
        <w:shd w:val="clear" w:color="auto" w:fill="FFFFFF"/>
        <w:spacing w:line="276" w:lineRule="auto"/>
        <w:jc w:val="left"/>
        <w:outlineLvl w:val="2"/>
        <w:rPr>
          <w:rFonts w:cs="Arial"/>
          <w:color w:val="333333"/>
          <w:sz w:val="20"/>
          <w:szCs w:val="20"/>
        </w:rPr>
      </w:pPr>
      <w:r>
        <w:rPr>
          <w:rFonts w:cs="Arial"/>
          <w:color w:val="333333"/>
          <w:sz w:val="20"/>
          <w:szCs w:val="20"/>
        </w:rPr>
        <w:t>Anne Coyle</w:t>
      </w:r>
    </w:p>
    <w:p w14:paraId="55026C75" w14:textId="77777777" w:rsidR="00782571" w:rsidRDefault="004C3DDD" w:rsidP="003E57E0">
      <w:pPr>
        <w:shd w:val="clear" w:color="auto" w:fill="FFFFFF"/>
        <w:spacing w:line="276" w:lineRule="auto"/>
        <w:jc w:val="left"/>
        <w:outlineLvl w:val="2"/>
        <w:rPr>
          <w:rFonts w:cs="Arial"/>
          <w:color w:val="333333"/>
          <w:sz w:val="20"/>
          <w:szCs w:val="20"/>
        </w:rPr>
      </w:pPr>
      <w:r>
        <w:rPr>
          <w:rFonts w:cs="Arial"/>
          <w:color w:val="333333"/>
          <w:sz w:val="20"/>
          <w:szCs w:val="20"/>
        </w:rPr>
        <w:t xml:space="preserve">Executive </w:t>
      </w:r>
      <w:r w:rsidR="00D67221">
        <w:rPr>
          <w:rFonts w:cs="Arial"/>
          <w:color w:val="333333"/>
          <w:sz w:val="20"/>
          <w:szCs w:val="20"/>
        </w:rPr>
        <w:t>Director</w:t>
      </w:r>
      <w:r>
        <w:rPr>
          <w:rFonts w:cs="Arial"/>
          <w:color w:val="333333"/>
          <w:sz w:val="20"/>
          <w:szCs w:val="20"/>
        </w:rPr>
        <w:t xml:space="preserve"> </w:t>
      </w:r>
    </w:p>
    <w:p w14:paraId="52A3483B" w14:textId="5907A3A9" w:rsidR="003E57E0" w:rsidRPr="003E57E0" w:rsidRDefault="00D67221" w:rsidP="003E57E0">
      <w:pPr>
        <w:shd w:val="clear" w:color="auto" w:fill="FFFFFF"/>
        <w:spacing w:line="276" w:lineRule="auto"/>
        <w:jc w:val="left"/>
        <w:outlineLvl w:val="2"/>
        <w:rPr>
          <w:rFonts w:cs="Arial"/>
          <w:color w:val="333333"/>
          <w:sz w:val="20"/>
          <w:szCs w:val="20"/>
        </w:rPr>
      </w:pPr>
      <w:r>
        <w:rPr>
          <w:rFonts w:cs="Arial"/>
          <w:color w:val="333333"/>
          <w:sz w:val="20"/>
          <w:szCs w:val="20"/>
        </w:rPr>
        <w:t>Children and Families</w:t>
      </w:r>
      <w:r w:rsidR="007736C3">
        <w:rPr>
          <w:rFonts w:cs="Arial"/>
          <w:color w:val="333333"/>
          <w:sz w:val="20"/>
          <w:szCs w:val="20"/>
        </w:rPr>
        <w:tab/>
      </w:r>
      <w:r w:rsidR="007736C3">
        <w:rPr>
          <w:rFonts w:cs="Arial"/>
          <w:color w:val="333333"/>
          <w:sz w:val="20"/>
          <w:szCs w:val="20"/>
        </w:rPr>
        <w:tab/>
      </w:r>
      <w:r w:rsidR="007736C3">
        <w:rPr>
          <w:rFonts w:cs="Arial"/>
          <w:color w:val="333333"/>
          <w:sz w:val="20"/>
          <w:szCs w:val="20"/>
        </w:rPr>
        <w:tab/>
      </w:r>
      <w:r w:rsidR="007736C3">
        <w:rPr>
          <w:rFonts w:cs="Arial"/>
          <w:color w:val="333333"/>
          <w:sz w:val="20"/>
          <w:szCs w:val="20"/>
        </w:rPr>
        <w:tab/>
      </w:r>
      <w:r w:rsidR="007736C3">
        <w:rPr>
          <w:rFonts w:cs="Arial"/>
          <w:color w:val="333333"/>
          <w:sz w:val="20"/>
          <w:szCs w:val="20"/>
        </w:rPr>
        <w:tab/>
      </w:r>
      <w:r w:rsidR="007736C3">
        <w:rPr>
          <w:rFonts w:cs="Arial"/>
          <w:color w:val="333333"/>
          <w:sz w:val="20"/>
          <w:szCs w:val="20"/>
        </w:rPr>
        <w:tab/>
      </w:r>
      <w:r w:rsidR="007736C3">
        <w:rPr>
          <w:rFonts w:cs="Arial"/>
          <w:color w:val="333333"/>
          <w:sz w:val="20"/>
          <w:szCs w:val="20"/>
        </w:rPr>
        <w:tab/>
      </w:r>
      <w:r w:rsidR="007736C3">
        <w:rPr>
          <w:rFonts w:cs="Arial"/>
          <w:color w:val="333333"/>
          <w:sz w:val="20"/>
          <w:szCs w:val="20"/>
        </w:rPr>
        <w:tab/>
      </w:r>
      <w:r w:rsidR="007736C3">
        <w:rPr>
          <w:rFonts w:cs="Arial"/>
          <w:color w:val="333333"/>
          <w:sz w:val="20"/>
          <w:szCs w:val="20"/>
        </w:rPr>
        <w:tab/>
      </w:r>
      <w:r w:rsidR="007736C3">
        <w:rPr>
          <w:rFonts w:cs="Arial"/>
          <w:color w:val="333333"/>
          <w:sz w:val="20"/>
          <w:szCs w:val="20"/>
        </w:rPr>
        <w:tab/>
      </w:r>
      <w:r w:rsidR="007736C3">
        <w:rPr>
          <w:rFonts w:cs="Arial"/>
          <w:color w:val="333333"/>
          <w:sz w:val="20"/>
          <w:szCs w:val="20"/>
        </w:rPr>
        <w:tab/>
      </w:r>
      <w:r w:rsidR="007736C3">
        <w:rPr>
          <w:rFonts w:cs="Arial"/>
          <w:color w:val="333333"/>
          <w:sz w:val="20"/>
          <w:szCs w:val="20"/>
        </w:rPr>
        <w:tab/>
      </w:r>
      <w:r w:rsidR="007736C3">
        <w:rPr>
          <w:rFonts w:cs="Arial"/>
          <w:color w:val="333333"/>
          <w:sz w:val="20"/>
          <w:szCs w:val="20"/>
        </w:rPr>
        <w:tab/>
      </w:r>
      <w:r w:rsidR="007736C3">
        <w:rPr>
          <w:rFonts w:cs="Arial"/>
          <w:color w:val="333333"/>
          <w:sz w:val="20"/>
          <w:szCs w:val="20"/>
        </w:rPr>
        <w:tab/>
      </w:r>
      <w:r w:rsidR="007736C3">
        <w:rPr>
          <w:rFonts w:cs="Arial"/>
          <w:color w:val="333333"/>
          <w:sz w:val="20"/>
          <w:szCs w:val="20"/>
        </w:rPr>
        <w:tab/>
      </w:r>
      <w:r w:rsidR="007736C3">
        <w:rPr>
          <w:rFonts w:cs="Arial"/>
          <w:color w:val="333333"/>
          <w:sz w:val="20"/>
          <w:szCs w:val="20"/>
        </w:rPr>
        <w:tab/>
      </w:r>
      <w:r w:rsidR="007736C3">
        <w:rPr>
          <w:rFonts w:cs="Arial"/>
          <w:color w:val="333333"/>
          <w:sz w:val="20"/>
          <w:szCs w:val="20"/>
        </w:rPr>
        <w:tab/>
      </w:r>
      <w:r w:rsidR="003E57E0" w:rsidRPr="003E57E0">
        <w:rPr>
          <w:rFonts w:cs="Arial"/>
          <w:color w:val="333333"/>
          <w:sz w:val="20"/>
          <w:szCs w:val="20"/>
        </w:rPr>
        <w:t>Marjorie Toward</w:t>
      </w:r>
    </w:p>
    <w:p w14:paraId="5D16D4C7" w14:textId="18EFF514" w:rsidR="003E57E0" w:rsidRPr="003E57E0" w:rsidRDefault="003E57E0" w:rsidP="003E57E0">
      <w:pPr>
        <w:shd w:val="clear" w:color="auto" w:fill="FFFFFF"/>
        <w:spacing w:line="276" w:lineRule="auto"/>
        <w:jc w:val="left"/>
        <w:outlineLvl w:val="2"/>
        <w:rPr>
          <w:rFonts w:cs="Arial"/>
          <w:color w:val="333333"/>
          <w:sz w:val="20"/>
          <w:szCs w:val="20"/>
        </w:rPr>
      </w:pPr>
      <w:r>
        <w:rPr>
          <w:rFonts w:cs="Arial"/>
          <w:color w:val="333333"/>
          <w:sz w:val="20"/>
          <w:szCs w:val="20"/>
        </w:rPr>
        <w:tab/>
      </w:r>
      <w:r>
        <w:rPr>
          <w:rFonts w:cs="Arial"/>
          <w:color w:val="333333"/>
          <w:sz w:val="20"/>
          <w:szCs w:val="20"/>
        </w:rPr>
        <w:tab/>
      </w:r>
      <w:r>
        <w:rPr>
          <w:rFonts w:cs="Arial"/>
          <w:color w:val="333333"/>
          <w:sz w:val="20"/>
          <w:szCs w:val="20"/>
        </w:rPr>
        <w:tab/>
      </w:r>
      <w:r>
        <w:rPr>
          <w:rFonts w:cs="Arial"/>
          <w:color w:val="333333"/>
          <w:sz w:val="20"/>
          <w:szCs w:val="20"/>
        </w:rPr>
        <w:tab/>
      </w:r>
      <w:r w:rsidR="00D67221">
        <w:rPr>
          <w:rFonts w:cs="Arial"/>
          <w:color w:val="333333"/>
          <w:sz w:val="20"/>
          <w:szCs w:val="20"/>
        </w:rPr>
        <w:tab/>
      </w:r>
      <w:r w:rsidR="00D67221">
        <w:rPr>
          <w:rFonts w:cs="Arial"/>
          <w:color w:val="333333"/>
          <w:sz w:val="20"/>
          <w:szCs w:val="20"/>
        </w:rPr>
        <w:tab/>
      </w:r>
      <w:r w:rsidR="00D67221">
        <w:rPr>
          <w:rFonts w:cs="Arial"/>
          <w:color w:val="333333"/>
          <w:sz w:val="20"/>
          <w:szCs w:val="20"/>
        </w:rPr>
        <w:tab/>
      </w:r>
      <w:r w:rsidRPr="003E57E0">
        <w:rPr>
          <w:rFonts w:cs="Arial"/>
          <w:color w:val="333333"/>
          <w:sz w:val="20"/>
          <w:szCs w:val="20"/>
        </w:rPr>
        <w:t>Service Director</w:t>
      </w:r>
    </w:p>
    <w:p w14:paraId="4FEDABDC" w14:textId="03589023" w:rsidR="00E3435A" w:rsidRDefault="003E57E0" w:rsidP="00E3435A">
      <w:pPr>
        <w:shd w:val="clear" w:color="auto" w:fill="FFFFFF"/>
        <w:spacing w:line="276" w:lineRule="auto"/>
        <w:jc w:val="left"/>
        <w:outlineLvl w:val="2"/>
        <w:rPr>
          <w:rFonts w:cs="Arial"/>
          <w:color w:val="333333"/>
          <w:sz w:val="20"/>
          <w:szCs w:val="20"/>
        </w:rPr>
      </w:pPr>
      <w:r>
        <w:rPr>
          <w:rFonts w:cs="Arial"/>
          <w:color w:val="333333"/>
          <w:sz w:val="20"/>
          <w:szCs w:val="20"/>
        </w:rPr>
        <w:tab/>
      </w:r>
      <w:r>
        <w:rPr>
          <w:rFonts w:cs="Arial"/>
          <w:color w:val="333333"/>
          <w:sz w:val="20"/>
          <w:szCs w:val="20"/>
        </w:rPr>
        <w:tab/>
      </w:r>
      <w:r w:rsidR="0052448C">
        <w:rPr>
          <w:rFonts w:cs="Arial"/>
          <w:color w:val="333333"/>
          <w:sz w:val="20"/>
          <w:szCs w:val="20"/>
        </w:rPr>
        <w:tab/>
      </w:r>
      <w:r w:rsidR="0052448C">
        <w:rPr>
          <w:rFonts w:cs="Arial"/>
          <w:color w:val="333333"/>
          <w:sz w:val="20"/>
          <w:szCs w:val="20"/>
        </w:rPr>
        <w:tab/>
      </w:r>
      <w:r w:rsidR="00D67221">
        <w:rPr>
          <w:rFonts w:cs="Arial"/>
          <w:color w:val="333333"/>
          <w:sz w:val="20"/>
          <w:szCs w:val="20"/>
        </w:rPr>
        <w:tab/>
      </w:r>
      <w:r w:rsidR="00D67221">
        <w:rPr>
          <w:rFonts w:cs="Arial"/>
          <w:color w:val="333333"/>
          <w:sz w:val="20"/>
          <w:szCs w:val="20"/>
        </w:rPr>
        <w:tab/>
      </w:r>
      <w:r w:rsidR="00D67221">
        <w:rPr>
          <w:rFonts w:cs="Arial"/>
          <w:color w:val="333333"/>
          <w:sz w:val="20"/>
          <w:szCs w:val="20"/>
        </w:rPr>
        <w:tab/>
      </w:r>
      <w:r w:rsidRPr="003E57E0">
        <w:rPr>
          <w:rFonts w:cs="Arial"/>
          <w:color w:val="333333"/>
          <w:sz w:val="20"/>
          <w:szCs w:val="20"/>
        </w:rPr>
        <w:t>Chief Executives</w:t>
      </w:r>
    </w:p>
    <w:p w14:paraId="6BE70165" w14:textId="3E934786" w:rsidR="00E3435A" w:rsidRDefault="00E3435A" w:rsidP="00E3435A">
      <w:pPr>
        <w:shd w:val="clear" w:color="auto" w:fill="FFFFFF"/>
        <w:spacing w:line="276" w:lineRule="auto"/>
        <w:jc w:val="left"/>
        <w:outlineLvl w:val="2"/>
        <w:rPr>
          <w:rFonts w:cs="Arial"/>
          <w:color w:val="333333"/>
          <w:sz w:val="20"/>
          <w:szCs w:val="20"/>
        </w:rPr>
      </w:pPr>
    </w:p>
    <w:p w14:paraId="182D5DCE" w14:textId="46E0198F" w:rsidR="00E3435A" w:rsidRDefault="00E3435A" w:rsidP="00E3435A">
      <w:pPr>
        <w:shd w:val="clear" w:color="auto" w:fill="FFFFFF"/>
        <w:spacing w:line="276" w:lineRule="auto"/>
        <w:jc w:val="left"/>
        <w:outlineLvl w:val="2"/>
        <w:rPr>
          <w:rFonts w:cs="Arial"/>
          <w:color w:val="333333"/>
          <w:sz w:val="20"/>
          <w:szCs w:val="20"/>
        </w:rPr>
      </w:pPr>
    </w:p>
    <w:p w14:paraId="1F7460B5" w14:textId="6D4DC1AC" w:rsidR="003F54D7" w:rsidRDefault="00202613" w:rsidP="00E3435A">
      <w:pPr>
        <w:shd w:val="clear" w:color="auto" w:fill="FFFFFF"/>
        <w:spacing w:line="276" w:lineRule="auto"/>
        <w:jc w:val="left"/>
        <w:outlineLvl w:val="2"/>
        <w:rPr>
          <w:rFonts w:cs="Arial"/>
          <w:color w:val="333333"/>
          <w:sz w:val="20"/>
          <w:szCs w:val="20"/>
        </w:rPr>
      </w:pPr>
      <w:r>
        <w:rPr>
          <w:rFonts w:cs="Arial"/>
          <w:color w:val="333333"/>
          <w:sz w:val="20"/>
          <w:szCs w:val="20"/>
        </w:rPr>
        <w:tab/>
      </w:r>
      <w:r>
        <w:rPr>
          <w:rFonts w:cs="Arial"/>
          <w:color w:val="333333"/>
          <w:sz w:val="20"/>
          <w:szCs w:val="20"/>
        </w:rPr>
        <w:tab/>
      </w:r>
      <w:r>
        <w:rPr>
          <w:rFonts w:cs="Arial"/>
          <w:color w:val="333333"/>
          <w:sz w:val="20"/>
          <w:szCs w:val="20"/>
        </w:rPr>
        <w:tab/>
      </w:r>
      <w:r>
        <w:rPr>
          <w:rFonts w:cs="Arial"/>
          <w:color w:val="333333"/>
          <w:sz w:val="20"/>
          <w:szCs w:val="20"/>
        </w:rPr>
        <w:tab/>
      </w:r>
    </w:p>
    <w:p w14:paraId="0E4C9D95" w14:textId="42910AAC" w:rsidR="00E3435A" w:rsidRDefault="00D33294" w:rsidP="00D731D5">
      <w:pPr>
        <w:shd w:val="clear" w:color="auto" w:fill="FFFFFF"/>
        <w:tabs>
          <w:tab w:val="left" w:pos="5160"/>
        </w:tabs>
        <w:spacing w:line="276" w:lineRule="auto"/>
        <w:jc w:val="left"/>
        <w:outlineLvl w:val="2"/>
        <w:rPr>
          <w:rFonts w:cs="Arial"/>
          <w:color w:val="333333"/>
          <w:sz w:val="20"/>
          <w:szCs w:val="20"/>
        </w:rPr>
      </w:pPr>
      <w:r>
        <w:rPr>
          <w:noProof/>
        </w:rPr>
        <w:drawing>
          <wp:inline distT="0" distB="0" distL="0" distR="0" wp14:anchorId="51534D56" wp14:editId="56023D69">
            <wp:extent cx="1822450" cy="615950"/>
            <wp:effectExtent l="0" t="0" r="6350" b="0"/>
            <wp:docPr id="1619253955" name="Picture 1" descr="A black text on a white background&#10;&#10;AI-generated content may be incorrect."/>
            <wp:cNvGraphicFramePr>
              <a:graphicFrameLocks xmlns:a="http://schemas.openxmlformats.org/drawingml/2006/main" noChangeAspect="1"/>
            </wp:cNvGraphicFramePr>
            <a:graphic xmlns:a="http://schemas.openxmlformats.org/drawingml/2006/main">
              <a:graphicData uri="http://schemas.openxmlformats.org/drawingml/2006/picture">
                <pic:pic xmlns:pic="http://schemas.openxmlformats.org/drawingml/2006/picture">
                  <pic:nvPicPr>
                    <pic:cNvPr id="1619253955" name="Picture 1" descr="A black text on a white background&#10;&#10;AI-generated content may be incorrect."/>
                    <pic:cNvPicPr>
                      <a:picLocks noChangeAspect="1"/>
                    </pic:cNvPicPr>
                  </pic:nvPicPr>
                  <pic:blipFill>
                    <a:blip r:embed="rId25">
                      <a:extLst>
                        <a:ext uri="{28A0092B-C50C-407E-A947-70E740481C1C}">
                          <a14:useLocalDpi xmlns:a14="http://schemas.microsoft.com/office/drawing/2010/main" val="0"/>
                        </a:ext>
                      </a:extLst>
                    </a:blip>
                    <a:srcRect/>
                    <a:stretch>
                      <a:fillRect/>
                    </a:stretch>
                  </pic:blipFill>
                  <pic:spPr bwMode="auto">
                    <a:xfrm>
                      <a:off x="0" y="0"/>
                      <a:ext cx="1822450" cy="615950"/>
                    </a:xfrm>
                    <a:prstGeom prst="rect">
                      <a:avLst/>
                    </a:prstGeom>
                    <a:noFill/>
                    <a:ln>
                      <a:noFill/>
                    </a:ln>
                  </pic:spPr>
                </pic:pic>
              </a:graphicData>
            </a:graphic>
          </wp:inline>
        </w:drawing>
      </w:r>
      <w:r w:rsidR="00B5275A">
        <w:rPr>
          <w:rFonts w:cs="Arial"/>
          <w:color w:val="333333"/>
          <w:sz w:val="20"/>
          <w:szCs w:val="20"/>
        </w:rPr>
        <w:tab/>
      </w:r>
      <w:r w:rsidR="001E7638">
        <w:rPr>
          <w:noProof/>
        </w:rPr>
        <w:drawing>
          <wp:inline distT="0" distB="0" distL="0" distR="0" wp14:anchorId="38334393" wp14:editId="6BDA339D">
            <wp:extent cx="1812925" cy="539750"/>
            <wp:effectExtent l="0" t="0" r="0" b="0"/>
            <wp:docPr id="2" name="Picture 2"/>
            <wp:cNvGraphicFramePr/>
            <a:graphic xmlns:a="http://schemas.openxmlformats.org/drawingml/2006/main">
              <a:graphicData uri="http://schemas.openxmlformats.org/drawingml/2006/picture">
                <pic:pic xmlns:pic="http://schemas.openxmlformats.org/drawingml/2006/picture">
                  <pic:nvPicPr>
                    <pic:cNvPr id="0" name=""/>
                    <pic:cNvPicPr/>
                  </pic:nvPicPr>
                  <pic:blipFill>
                    <a:blip r:embed="rId26"/>
                    <a:srcRect/>
                    <a:stretch>
                      <a:fillRect/>
                    </a:stretch>
                  </pic:blipFill>
                  <pic:spPr>
                    <a:xfrm>
                      <a:off x="0" y="0"/>
                      <a:ext cx="1813563" cy="539940"/>
                    </a:xfrm>
                    <a:prstGeom prst="rect">
                      <a:avLst/>
                    </a:prstGeom>
                    <a:noFill/>
                    <a:ln>
                      <a:noFill/>
                      <a:prstDash/>
                    </a:ln>
                  </pic:spPr>
                </pic:pic>
              </a:graphicData>
            </a:graphic>
          </wp:inline>
        </w:drawing>
      </w:r>
    </w:p>
    <w:p w14:paraId="73DC6591" w14:textId="77777777" w:rsidR="00D731D5" w:rsidRDefault="00D731D5" w:rsidP="00E3435A">
      <w:pPr>
        <w:shd w:val="clear" w:color="auto" w:fill="FFFFFF"/>
        <w:spacing w:line="276" w:lineRule="auto"/>
        <w:jc w:val="left"/>
        <w:outlineLvl w:val="2"/>
        <w:rPr>
          <w:rFonts w:cs="Arial"/>
          <w:color w:val="333333"/>
          <w:sz w:val="20"/>
          <w:szCs w:val="20"/>
        </w:rPr>
      </w:pPr>
    </w:p>
    <w:p w14:paraId="44E1C8F2" w14:textId="77777777" w:rsidR="00D731D5" w:rsidRDefault="00D731D5" w:rsidP="00D731D5">
      <w:pPr>
        <w:shd w:val="clear" w:color="auto" w:fill="FFFFFF"/>
        <w:spacing w:line="276" w:lineRule="auto"/>
        <w:jc w:val="left"/>
        <w:outlineLvl w:val="2"/>
        <w:rPr>
          <w:rFonts w:cs="Arial"/>
          <w:color w:val="333333"/>
          <w:sz w:val="20"/>
          <w:szCs w:val="20"/>
        </w:rPr>
      </w:pPr>
    </w:p>
    <w:p w14:paraId="2C460F55" w14:textId="77777777" w:rsidR="00E3435A" w:rsidRDefault="00E3435A" w:rsidP="00E3435A">
      <w:pPr>
        <w:shd w:val="clear" w:color="auto" w:fill="FFFFFF"/>
        <w:spacing w:line="276" w:lineRule="auto"/>
        <w:jc w:val="left"/>
        <w:outlineLvl w:val="2"/>
        <w:rPr>
          <w:noProof/>
        </w:rPr>
      </w:pPr>
    </w:p>
    <w:p w14:paraId="74479F5D" w14:textId="38704A53" w:rsidR="00D731D5" w:rsidRPr="00D731D5" w:rsidRDefault="00050020" w:rsidP="004B32AC">
      <w:pPr>
        <w:shd w:val="clear" w:color="auto" w:fill="FFFFFF"/>
        <w:tabs>
          <w:tab w:val="center" w:pos="4677"/>
          <w:tab w:val="left" w:pos="5070"/>
        </w:tabs>
        <w:spacing w:line="276" w:lineRule="auto"/>
        <w:jc w:val="left"/>
        <w:outlineLvl w:val="2"/>
        <w:rPr>
          <w:rFonts w:cs="Arial"/>
          <w:color w:val="333333"/>
          <w:sz w:val="20"/>
          <w:szCs w:val="20"/>
        </w:rPr>
      </w:pPr>
      <w:r>
        <w:rPr>
          <w:rFonts w:cs="Arial"/>
          <w:color w:val="333333"/>
          <w:sz w:val="20"/>
          <w:szCs w:val="20"/>
        </w:rPr>
        <w:t>Lucy Peel</w:t>
      </w:r>
      <w:r w:rsidR="004B32AC">
        <w:rPr>
          <w:rFonts w:cs="Arial"/>
          <w:color w:val="333333"/>
          <w:sz w:val="20"/>
          <w:szCs w:val="20"/>
        </w:rPr>
        <w:tab/>
      </w:r>
      <w:r w:rsidR="004B32AC">
        <w:rPr>
          <w:rFonts w:cs="Arial"/>
          <w:color w:val="333333"/>
          <w:sz w:val="20"/>
          <w:szCs w:val="20"/>
        </w:rPr>
        <w:tab/>
        <w:t>Derek Higton</w:t>
      </w:r>
    </w:p>
    <w:p w14:paraId="52842DEE" w14:textId="1AD06D3F" w:rsidR="004B32AC" w:rsidRPr="00D731D5" w:rsidRDefault="00D731D5" w:rsidP="004B32AC">
      <w:pPr>
        <w:shd w:val="clear" w:color="auto" w:fill="FFFFFF"/>
        <w:tabs>
          <w:tab w:val="left" w:pos="5070"/>
        </w:tabs>
        <w:spacing w:line="276" w:lineRule="auto"/>
        <w:jc w:val="left"/>
        <w:outlineLvl w:val="2"/>
        <w:rPr>
          <w:rFonts w:cs="Arial"/>
          <w:color w:val="333333"/>
          <w:sz w:val="20"/>
          <w:szCs w:val="20"/>
        </w:rPr>
      </w:pPr>
      <w:r w:rsidRPr="00D731D5">
        <w:rPr>
          <w:rFonts w:cs="Arial"/>
          <w:color w:val="333333"/>
          <w:sz w:val="20"/>
          <w:szCs w:val="20"/>
        </w:rPr>
        <w:t>Service Director</w:t>
      </w:r>
      <w:r w:rsidR="004B32AC">
        <w:rPr>
          <w:rFonts w:cs="Arial"/>
          <w:color w:val="333333"/>
          <w:sz w:val="20"/>
          <w:szCs w:val="20"/>
        </w:rPr>
        <w:tab/>
      </w:r>
      <w:r w:rsidR="0026536B">
        <w:rPr>
          <w:rFonts w:cs="Arial"/>
          <w:color w:val="333333"/>
          <w:sz w:val="20"/>
          <w:szCs w:val="20"/>
        </w:rPr>
        <w:t xml:space="preserve">Executive </w:t>
      </w:r>
      <w:r w:rsidR="004B32AC">
        <w:rPr>
          <w:rFonts w:cs="Arial"/>
          <w:color w:val="333333"/>
          <w:sz w:val="20"/>
          <w:szCs w:val="20"/>
        </w:rPr>
        <w:t xml:space="preserve">Director </w:t>
      </w:r>
    </w:p>
    <w:p w14:paraId="40456EF8" w14:textId="63FA06B8" w:rsidR="00D731D5" w:rsidRPr="00D731D5" w:rsidRDefault="00D731D5" w:rsidP="00D731D5">
      <w:pPr>
        <w:shd w:val="clear" w:color="auto" w:fill="FFFFFF"/>
        <w:spacing w:line="276" w:lineRule="auto"/>
        <w:jc w:val="left"/>
        <w:outlineLvl w:val="2"/>
        <w:rPr>
          <w:rFonts w:cs="Arial"/>
          <w:color w:val="333333"/>
          <w:sz w:val="20"/>
          <w:szCs w:val="20"/>
        </w:rPr>
      </w:pPr>
      <w:r w:rsidRPr="00D731D5">
        <w:rPr>
          <w:rFonts w:cs="Arial"/>
          <w:color w:val="333333"/>
          <w:sz w:val="20"/>
          <w:szCs w:val="20"/>
        </w:rPr>
        <w:t>Chief Executives</w:t>
      </w:r>
      <w:r w:rsidR="004B32AC">
        <w:rPr>
          <w:rFonts w:cs="Arial"/>
          <w:color w:val="333333"/>
          <w:sz w:val="20"/>
          <w:szCs w:val="20"/>
        </w:rPr>
        <w:tab/>
      </w:r>
      <w:r w:rsidR="004B32AC">
        <w:rPr>
          <w:rFonts w:cs="Arial"/>
          <w:color w:val="333333"/>
          <w:sz w:val="20"/>
          <w:szCs w:val="20"/>
        </w:rPr>
        <w:tab/>
      </w:r>
      <w:r w:rsidR="004B32AC">
        <w:rPr>
          <w:rFonts w:cs="Arial"/>
          <w:color w:val="333333"/>
          <w:sz w:val="20"/>
          <w:szCs w:val="20"/>
        </w:rPr>
        <w:tab/>
      </w:r>
      <w:r w:rsidR="004B32AC">
        <w:rPr>
          <w:rFonts w:cs="Arial"/>
          <w:color w:val="333333"/>
          <w:sz w:val="20"/>
          <w:szCs w:val="20"/>
        </w:rPr>
        <w:tab/>
      </w:r>
      <w:r w:rsidR="004B32AC">
        <w:rPr>
          <w:rFonts w:cs="Arial"/>
          <w:color w:val="333333"/>
          <w:sz w:val="20"/>
          <w:szCs w:val="20"/>
        </w:rPr>
        <w:tab/>
        <w:t>Place</w:t>
      </w:r>
    </w:p>
    <w:p w14:paraId="16C6FE2F" w14:textId="77777777" w:rsidR="00082300" w:rsidRDefault="00082300" w:rsidP="00E3435A">
      <w:pPr>
        <w:shd w:val="clear" w:color="auto" w:fill="FFFFFF"/>
        <w:spacing w:line="276" w:lineRule="auto"/>
        <w:jc w:val="left"/>
        <w:outlineLvl w:val="2"/>
        <w:rPr>
          <w:rFonts w:cs="Arial"/>
          <w:color w:val="333333"/>
          <w:sz w:val="20"/>
          <w:szCs w:val="20"/>
        </w:rPr>
      </w:pPr>
    </w:p>
    <w:p w14:paraId="6B11FD6E" w14:textId="77777777" w:rsidR="003E57E0" w:rsidRDefault="003E57E0" w:rsidP="00E3435A">
      <w:pPr>
        <w:shd w:val="clear" w:color="auto" w:fill="FFFFFF"/>
        <w:spacing w:line="276" w:lineRule="auto"/>
        <w:jc w:val="left"/>
        <w:outlineLvl w:val="2"/>
        <w:rPr>
          <w:rFonts w:cs="Arial"/>
          <w:color w:val="333333"/>
          <w:sz w:val="20"/>
          <w:szCs w:val="20"/>
        </w:rPr>
      </w:pPr>
    </w:p>
    <w:p w14:paraId="2C34532F" w14:textId="77777777" w:rsidR="003E57E0" w:rsidRDefault="003E57E0" w:rsidP="00E3435A">
      <w:pPr>
        <w:shd w:val="clear" w:color="auto" w:fill="FFFFFF"/>
        <w:spacing w:line="276" w:lineRule="auto"/>
        <w:jc w:val="left"/>
        <w:outlineLvl w:val="2"/>
        <w:rPr>
          <w:rFonts w:cs="Arial"/>
          <w:color w:val="333333"/>
          <w:sz w:val="20"/>
          <w:szCs w:val="20"/>
        </w:rPr>
      </w:pPr>
    </w:p>
    <w:p w14:paraId="52953ECC" w14:textId="77777777" w:rsidR="00B63F76" w:rsidRPr="003E57E0" w:rsidRDefault="00166BFA" w:rsidP="00E3435A">
      <w:pPr>
        <w:shd w:val="clear" w:color="auto" w:fill="FFFFFF"/>
        <w:spacing w:line="276" w:lineRule="auto"/>
        <w:jc w:val="left"/>
        <w:outlineLvl w:val="2"/>
        <w:rPr>
          <w:rFonts w:cs="Arial"/>
          <w:color w:val="333333"/>
          <w:sz w:val="20"/>
          <w:szCs w:val="20"/>
        </w:rPr>
      </w:pPr>
      <w:r w:rsidRPr="00E3435A">
        <w:rPr>
          <w:rFonts w:cs="Arial"/>
          <w:b/>
          <w:color w:val="333333"/>
          <w:sz w:val="28"/>
          <w:szCs w:val="28"/>
        </w:rPr>
        <w:br w:type="page"/>
      </w:r>
      <w:r w:rsidR="00B63F76" w:rsidRPr="00A83072">
        <w:rPr>
          <w:rFonts w:cs="Arial"/>
          <w:b/>
          <w:color w:val="333333"/>
          <w:sz w:val="28"/>
          <w:szCs w:val="28"/>
        </w:rPr>
        <w:t>Supporting Documents</w:t>
      </w:r>
    </w:p>
    <w:p w14:paraId="4296F35F" w14:textId="77777777" w:rsidR="00B55E37" w:rsidRPr="00A83072" w:rsidRDefault="00B55E37" w:rsidP="00B63F76">
      <w:pPr>
        <w:shd w:val="clear" w:color="auto" w:fill="FFFFFF"/>
        <w:spacing w:line="276" w:lineRule="auto"/>
        <w:outlineLvl w:val="2"/>
        <w:rPr>
          <w:rFonts w:cs="Arial"/>
          <w:b/>
          <w:color w:val="333333"/>
          <w:sz w:val="28"/>
          <w:szCs w:val="28"/>
        </w:rPr>
      </w:pPr>
    </w:p>
    <w:p w14:paraId="3403667E" w14:textId="77777777" w:rsidR="00B63F76" w:rsidRPr="000964ED" w:rsidRDefault="00B63F76" w:rsidP="00B55E37">
      <w:pPr>
        <w:numPr>
          <w:ilvl w:val="0"/>
          <w:numId w:val="47"/>
        </w:numPr>
        <w:spacing w:line="276" w:lineRule="auto"/>
        <w:rPr>
          <w:sz w:val="20"/>
          <w:szCs w:val="20"/>
        </w:rPr>
      </w:pPr>
      <w:hyperlink r:id="rId27" w:history="1">
        <w:r w:rsidRPr="00A97F76">
          <w:rPr>
            <w:rStyle w:val="Hyperlink"/>
          </w:rPr>
          <w:t>Health and Safety Policy poster</w:t>
        </w:r>
      </w:hyperlink>
      <w:r>
        <w:t xml:space="preserve"> </w:t>
      </w:r>
    </w:p>
    <w:p w14:paraId="017FC798" w14:textId="0DB8EF31" w:rsidR="00224F32" w:rsidRPr="00A97F76" w:rsidRDefault="00754E29" w:rsidP="00224F32">
      <w:pPr>
        <w:numPr>
          <w:ilvl w:val="0"/>
          <w:numId w:val="47"/>
        </w:numPr>
        <w:spacing w:line="276" w:lineRule="auto"/>
        <w:rPr>
          <w:sz w:val="20"/>
          <w:szCs w:val="20"/>
        </w:rPr>
      </w:pPr>
      <w:hyperlink r:id="rId28" w:history="1">
        <w:r>
          <w:rPr>
            <w:rStyle w:val="Hyperlink"/>
          </w:rPr>
          <w:t>Health and Safety Documents</w:t>
        </w:r>
      </w:hyperlink>
    </w:p>
    <w:p w14:paraId="36B89719" w14:textId="04709FCA" w:rsidR="00B63F76" w:rsidRPr="00903B59" w:rsidRDefault="00F6243D" w:rsidP="00B55E37">
      <w:pPr>
        <w:numPr>
          <w:ilvl w:val="0"/>
          <w:numId w:val="47"/>
        </w:numPr>
        <w:spacing w:line="276" w:lineRule="auto"/>
      </w:pPr>
      <w:r>
        <w:t xml:space="preserve">BS </w:t>
      </w:r>
      <w:r w:rsidR="00095AF7">
        <w:t>ISO 45001:2018</w:t>
      </w:r>
      <w:r w:rsidR="00BE18CA">
        <w:t xml:space="preserve"> - </w:t>
      </w:r>
      <w:r w:rsidR="00BE18CA" w:rsidRPr="00BE18CA">
        <w:t>Occupational health and safety management systems</w:t>
      </w:r>
    </w:p>
    <w:p w14:paraId="628969B1" w14:textId="3428CF20" w:rsidR="00B63F76" w:rsidRDefault="00B63F76" w:rsidP="00B55E37">
      <w:pPr>
        <w:numPr>
          <w:ilvl w:val="0"/>
          <w:numId w:val="47"/>
        </w:numPr>
        <w:spacing w:line="276" w:lineRule="auto"/>
      </w:pPr>
      <w:r w:rsidRPr="00903B59">
        <w:t xml:space="preserve">BS </w:t>
      </w:r>
      <w:r w:rsidR="00F6243D">
        <w:t>45002</w:t>
      </w:r>
      <w:r w:rsidR="00AB20AB">
        <w:t xml:space="preserve"> - </w:t>
      </w:r>
      <w:r w:rsidR="00AB20AB" w:rsidRPr="00AB20AB">
        <w:t>General guidelines for the application of ISO 45001</w:t>
      </w:r>
    </w:p>
    <w:p w14:paraId="4CA89819" w14:textId="77777777" w:rsidR="00A97F76" w:rsidRDefault="00A97F76" w:rsidP="00AF7ABE">
      <w:pPr>
        <w:spacing w:line="276" w:lineRule="auto"/>
        <w:ind w:left="360"/>
        <w:rPr>
          <w:sz w:val="20"/>
          <w:szCs w:val="20"/>
        </w:rPr>
      </w:pPr>
    </w:p>
    <w:p w14:paraId="7ADFC707" w14:textId="77777777" w:rsidR="00A97F76" w:rsidRPr="00A97F76" w:rsidRDefault="00A97F76" w:rsidP="00B63F76">
      <w:pPr>
        <w:shd w:val="clear" w:color="auto" w:fill="FFFFFF"/>
        <w:spacing w:line="276" w:lineRule="auto"/>
        <w:outlineLvl w:val="2"/>
        <w:rPr>
          <w:sz w:val="20"/>
          <w:szCs w:val="20"/>
        </w:rPr>
      </w:pPr>
    </w:p>
    <w:sectPr w:rsidR="00A97F76" w:rsidRPr="00A97F76" w:rsidSect="00204777">
      <w:headerReference w:type="even" r:id="rId29"/>
      <w:headerReference w:type="default" r:id="rId30"/>
      <w:headerReference w:type="first" r:id="rId31"/>
      <w:pgSz w:w="11906" w:h="16838" w:code="9"/>
      <w:pgMar w:top="1440" w:right="1134" w:bottom="1440" w:left="1418" w:header="709" w:footer="709" w:gutter="0"/>
      <w:cols w:space="708"/>
      <w:docGrid w:linePitch="360"/>
    </w:sectPr>
  </w:body>
</w:document>
</file>

<file path=word/endnotes.xml><?xml version="1.0" encoding="utf-8"?>
<w:endnotes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endnote w:type="separator" w:id="-1">
    <w:p w14:paraId="03C908A2" w14:textId="77777777" w:rsidR="00160A90" w:rsidRDefault="00160A90">
      <w:r>
        <w:separator/>
      </w:r>
    </w:p>
  </w:endnote>
  <w:endnote w:type="continuationSeparator" w:id="0">
    <w:p w14:paraId="501305CF" w14:textId="77777777" w:rsidR="00160A90" w:rsidRDefault="00160A90">
      <w:r>
        <w:continuationSeparator/>
      </w:r>
    </w:p>
  </w:endnote>
  <w:endnote w:type="continuationNotice" w:id="1">
    <w:p w14:paraId="21B28191" w14:textId="77777777" w:rsidR="00160A90" w:rsidRDefault="00160A90"/>
  </w:endnote>
</w:endnotes>
</file>

<file path=word/fontTable.xml><?xml version="1.0" encoding="utf-8"?>
<w:font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mc:Ignorable="w14 w15 w16se w16cid w16 w16cex w16sdtdh w16sdtfl w16du">
  <w:font w:name="Symbol">
    <w:panose1 w:val="05050102010706020507"/>
    <w:charset w:val="02"/>
    <w:family w:val="roman"/>
    <w:pitch w:val="variable"/>
    <w:sig w:usb0="00000000" w:usb1="10000000" w:usb2="00000000" w:usb3="00000000" w:csb0="80000000" w:csb1="00000000"/>
  </w:font>
  <w:font w:name="Times New Roman">
    <w:panose1 w:val="02020603050405020304"/>
    <w:charset w:val="00"/>
    <w:family w:val="roman"/>
    <w:pitch w:val="variable"/>
    <w:sig w:usb0="E0002EFF" w:usb1="C000785B" w:usb2="00000009" w:usb3="00000000" w:csb0="000001FF" w:csb1="00000000"/>
  </w:font>
  <w:font w:name="Courier New">
    <w:panose1 w:val="02070309020205020404"/>
    <w:charset w:val="00"/>
    <w:family w:val="modern"/>
    <w:pitch w:val="fixed"/>
    <w:sig w:usb0="E0002EFF" w:usb1="C0007843" w:usb2="00000009" w:usb3="00000000" w:csb0="000001FF" w:csb1="00000000"/>
  </w:font>
  <w:font w:name="Wingdings">
    <w:panose1 w:val="05000000000000000000"/>
    <w:charset w:val="02"/>
    <w:family w:val="auto"/>
    <w:pitch w:val="variable"/>
    <w:sig w:usb0="00000000" w:usb1="10000000" w:usb2="00000000" w:usb3="00000000" w:csb0="80000000" w:csb1="00000000"/>
  </w:font>
  <w:font w:name="Arial">
    <w:panose1 w:val="020B0604020202020204"/>
    <w:charset w:val="00"/>
    <w:family w:val="swiss"/>
    <w:pitch w:val="variable"/>
    <w:sig w:usb0="E0002EFF" w:usb1="C000785B" w:usb2="00000009" w:usb3="00000000" w:csb0="000001FF" w:csb1="00000000"/>
  </w:font>
  <w:font w:name="Geometr415 Md BT">
    <w:altName w:val="Calibri"/>
    <w:panose1 w:val="00000000000000000000"/>
    <w:charset w:val="00"/>
    <w:family w:val="swiss"/>
    <w:notTrueType/>
    <w:pitch w:val="variable"/>
    <w:sig w:usb0="00000003" w:usb1="00000000" w:usb2="00000000" w:usb3="00000000" w:csb0="00000001" w:csb1="00000000"/>
  </w:font>
  <w:font w:name="Century Gothic">
    <w:panose1 w:val="020B0502020202020204"/>
    <w:charset w:val="00"/>
    <w:family w:val="swiss"/>
    <w:pitch w:val="variable"/>
    <w:sig w:usb0="00000287" w:usb1="00000000" w:usb2="00000000" w:usb3="00000000" w:csb0="0000009F" w:csb1="00000000"/>
  </w:font>
  <w:font w:name="Verdana">
    <w:panose1 w:val="020B0604030504040204"/>
    <w:charset w:val="00"/>
    <w:family w:val="swiss"/>
    <w:pitch w:val="variable"/>
    <w:sig w:usb0="A00006FF" w:usb1="4000205B" w:usb2="00000010" w:usb3="00000000" w:csb0="0000019F" w:csb1="00000000"/>
  </w:font>
  <w:font w:name="Tahoma">
    <w:panose1 w:val="020B0604030504040204"/>
    <w:charset w:val="00"/>
    <w:family w:val="swiss"/>
    <w:pitch w:val="variable"/>
    <w:sig w:usb0="E1002EFF" w:usb1="C000605B" w:usb2="00000029" w:usb3="00000000" w:csb0="000101FF" w:csb1="00000000"/>
  </w:font>
  <w:font w:name="ArialMT">
    <w:altName w:val="Arial"/>
    <w:panose1 w:val="00000000000000000000"/>
    <w:charset w:val="00"/>
    <w:family w:val="swiss"/>
    <w:notTrueType/>
    <w:pitch w:val="default"/>
    <w:sig w:usb0="00000003" w:usb1="00000000" w:usb2="00000000" w:usb3="00000000" w:csb0="00000001" w:csb1="00000000"/>
  </w:font>
  <w:font w:name="Calibri">
    <w:panose1 w:val="020F0502020204030204"/>
    <w:charset w:val="00"/>
    <w:family w:val="swiss"/>
    <w:pitch w:val="variable"/>
    <w:sig w:usb0="E4002EFF" w:usb1="C200247B" w:usb2="00000009" w:usb3="00000000" w:csb0="000001FF" w:csb1="00000000"/>
  </w:font>
  <w:font w:name="Yu Gothic Light">
    <w:panose1 w:val="020B0300000000000000"/>
    <w:charset w:val="80"/>
    <w:family w:val="swiss"/>
    <w:pitch w:val="variable"/>
    <w:sig w:usb0="E00002FF" w:usb1="2AC7FDFF" w:usb2="00000016" w:usb3="00000000" w:csb0="0002009F" w:csb1="00000000"/>
  </w:font>
  <w:font w:name="Calibri Light">
    <w:panose1 w:val="020F0302020204030204"/>
    <w:charset w:val="00"/>
    <w:family w:val="swiss"/>
    <w:pitch w:val="variable"/>
    <w:sig w:usb0="E4002EFF" w:usb1="C200247B" w:usb2="00000009" w:usb3="00000000" w:csb0="000001FF" w:csb1="00000000"/>
  </w:font>
  <w:font w:name="Yu Mincho">
    <w:charset w:val="80"/>
    <w:family w:val="roman"/>
    <w:pitch w:val="variable"/>
    <w:sig w:usb0="800002E7" w:usb1="2AC7FCFF" w:usb2="00000012" w:usb3="00000000" w:csb0="0002009F" w:csb1="00000000"/>
  </w:font>
</w:fonts>
</file>

<file path=word/footer1.xml><?xml version="1.0" encoding="utf-8"?>
<w:ft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p w14:paraId="47B1D233" w14:textId="578F3D14" w:rsidR="00B66B1E" w:rsidRDefault="00B66B1E" w:rsidP="00E6784E">
    <w:pPr>
      <w:pStyle w:val="Footer"/>
      <w:tabs>
        <w:tab w:val="clear" w:pos="4153"/>
        <w:tab w:val="clear" w:pos="8306"/>
        <w:tab w:val="left" w:pos="900"/>
        <w:tab w:val="left" w:pos="2520"/>
        <w:tab w:val="right" w:pos="7740"/>
      </w:tabs>
      <w:ind w:right="360"/>
      <w:rPr>
        <w:sz w:val="16"/>
        <w:szCs w:val="16"/>
      </w:rPr>
    </w:pPr>
    <w:r w:rsidRPr="00FC48F5">
      <w:rPr>
        <w:sz w:val="16"/>
        <w:szCs w:val="16"/>
      </w:rPr>
      <w:t>Page</w:t>
    </w:r>
    <w:r>
      <w:rPr>
        <w:sz w:val="16"/>
        <w:szCs w:val="16"/>
      </w:rPr>
      <w:t>:</w:t>
    </w:r>
    <w:r w:rsidRPr="000976F4">
      <w:rPr>
        <w:rStyle w:val="PageNumber"/>
        <w:sz w:val="16"/>
        <w:szCs w:val="16"/>
      </w:rPr>
      <w:fldChar w:fldCharType="begin"/>
    </w:r>
    <w:r w:rsidRPr="000976F4">
      <w:rPr>
        <w:rStyle w:val="PageNumber"/>
        <w:sz w:val="16"/>
        <w:szCs w:val="16"/>
      </w:rPr>
      <w:instrText xml:space="preserve"> PAGE </w:instrText>
    </w:r>
    <w:r w:rsidRPr="000976F4">
      <w:rPr>
        <w:rStyle w:val="PageNumber"/>
        <w:sz w:val="16"/>
        <w:szCs w:val="16"/>
      </w:rPr>
      <w:fldChar w:fldCharType="separate"/>
    </w:r>
    <w:r w:rsidR="001E2780">
      <w:rPr>
        <w:rStyle w:val="PageNumber"/>
        <w:noProof/>
        <w:sz w:val="16"/>
        <w:szCs w:val="16"/>
      </w:rPr>
      <w:t>5</w:t>
    </w:r>
    <w:r w:rsidRPr="000976F4">
      <w:rPr>
        <w:rStyle w:val="PageNumber"/>
        <w:sz w:val="16"/>
        <w:szCs w:val="16"/>
      </w:rPr>
      <w:fldChar w:fldCharType="end"/>
    </w:r>
    <w:r>
      <w:rPr>
        <w:rStyle w:val="PageNumber"/>
        <w:sz w:val="16"/>
        <w:szCs w:val="16"/>
      </w:rPr>
      <w:t xml:space="preserve">/ </w:t>
    </w:r>
    <w:r w:rsidRPr="000976F4">
      <w:rPr>
        <w:rStyle w:val="PageNumber"/>
        <w:sz w:val="16"/>
        <w:szCs w:val="16"/>
      </w:rPr>
      <w:fldChar w:fldCharType="begin"/>
    </w:r>
    <w:r w:rsidRPr="000976F4">
      <w:rPr>
        <w:rStyle w:val="PageNumber"/>
        <w:sz w:val="16"/>
        <w:szCs w:val="16"/>
      </w:rPr>
      <w:instrText xml:space="preserve"> NUMPAGES </w:instrText>
    </w:r>
    <w:r w:rsidRPr="000976F4">
      <w:rPr>
        <w:rStyle w:val="PageNumber"/>
        <w:sz w:val="16"/>
        <w:szCs w:val="16"/>
      </w:rPr>
      <w:fldChar w:fldCharType="separate"/>
    </w:r>
    <w:r w:rsidR="001E2780">
      <w:rPr>
        <w:rStyle w:val="PageNumber"/>
        <w:noProof/>
        <w:sz w:val="16"/>
        <w:szCs w:val="16"/>
      </w:rPr>
      <w:t>5</w:t>
    </w:r>
    <w:r w:rsidRPr="000976F4">
      <w:rPr>
        <w:rStyle w:val="PageNumber"/>
        <w:sz w:val="16"/>
        <w:szCs w:val="16"/>
      </w:rPr>
      <w:fldChar w:fldCharType="end"/>
    </w:r>
    <w:r>
      <w:rPr>
        <w:sz w:val="16"/>
        <w:szCs w:val="16"/>
      </w:rPr>
      <w:tab/>
    </w:r>
    <w:r>
      <w:rPr>
        <w:sz w:val="16"/>
        <w:szCs w:val="16"/>
      </w:rPr>
      <w:tab/>
    </w:r>
    <w:r w:rsidRPr="00FC48F5">
      <w:rPr>
        <w:sz w:val="16"/>
        <w:szCs w:val="16"/>
      </w:rPr>
      <w:t xml:space="preserve"> </w:t>
    </w:r>
    <w:r>
      <w:rPr>
        <w:sz w:val="16"/>
        <w:szCs w:val="16"/>
      </w:rPr>
      <w:t xml:space="preserve">Adopted:  </w:t>
    </w:r>
    <w:r w:rsidR="00F05D98">
      <w:rPr>
        <w:sz w:val="16"/>
        <w:szCs w:val="16"/>
      </w:rPr>
      <w:t>June 2026</w:t>
    </w:r>
    <w:r w:rsidR="0001524B">
      <w:rPr>
        <w:sz w:val="16"/>
        <w:szCs w:val="16"/>
      </w:rPr>
      <w:t xml:space="preserve"> </w:t>
    </w:r>
    <w:r w:rsidR="0001524B">
      <w:rPr>
        <w:sz w:val="16"/>
        <w:szCs w:val="16"/>
      </w:rPr>
      <w:tab/>
    </w:r>
    <w:r>
      <w:rPr>
        <w:sz w:val="16"/>
        <w:szCs w:val="16"/>
      </w:rPr>
      <w:t xml:space="preserve">Version: </w:t>
    </w:r>
    <w:r w:rsidR="0068170A">
      <w:rPr>
        <w:sz w:val="16"/>
        <w:szCs w:val="16"/>
      </w:rPr>
      <w:t>1</w:t>
    </w:r>
    <w:r w:rsidR="00F05D98">
      <w:rPr>
        <w:sz w:val="16"/>
        <w:szCs w:val="16"/>
      </w:rPr>
      <w:t>1</w:t>
    </w:r>
  </w:p>
  <w:p w14:paraId="0BD9B902" w14:textId="77777777" w:rsidR="00B66B1E" w:rsidRDefault="00B66B1E" w:rsidP="00E6784E">
    <w:pPr>
      <w:pStyle w:val="Footer"/>
      <w:tabs>
        <w:tab w:val="clear" w:pos="4153"/>
        <w:tab w:val="clear" w:pos="8306"/>
        <w:tab w:val="left" w:pos="900"/>
        <w:tab w:val="left" w:pos="2520"/>
        <w:tab w:val="right" w:pos="7740"/>
      </w:tabs>
      <w:ind w:right="360"/>
      <w:rPr>
        <w:sz w:val="16"/>
        <w:szCs w:val="16"/>
      </w:rPr>
    </w:pPr>
  </w:p>
  <w:p w14:paraId="3A9B4A55" w14:textId="77777777" w:rsidR="00B66B1E" w:rsidRPr="000976F4" w:rsidRDefault="00B66B1E" w:rsidP="00E6784E">
    <w:pPr>
      <w:shd w:val="clear" w:color="auto" w:fill="FFFFFF"/>
      <w:rPr>
        <w:sz w:val="16"/>
        <w:szCs w:val="16"/>
      </w:rPr>
    </w:pPr>
    <w:r>
      <w:rPr>
        <w:sz w:val="16"/>
        <w:szCs w:val="16"/>
      </w:rPr>
      <w:t xml:space="preserve">Further information: </w:t>
    </w:r>
    <w:r>
      <w:rPr>
        <w:sz w:val="16"/>
        <w:szCs w:val="16"/>
      </w:rPr>
      <w:tab/>
      <w:t xml:space="preserve">          </w:t>
    </w:r>
    <w:r w:rsidRPr="000976F4">
      <w:rPr>
        <w:sz w:val="16"/>
        <w:szCs w:val="16"/>
      </w:rPr>
      <w:t>http://intranet.nottscc.gov.uk/index/workingforncc/healthandsafety/</w:t>
    </w:r>
  </w:p>
</w:ftr>
</file>

<file path=word/footer2.xml><?xml version="1.0" encoding="utf-8"?>
<w:ft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p w14:paraId="31FBEA5B" w14:textId="0F71D873" w:rsidR="001279A0" w:rsidRDefault="001279A0" w:rsidP="001279A0">
    <w:pPr>
      <w:pStyle w:val="Footer"/>
      <w:tabs>
        <w:tab w:val="clear" w:pos="4153"/>
        <w:tab w:val="clear" w:pos="8306"/>
        <w:tab w:val="left" w:pos="900"/>
        <w:tab w:val="left" w:pos="2520"/>
        <w:tab w:val="right" w:pos="7740"/>
      </w:tabs>
      <w:ind w:right="360"/>
      <w:rPr>
        <w:sz w:val="16"/>
        <w:szCs w:val="16"/>
      </w:rPr>
    </w:pPr>
    <w:r w:rsidRPr="00FC48F5">
      <w:rPr>
        <w:sz w:val="16"/>
        <w:szCs w:val="16"/>
      </w:rPr>
      <w:t>Page</w:t>
    </w:r>
    <w:r>
      <w:rPr>
        <w:sz w:val="16"/>
        <w:szCs w:val="16"/>
      </w:rPr>
      <w:t>:</w:t>
    </w:r>
    <w:r w:rsidRPr="000976F4">
      <w:rPr>
        <w:rStyle w:val="PageNumber"/>
        <w:sz w:val="16"/>
        <w:szCs w:val="16"/>
      </w:rPr>
      <w:fldChar w:fldCharType="begin"/>
    </w:r>
    <w:r w:rsidRPr="000976F4">
      <w:rPr>
        <w:rStyle w:val="PageNumber"/>
        <w:sz w:val="16"/>
        <w:szCs w:val="16"/>
      </w:rPr>
      <w:instrText xml:space="preserve"> PAGE </w:instrText>
    </w:r>
    <w:r w:rsidRPr="000976F4">
      <w:rPr>
        <w:rStyle w:val="PageNumber"/>
        <w:sz w:val="16"/>
        <w:szCs w:val="16"/>
      </w:rPr>
      <w:fldChar w:fldCharType="separate"/>
    </w:r>
    <w:r w:rsidR="001E2780">
      <w:rPr>
        <w:rStyle w:val="PageNumber"/>
        <w:noProof/>
        <w:sz w:val="16"/>
        <w:szCs w:val="16"/>
      </w:rPr>
      <w:t>1</w:t>
    </w:r>
    <w:r w:rsidRPr="000976F4">
      <w:rPr>
        <w:rStyle w:val="PageNumber"/>
        <w:sz w:val="16"/>
        <w:szCs w:val="16"/>
      </w:rPr>
      <w:fldChar w:fldCharType="end"/>
    </w:r>
    <w:r>
      <w:rPr>
        <w:rStyle w:val="PageNumber"/>
        <w:sz w:val="16"/>
        <w:szCs w:val="16"/>
      </w:rPr>
      <w:t xml:space="preserve">/ </w:t>
    </w:r>
    <w:r w:rsidR="00D316B3">
      <w:rPr>
        <w:rStyle w:val="PageNumber"/>
        <w:sz w:val="16"/>
        <w:szCs w:val="16"/>
      </w:rPr>
      <w:t>5</w:t>
    </w:r>
    <w:r>
      <w:rPr>
        <w:sz w:val="16"/>
        <w:szCs w:val="16"/>
      </w:rPr>
      <w:tab/>
    </w:r>
    <w:r>
      <w:rPr>
        <w:sz w:val="16"/>
        <w:szCs w:val="16"/>
      </w:rPr>
      <w:tab/>
    </w:r>
    <w:r w:rsidRPr="00FC48F5">
      <w:rPr>
        <w:sz w:val="16"/>
        <w:szCs w:val="16"/>
      </w:rPr>
      <w:t xml:space="preserve"> </w:t>
    </w:r>
    <w:r w:rsidR="007A3C9C">
      <w:rPr>
        <w:sz w:val="16"/>
        <w:szCs w:val="16"/>
      </w:rPr>
      <w:t>Adopted</w:t>
    </w:r>
    <w:r w:rsidR="009A3D6E">
      <w:rPr>
        <w:sz w:val="16"/>
        <w:szCs w:val="16"/>
      </w:rPr>
      <w:t xml:space="preserve"> June</w:t>
    </w:r>
    <w:r w:rsidR="00011795">
      <w:rPr>
        <w:sz w:val="16"/>
        <w:szCs w:val="16"/>
      </w:rPr>
      <w:t xml:space="preserve"> </w:t>
    </w:r>
    <w:r w:rsidR="00BE18B8">
      <w:rPr>
        <w:sz w:val="16"/>
        <w:szCs w:val="16"/>
      </w:rPr>
      <w:t>202</w:t>
    </w:r>
    <w:r w:rsidR="00390392">
      <w:rPr>
        <w:sz w:val="16"/>
        <w:szCs w:val="16"/>
      </w:rPr>
      <w:t>6</w:t>
    </w:r>
    <w:r w:rsidR="007A3C9C">
      <w:rPr>
        <w:sz w:val="16"/>
        <w:szCs w:val="16"/>
      </w:rPr>
      <w:tab/>
      <w:t>Version:</w:t>
    </w:r>
    <w:r w:rsidR="00BE18B8">
      <w:rPr>
        <w:sz w:val="16"/>
        <w:szCs w:val="16"/>
      </w:rPr>
      <w:t>1</w:t>
    </w:r>
    <w:r w:rsidR="001A1427">
      <w:rPr>
        <w:sz w:val="16"/>
        <w:szCs w:val="16"/>
      </w:rPr>
      <w:t>1</w:t>
    </w:r>
  </w:p>
  <w:p w14:paraId="285A8006" w14:textId="77777777" w:rsidR="001279A0" w:rsidRDefault="001279A0" w:rsidP="001279A0">
    <w:pPr>
      <w:pStyle w:val="Footer"/>
      <w:tabs>
        <w:tab w:val="clear" w:pos="4153"/>
        <w:tab w:val="clear" w:pos="8306"/>
        <w:tab w:val="left" w:pos="900"/>
        <w:tab w:val="left" w:pos="2520"/>
        <w:tab w:val="right" w:pos="7740"/>
      </w:tabs>
      <w:ind w:right="360"/>
      <w:rPr>
        <w:sz w:val="16"/>
        <w:szCs w:val="16"/>
      </w:rPr>
    </w:pPr>
  </w:p>
  <w:p w14:paraId="32EE2D4A" w14:textId="77777777" w:rsidR="001279A0" w:rsidRPr="000976F4" w:rsidRDefault="001279A0" w:rsidP="001279A0">
    <w:pPr>
      <w:shd w:val="clear" w:color="auto" w:fill="FFFFFF"/>
      <w:rPr>
        <w:sz w:val="16"/>
        <w:szCs w:val="16"/>
      </w:rPr>
    </w:pPr>
    <w:r>
      <w:rPr>
        <w:sz w:val="16"/>
        <w:szCs w:val="16"/>
      </w:rPr>
      <w:t xml:space="preserve">Further information: </w:t>
    </w:r>
    <w:r>
      <w:rPr>
        <w:sz w:val="16"/>
        <w:szCs w:val="16"/>
      </w:rPr>
      <w:tab/>
      <w:t xml:space="preserve">          </w:t>
    </w:r>
    <w:r w:rsidRPr="000976F4">
      <w:rPr>
        <w:sz w:val="16"/>
        <w:szCs w:val="16"/>
      </w:rPr>
      <w:t>http://intranet.nottscc.gov.uk/index/workingforncc/healthandsafety/</w:t>
    </w:r>
  </w:p>
  <w:p w14:paraId="764C31D1" w14:textId="77777777" w:rsidR="001279A0" w:rsidRDefault="001279A0">
    <w:pPr>
      <w:pStyle w:val="Footer"/>
    </w:pPr>
  </w:p>
</w:ftr>
</file>

<file path=word/footnotes.xml><?xml version="1.0" encoding="utf-8"?>
<w:footnotes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footnote w:type="separator" w:id="-1">
    <w:p w14:paraId="735235F0" w14:textId="77777777" w:rsidR="00160A90" w:rsidRDefault="00160A90">
      <w:r>
        <w:separator/>
      </w:r>
    </w:p>
  </w:footnote>
  <w:footnote w:type="continuationSeparator" w:id="0">
    <w:p w14:paraId="0661DB7E" w14:textId="77777777" w:rsidR="00160A90" w:rsidRDefault="00160A90">
      <w:r>
        <w:continuationSeparator/>
      </w:r>
    </w:p>
  </w:footnote>
  <w:footnote w:type="continuationNotice" w:id="1">
    <w:p w14:paraId="4CA197E1" w14:textId="77777777" w:rsidR="00160A90" w:rsidRDefault="00160A90"/>
  </w:footnote>
</w:footnotes>
</file>

<file path=word/header1.xml><?xml version="1.0" encoding="utf-8"?>
<w:hd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p w14:paraId="2E1F0006" w14:textId="738736EE" w:rsidR="00B66B1E" w:rsidRDefault="7F04E1A3" w:rsidP="00E6784E">
    <w:pPr>
      <w:pStyle w:val="Heading1"/>
      <w:jc w:val="both"/>
      <w:rPr>
        <w:rFonts w:ascii="Arial" w:hAnsi="Arial"/>
        <w:sz w:val="40"/>
        <w:szCs w:val="40"/>
      </w:rPr>
    </w:pPr>
    <w:r>
      <w:rPr>
        <w:noProof/>
      </w:rPr>
      <w:drawing>
        <wp:inline distT="0" distB="0" distL="0" distR="0" wp14:anchorId="0B0C66F0" wp14:editId="37B677F9">
          <wp:extent cx="3409950" cy="577850"/>
          <wp:effectExtent l="0" t="0" r="0" b="0"/>
          <wp:docPr id="806147069" name="Picture 806147069" descr="NCC_BRANDMARK_BLACK"/>
          <wp:cNvGraphicFramePr>
            <a:graphicFrameLocks xmlns:a="http://schemas.openxmlformats.org/drawingml/2006/main" noChangeAspect="1"/>
          </wp:cNvGraphicFramePr>
          <a:graphic xmlns:a="http://schemas.openxmlformats.org/drawingml/2006/main">
            <a:graphicData uri="http://schemas.openxmlformats.org/drawingml/2006/picture">
              <pic:pic xmlns:pic="http://schemas.openxmlformats.org/drawingml/2006/picture">
                <pic:nvPicPr>
                  <pic:cNvPr id="0" name="Picture 8"/>
                  <pic:cNvPicPr/>
                </pic:nvPicPr>
                <pic:blipFill>
                  <a:blip r:embed="rId1">
                    <a:extLst>
                      <a:ext uri="{28A0092B-C50C-407E-A947-70E740481C1C}">
                        <a14:useLocalDpi xmlns:a14="http://schemas.microsoft.com/office/drawing/2010/main" val="0"/>
                      </a:ext>
                    </a:extLst>
                  </a:blip>
                  <a:stretch>
                    <a:fillRect/>
                  </a:stretch>
                </pic:blipFill>
                <pic:spPr>
                  <a:xfrm>
                    <a:off x="0" y="0"/>
                    <a:ext cx="3409950" cy="577850"/>
                  </a:xfrm>
                  <a:prstGeom prst="rect">
                    <a:avLst/>
                  </a:prstGeom>
                </pic:spPr>
              </pic:pic>
            </a:graphicData>
          </a:graphic>
        </wp:inline>
      </w:drawing>
    </w:r>
  </w:p>
  <w:p w14:paraId="7650B633" w14:textId="77777777" w:rsidR="00F55045" w:rsidRPr="00E305A9" w:rsidRDefault="00F17B5A" w:rsidP="00F17B5A">
    <w:pPr>
      <w:pStyle w:val="Heading1"/>
      <w:jc w:val="both"/>
      <w:rPr>
        <w:rFonts w:ascii="Arial" w:hAnsi="Arial"/>
        <w:b/>
        <w:sz w:val="36"/>
        <w:szCs w:val="36"/>
      </w:rPr>
    </w:pPr>
    <w:r w:rsidRPr="00E305A9">
      <w:rPr>
        <w:rFonts w:ascii="Arial" w:hAnsi="Arial"/>
        <w:b/>
        <w:sz w:val="36"/>
        <w:szCs w:val="36"/>
      </w:rPr>
      <w:t xml:space="preserve">A1: </w:t>
    </w:r>
    <w:r w:rsidR="00B66B1E" w:rsidRPr="00E305A9">
      <w:rPr>
        <w:rFonts w:ascii="Arial" w:hAnsi="Arial"/>
        <w:b/>
        <w:sz w:val="36"/>
        <w:szCs w:val="36"/>
      </w:rPr>
      <w:t>Health and Safety Policy</w:t>
    </w:r>
    <w:r w:rsidR="00FB67B9" w:rsidRPr="00E305A9">
      <w:rPr>
        <w:rFonts w:ascii="Arial" w:hAnsi="Arial"/>
        <w:b/>
        <w:sz w:val="36"/>
        <w:szCs w:val="36"/>
      </w:rPr>
      <w:t xml:space="preserve"> </w:t>
    </w:r>
    <w:r w:rsidRPr="00E305A9">
      <w:rPr>
        <w:rFonts w:ascii="Arial" w:hAnsi="Arial"/>
        <w:b/>
        <w:sz w:val="36"/>
        <w:szCs w:val="36"/>
      </w:rPr>
      <w:t>Statement</w:t>
    </w:r>
    <w:r w:rsidR="00E305A9">
      <w:rPr>
        <w:rFonts w:ascii="Arial" w:hAnsi="Arial"/>
        <w:b/>
        <w:sz w:val="36"/>
        <w:szCs w:val="36"/>
      </w:rPr>
      <w:t xml:space="preserve"> </w:t>
    </w:r>
  </w:p>
</w:hdr>
</file>

<file path=word/header2.xml><?xml version="1.0" encoding="utf-8"?>
<w:hd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p w14:paraId="1F555BDF" w14:textId="748ED13F" w:rsidR="00A83072" w:rsidRDefault="7F04E1A3" w:rsidP="00A83072">
    <w:pPr>
      <w:pStyle w:val="Heading1"/>
      <w:jc w:val="both"/>
      <w:rPr>
        <w:rFonts w:ascii="Arial" w:hAnsi="Arial"/>
        <w:sz w:val="40"/>
        <w:szCs w:val="40"/>
      </w:rPr>
    </w:pPr>
    <w:r>
      <w:rPr>
        <w:noProof/>
      </w:rPr>
      <w:drawing>
        <wp:inline distT="0" distB="0" distL="0" distR="0" wp14:anchorId="75D5B19E" wp14:editId="00CE999C">
          <wp:extent cx="3409950" cy="577850"/>
          <wp:effectExtent l="0" t="0" r="0" b="0"/>
          <wp:docPr id="356923614" name="Picture 356923614" descr="NCC_BRANDMARK_BLACK"/>
          <wp:cNvGraphicFramePr>
            <a:graphicFrameLocks xmlns:a="http://schemas.openxmlformats.org/drawingml/2006/main" noChangeAspect="1"/>
          </wp:cNvGraphicFramePr>
          <a:graphic xmlns:a="http://schemas.openxmlformats.org/drawingml/2006/main">
            <a:graphicData uri="http://schemas.openxmlformats.org/drawingml/2006/picture">
              <pic:pic xmlns:pic="http://schemas.openxmlformats.org/drawingml/2006/picture">
                <pic:nvPicPr>
                  <pic:cNvPr id="0" name="Picture 9"/>
                  <pic:cNvPicPr/>
                </pic:nvPicPr>
                <pic:blipFill>
                  <a:blip r:embed="rId1">
                    <a:extLst>
                      <a:ext uri="{28A0092B-C50C-407E-A947-70E740481C1C}">
                        <a14:useLocalDpi xmlns:a14="http://schemas.microsoft.com/office/drawing/2010/main" val="0"/>
                      </a:ext>
                    </a:extLst>
                  </a:blip>
                  <a:stretch>
                    <a:fillRect/>
                  </a:stretch>
                </pic:blipFill>
                <pic:spPr>
                  <a:xfrm>
                    <a:off x="0" y="0"/>
                    <a:ext cx="3409950" cy="577850"/>
                  </a:xfrm>
                  <a:prstGeom prst="rect">
                    <a:avLst/>
                  </a:prstGeom>
                </pic:spPr>
              </pic:pic>
            </a:graphicData>
          </a:graphic>
        </wp:inline>
      </w:drawing>
    </w:r>
  </w:p>
  <w:p w14:paraId="28B23EDF" w14:textId="77777777" w:rsidR="00A83072" w:rsidRDefault="00A83072" w:rsidP="00A83072">
    <w:pPr>
      <w:pStyle w:val="Heading1"/>
      <w:jc w:val="both"/>
      <w:rPr>
        <w:rFonts w:ascii="Arial" w:hAnsi="Arial"/>
        <w:b/>
        <w:szCs w:val="48"/>
      </w:rPr>
    </w:pPr>
    <w:r>
      <w:rPr>
        <w:rFonts w:ascii="Arial" w:hAnsi="Arial"/>
        <w:b/>
        <w:szCs w:val="48"/>
      </w:rPr>
      <w:t>Health and Safety Policy</w:t>
    </w:r>
  </w:p>
  <w:p w14:paraId="5922C814" w14:textId="77777777" w:rsidR="00A83072" w:rsidRPr="00E305A9" w:rsidRDefault="00A83072" w:rsidP="00A83072">
    <w:pPr>
      <w:rPr>
        <w:b/>
        <w:sz w:val="36"/>
        <w:szCs w:val="36"/>
      </w:rPr>
    </w:pPr>
    <w:r w:rsidRPr="00E305A9">
      <w:rPr>
        <w:b/>
        <w:sz w:val="36"/>
        <w:szCs w:val="36"/>
      </w:rPr>
      <w:t xml:space="preserve">A1 – </w:t>
    </w:r>
    <w:r w:rsidR="00E305A9" w:rsidRPr="00E305A9">
      <w:rPr>
        <w:b/>
        <w:sz w:val="36"/>
        <w:szCs w:val="36"/>
      </w:rPr>
      <w:t>Health and Safety Policy Statement</w:t>
    </w:r>
  </w:p>
  <w:p w14:paraId="266283A7" w14:textId="77777777" w:rsidR="00FB67B9" w:rsidRDefault="00FB67B9">
    <w:pPr>
      <w:pStyle w:val="Header"/>
    </w:pPr>
  </w:p>
</w:hdr>
</file>

<file path=word/header3.xml><?xml version="1.0" encoding="utf-8"?>
<w:hd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p w14:paraId="3E711115" w14:textId="77777777" w:rsidR="00685499" w:rsidRDefault="00685499">
    <w:pPr>
      <w:pStyle w:val="Header"/>
    </w:pPr>
  </w:p>
</w:hdr>
</file>

<file path=word/header4.xml><?xml version="1.0" encoding="utf-8"?>
<w:hd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p w14:paraId="7DBFF8E9" w14:textId="0A6FA255" w:rsidR="00E305A9" w:rsidRDefault="7F04E1A3" w:rsidP="00E6784E">
    <w:pPr>
      <w:pStyle w:val="Heading1"/>
      <w:jc w:val="both"/>
      <w:rPr>
        <w:rFonts w:ascii="Arial" w:hAnsi="Arial"/>
        <w:sz w:val="40"/>
        <w:szCs w:val="40"/>
      </w:rPr>
    </w:pPr>
    <w:r>
      <w:rPr>
        <w:noProof/>
      </w:rPr>
      <w:drawing>
        <wp:inline distT="0" distB="0" distL="0" distR="0" wp14:anchorId="220BEF97" wp14:editId="7D1B37EC">
          <wp:extent cx="3409950" cy="577850"/>
          <wp:effectExtent l="0" t="0" r="0" b="0"/>
          <wp:docPr id="10" name="Picture 10" descr="NCC_BRANDMARK_BLACK"/>
          <wp:cNvGraphicFramePr>
            <a:graphicFrameLocks xmlns:a="http://schemas.openxmlformats.org/drawingml/2006/main" noChangeAspect="1"/>
          </wp:cNvGraphicFramePr>
          <a:graphic xmlns:a="http://schemas.openxmlformats.org/drawingml/2006/main">
            <a:graphicData uri="http://schemas.openxmlformats.org/drawingml/2006/picture">
              <pic:pic xmlns:pic="http://schemas.openxmlformats.org/drawingml/2006/picture">
                <pic:nvPicPr>
                  <pic:cNvPr id="0" name="Picture 10"/>
                  <pic:cNvPicPr/>
                </pic:nvPicPr>
                <pic:blipFill>
                  <a:blip r:embed="rId1">
                    <a:extLst>
                      <a:ext uri="{28A0092B-C50C-407E-A947-70E740481C1C}">
                        <a14:useLocalDpi xmlns:a14="http://schemas.microsoft.com/office/drawing/2010/main" val="0"/>
                      </a:ext>
                    </a:extLst>
                  </a:blip>
                  <a:stretch>
                    <a:fillRect/>
                  </a:stretch>
                </pic:blipFill>
                <pic:spPr>
                  <a:xfrm>
                    <a:off x="0" y="0"/>
                    <a:ext cx="3409950" cy="577850"/>
                  </a:xfrm>
                  <a:prstGeom prst="rect">
                    <a:avLst/>
                  </a:prstGeom>
                </pic:spPr>
              </pic:pic>
            </a:graphicData>
          </a:graphic>
        </wp:inline>
      </w:drawing>
    </w:r>
  </w:p>
  <w:p w14:paraId="48BD0252" w14:textId="77777777" w:rsidR="00E305A9" w:rsidRPr="00E305A9" w:rsidRDefault="00E305A9" w:rsidP="00F17B5A">
    <w:pPr>
      <w:pStyle w:val="Heading1"/>
      <w:jc w:val="both"/>
      <w:rPr>
        <w:rFonts w:ascii="Arial" w:hAnsi="Arial"/>
        <w:b/>
        <w:sz w:val="36"/>
        <w:szCs w:val="36"/>
      </w:rPr>
    </w:pPr>
    <w:r w:rsidRPr="00E305A9">
      <w:rPr>
        <w:rFonts w:ascii="Arial" w:hAnsi="Arial"/>
        <w:b/>
        <w:sz w:val="36"/>
        <w:szCs w:val="36"/>
      </w:rPr>
      <w:t>A1: Health and Safety Policy Statement</w:t>
    </w:r>
    <w:r>
      <w:rPr>
        <w:rFonts w:ascii="Arial" w:hAnsi="Arial"/>
        <w:b/>
        <w:sz w:val="36"/>
        <w:szCs w:val="36"/>
      </w:rPr>
      <w:t xml:space="preserve"> </w:t>
    </w:r>
  </w:p>
</w:hdr>
</file>

<file path=word/header5.xml><?xml version="1.0" encoding="utf-8"?>
<w:hd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p w14:paraId="56501904" w14:textId="77777777" w:rsidR="00685499" w:rsidRDefault="00685499">
    <w:pPr>
      <w:pStyle w:val="Header"/>
    </w:pPr>
  </w:p>
</w:hdr>
</file>

<file path=word/numbering.xml><?xml version="1.0" encoding="utf-8"?>
<w:numbering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abstractNum w:abstractNumId="0" w15:restartNumberingAfterBreak="0">
    <w:nsid w:val="0A7B54D0"/>
    <w:multiLevelType w:val="hybridMultilevel"/>
    <w:tmpl w:val="DF9ABFF6"/>
    <w:lvl w:ilvl="0" w:tplc="08090001">
      <w:start w:val="1"/>
      <w:numFmt w:val="bullet"/>
      <w:lvlText w:val=""/>
      <w:lvlJc w:val="left"/>
      <w:pPr>
        <w:tabs>
          <w:tab w:val="num" w:pos="720"/>
        </w:tabs>
        <w:ind w:left="720" w:hanging="360"/>
      </w:pPr>
      <w:rPr>
        <w:rFonts w:ascii="Symbol" w:hAnsi="Symbol" w:hint="default"/>
      </w:rPr>
    </w:lvl>
    <w:lvl w:ilvl="1" w:tplc="08090003" w:tentative="1">
      <w:start w:val="1"/>
      <w:numFmt w:val="bullet"/>
      <w:lvlText w:val="o"/>
      <w:lvlJc w:val="left"/>
      <w:pPr>
        <w:tabs>
          <w:tab w:val="num" w:pos="1440"/>
        </w:tabs>
        <w:ind w:left="1440" w:hanging="360"/>
      </w:pPr>
      <w:rPr>
        <w:rFonts w:ascii="Courier New" w:hAnsi="Courier New" w:cs="Courier New" w:hint="default"/>
      </w:rPr>
    </w:lvl>
    <w:lvl w:ilvl="2" w:tplc="08090005" w:tentative="1">
      <w:start w:val="1"/>
      <w:numFmt w:val="bullet"/>
      <w:lvlText w:val=""/>
      <w:lvlJc w:val="left"/>
      <w:pPr>
        <w:tabs>
          <w:tab w:val="num" w:pos="2160"/>
        </w:tabs>
        <w:ind w:left="2160" w:hanging="360"/>
      </w:pPr>
      <w:rPr>
        <w:rFonts w:ascii="Wingdings" w:hAnsi="Wingdings" w:hint="default"/>
      </w:rPr>
    </w:lvl>
    <w:lvl w:ilvl="3" w:tplc="08090001" w:tentative="1">
      <w:start w:val="1"/>
      <w:numFmt w:val="bullet"/>
      <w:lvlText w:val=""/>
      <w:lvlJc w:val="left"/>
      <w:pPr>
        <w:tabs>
          <w:tab w:val="num" w:pos="2880"/>
        </w:tabs>
        <w:ind w:left="2880" w:hanging="360"/>
      </w:pPr>
      <w:rPr>
        <w:rFonts w:ascii="Symbol" w:hAnsi="Symbol" w:hint="default"/>
      </w:rPr>
    </w:lvl>
    <w:lvl w:ilvl="4" w:tplc="08090003" w:tentative="1">
      <w:start w:val="1"/>
      <w:numFmt w:val="bullet"/>
      <w:lvlText w:val="o"/>
      <w:lvlJc w:val="left"/>
      <w:pPr>
        <w:tabs>
          <w:tab w:val="num" w:pos="3600"/>
        </w:tabs>
        <w:ind w:left="3600" w:hanging="360"/>
      </w:pPr>
      <w:rPr>
        <w:rFonts w:ascii="Courier New" w:hAnsi="Courier New" w:cs="Courier New" w:hint="default"/>
      </w:rPr>
    </w:lvl>
    <w:lvl w:ilvl="5" w:tplc="08090005" w:tentative="1">
      <w:start w:val="1"/>
      <w:numFmt w:val="bullet"/>
      <w:lvlText w:val=""/>
      <w:lvlJc w:val="left"/>
      <w:pPr>
        <w:tabs>
          <w:tab w:val="num" w:pos="4320"/>
        </w:tabs>
        <w:ind w:left="4320" w:hanging="360"/>
      </w:pPr>
      <w:rPr>
        <w:rFonts w:ascii="Wingdings" w:hAnsi="Wingdings" w:hint="default"/>
      </w:rPr>
    </w:lvl>
    <w:lvl w:ilvl="6" w:tplc="08090001" w:tentative="1">
      <w:start w:val="1"/>
      <w:numFmt w:val="bullet"/>
      <w:lvlText w:val=""/>
      <w:lvlJc w:val="left"/>
      <w:pPr>
        <w:tabs>
          <w:tab w:val="num" w:pos="5040"/>
        </w:tabs>
        <w:ind w:left="5040" w:hanging="360"/>
      </w:pPr>
      <w:rPr>
        <w:rFonts w:ascii="Symbol" w:hAnsi="Symbol" w:hint="default"/>
      </w:rPr>
    </w:lvl>
    <w:lvl w:ilvl="7" w:tplc="08090003" w:tentative="1">
      <w:start w:val="1"/>
      <w:numFmt w:val="bullet"/>
      <w:lvlText w:val="o"/>
      <w:lvlJc w:val="left"/>
      <w:pPr>
        <w:tabs>
          <w:tab w:val="num" w:pos="5760"/>
        </w:tabs>
        <w:ind w:left="5760" w:hanging="360"/>
      </w:pPr>
      <w:rPr>
        <w:rFonts w:ascii="Courier New" w:hAnsi="Courier New" w:cs="Courier New" w:hint="default"/>
      </w:rPr>
    </w:lvl>
    <w:lvl w:ilvl="8" w:tplc="08090005" w:tentative="1">
      <w:start w:val="1"/>
      <w:numFmt w:val="bullet"/>
      <w:lvlText w:val=""/>
      <w:lvlJc w:val="left"/>
      <w:pPr>
        <w:tabs>
          <w:tab w:val="num" w:pos="6480"/>
        </w:tabs>
        <w:ind w:left="6480" w:hanging="360"/>
      </w:pPr>
      <w:rPr>
        <w:rFonts w:ascii="Wingdings" w:hAnsi="Wingdings" w:hint="default"/>
      </w:rPr>
    </w:lvl>
  </w:abstractNum>
  <w:abstractNum w:abstractNumId="1" w15:restartNumberingAfterBreak="0">
    <w:nsid w:val="11FA50D3"/>
    <w:multiLevelType w:val="hybridMultilevel"/>
    <w:tmpl w:val="02FAA490"/>
    <w:lvl w:ilvl="0" w:tplc="08090001">
      <w:start w:val="1"/>
      <w:numFmt w:val="bullet"/>
      <w:lvlText w:val=""/>
      <w:lvlJc w:val="left"/>
      <w:pPr>
        <w:tabs>
          <w:tab w:val="num" w:pos="720"/>
        </w:tabs>
        <w:ind w:left="720" w:hanging="360"/>
      </w:pPr>
      <w:rPr>
        <w:rFonts w:ascii="Symbol" w:hAnsi="Symbol" w:hint="default"/>
      </w:rPr>
    </w:lvl>
    <w:lvl w:ilvl="1" w:tplc="08090003" w:tentative="1">
      <w:start w:val="1"/>
      <w:numFmt w:val="bullet"/>
      <w:lvlText w:val="o"/>
      <w:lvlJc w:val="left"/>
      <w:pPr>
        <w:tabs>
          <w:tab w:val="num" w:pos="1440"/>
        </w:tabs>
        <w:ind w:left="1440" w:hanging="360"/>
      </w:pPr>
      <w:rPr>
        <w:rFonts w:ascii="Courier New" w:hAnsi="Courier New" w:cs="Courier New" w:hint="default"/>
      </w:rPr>
    </w:lvl>
    <w:lvl w:ilvl="2" w:tplc="08090005" w:tentative="1">
      <w:start w:val="1"/>
      <w:numFmt w:val="bullet"/>
      <w:lvlText w:val=""/>
      <w:lvlJc w:val="left"/>
      <w:pPr>
        <w:tabs>
          <w:tab w:val="num" w:pos="2160"/>
        </w:tabs>
        <w:ind w:left="2160" w:hanging="360"/>
      </w:pPr>
      <w:rPr>
        <w:rFonts w:ascii="Wingdings" w:hAnsi="Wingdings" w:hint="default"/>
      </w:rPr>
    </w:lvl>
    <w:lvl w:ilvl="3" w:tplc="08090001" w:tentative="1">
      <w:start w:val="1"/>
      <w:numFmt w:val="bullet"/>
      <w:lvlText w:val=""/>
      <w:lvlJc w:val="left"/>
      <w:pPr>
        <w:tabs>
          <w:tab w:val="num" w:pos="2880"/>
        </w:tabs>
        <w:ind w:left="2880" w:hanging="360"/>
      </w:pPr>
      <w:rPr>
        <w:rFonts w:ascii="Symbol" w:hAnsi="Symbol" w:hint="default"/>
      </w:rPr>
    </w:lvl>
    <w:lvl w:ilvl="4" w:tplc="08090003" w:tentative="1">
      <w:start w:val="1"/>
      <w:numFmt w:val="bullet"/>
      <w:lvlText w:val="o"/>
      <w:lvlJc w:val="left"/>
      <w:pPr>
        <w:tabs>
          <w:tab w:val="num" w:pos="3600"/>
        </w:tabs>
        <w:ind w:left="3600" w:hanging="360"/>
      </w:pPr>
      <w:rPr>
        <w:rFonts w:ascii="Courier New" w:hAnsi="Courier New" w:cs="Courier New" w:hint="default"/>
      </w:rPr>
    </w:lvl>
    <w:lvl w:ilvl="5" w:tplc="08090005" w:tentative="1">
      <w:start w:val="1"/>
      <w:numFmt w:val="bullet"/>
      <w:lvlText w:val=""/>
      <w:lvlJc w:val="left"/>
      <w:pPr>
        <w:tabs>
          <w:tab w:val="num" w:pos="4320"/>
        </w:tabs>
        <w:ind w:left="4320" w:hanging="360"/>
      </w:pPr>
      <w:rPr>
        <w:rFonts w:ascii="Wingdings" w:hAnsi="Wingdings" w:hint="default"/>
      </w:rPr>
    </w:lvl>
    <w:lvl w:ilvl="6" w:tplc="08090001" w:tentative="1">
      <w:start w:val="1"/>
      <w:numFmt w:val="bullet"/>
      <w:lvlText w:val=""/>
      <w:lvlJc w:val="left"/>
      <w:pPr>
        <w:tabs>
          <w:tab w:val="num" w:pos="5040"/>
        </w:tabs>
        <w:ind w:left="5040" w:hanging="360"/>
      </w:pPr>
      <w:rPr>
        <w:rFonts w:ascii="Symbol" w:hAnsi="Symbol" w:hint="default"/>
      </w:rPr>
    </w:lvl>
    <w:lvl w:ilvl="7" w:tplc="08090003" w:tentative="1">
      <w:start w:val="1"/>
      <w:numFmt w:val="bullet"/>
      <w:lvlText w:val="o"/>
      <w:lvlJc w:val="left"/>
      <w:pPr>
        <w:tabs>
          <w:tab w:val="num" w:pos="5760"/>
        </w:tabs>
        <w:ind w:left="5760" w:hanging="360"/>
      </w:pPr>
      <w:rPr>
        <w:rFonts w:ascii="Courier New" w:hAnsi="Courier New" w:cs="Courier New" w:hint="default"/>
      </w:rPr>
    </w:lvl>
    <w:lvl w:ilvl="8" w:tplc="08090005" w:tentative="1">
      <w:start w:val="1"/>
      <w:numFmt w:val="bullet"/>
      <w:lvlText w:val=""/>
      <w:lvlJc w:val="left"/>
      <w:pPr>
        <w:tabs>
          <w:tab w:val="num" w:pos="6480"/>
        </w:tabs>
        <w:ind w:left="6480" w:hanging="360"/>
      </w:pPr>
      <w:rPr>
        <w:rFonts w:ascii="Wingdings" w:hAnsi="Wingdings" w:hint="default"/>
      </w:rPr>
    </w:lvl>
  </w:abstractNum>
  <w:abstractNum w:abstractNumId="2" w15:restartNumberingAfterBreak="0">
    <w:nsid w:val="13F373DE"/>
    <w:multiLevelType w:val="hybridMultilevel"/>
    <w:tmpl w:val="C652C204"/>
    <w:lvl w:ilvl="0" w:tplc="08090001">
      <w:start w:val="1"/>
      <w:numFmt w:val="bullet"/>
      <w:lvlText w:val=""/>
      <w:lvlJc w:val="left"/>
      <w:pPr>
        <w:tabs>
          <w:tab w:val="num" w:pos="1571"/>
        </w:tabs>
        <w:ind w:left="1571" w:hanging="360"/>
      </w:pPr>
      <w:rPr>
        <w:rFonts w:ascii="Symbol" w:hAnsi="Symbol" w:hint="default"/>
      </w:rPr>
    </w:lvl>
    <w:lvl w:ilvl="1" w:tplc="08090003" w:tentative="1">
      <w:start w:val="1"/>
      <w:numFmt w:val="bullet"/>
      <w:lvlText w:val="o"/>
      <w:lvlJc w:val="left"/>
      <w:pPr>
        <w:tabs>
          <w:tab w:val="num" w:pos="2291"/>
        </w:tabs>
        <w:ind w:left="2291" w:hanging="360"/>
      </w:pPr>
      <w:rPr>
        <w:rFonts w:ascii="Courier New" w:hAnsi="Courier New" w:cs="Courier New" w:hint="default"/>
      </w:rPr>
    </w:lvl>
    <w:lvl w:ilvl="2" w:tplc="08090005" w:tentative="1">
      <w:start w:val="1"/>
      <w:numFmt w:val="bullet"/>
      <w:lvlText w:val=""/>
      <w:lvlJc w:val="left"/>
      <w:pPr>
        <w:tabs>
          <w:tab w:val="num" w:pos="3011"/>
        </w:tabs>
        <w:ind w:left="3011" w:hanging="360"/>
      </w:pPr>
      <w:rPr>
        <w:rFonts w:ascii="Wingdings" w:hAnsi="Wingdings" w:hint="default"/>
      </w:rPr>
    </w:lvl>
    <w:lvl w:ilvl="3" w:tplc="08090001" w:tentative="1">
      <w:start w:val="1"/>
      <w:numFmt w:val="bullet"/>
      <w:lvlText w:val=""/>
      <w:lvlJc w:val="left"/>
      <w:pPr>
        <w:tabs>
          <w:tab w:val="num" w:pos="3731"/>
        </w:tabs>
        <w:ind w:left="3731" w:hanging="360"/>
      </w:pPr>
      <w:rPr>
        <w:rFonts w:ascii="Symbol" w:hAnsi="Symbol" w:hint="default"/>
      </w:rPr>
    </w:lvl>
    <w:lvl w:ilvl="4" w:tplc="08090003" w:tentative="1">
      <w:start w:val="1"/>
      <w:numFmt w:val="bullet"/>
      <w:lvlText w:val="o"/>
      <w:lvlJc w:val="left"/>
      <w:pPr>
        <w:tabs>
          <w:tab w:val="num" w:pos="4451"/>
        </w:tabs>
        <w:ind w:left="4451" w:hanging="360"/>
      </w:pPr>
      <w:rPr>
        <w:rFonts w:ascii="Courier New" w:hAnsi="Courier New" w:cs="Courier New" w:hint="default"/>
      </w:rPr>
    </w:lvl>
    <w:lvl w:ilvl="5" w:tplc="08090005" w:tentative="1">
      <w:start w:val="1"/>
      <w:numFmt w:val="bullet"/>
      <w:lvlText w:val=""/>
      <w:lvlJc w:val="left"/>
      <w:pPr>
        <w:tabs>
          <w:tab w:val="num" w:pos="5171"/>
        </w:tabs>
        <w:ind w:left="5171" w:hanging="360"/>
      </w:pPr>
      <w:rPr>
        <w:rFonts w:ascii="Wingdings" w:hAnsi="Wingdings" w:hint="default"/>
      </w:rPr>
    </w:lvl>
    <w:lvl w:ilvl="6" w:tplc="08090001" w:tentative="1">
      <w:start w:val="1"/>
      <w:numFmt w:val="bullet"/>
      <w:lvlText w:val=""/>
      <w:lvlJc w:val="left"/>
      <w:pPr>
        <w:tabs>
          <w:tab w:val="num" w:pos="5891"/>
        </w:tabs>
        <w:ind w:left="5891" w:hanging="360"/>
      </w:pPr>
      <w:rPr>
        <w:rFonts w:ascii="Symbol" w:hAnsi="Symbol" w:hint="default"/>
      </w:rPr>
    </w:lvl>
    <w:lvl w:ilvl="7" w:tplc="08090003" w:tentative="1">
      <w:start w:val="1"/>
      <w:numFmt w:val="bullet"/>
      <w:lvlText w:val="o"/>
      <w:lvlJc w:val="left"/>
      <w:pPr>
        <w:tabs>
          <w:tab w:val="num" w:pos="6611"/>
        </w:tabs>
        <w:ind w:left="6611" w:hanging="360"/>
      </w:pPr>
      <w:rPr>
        <w:rFonts w:ascii="Courier New" w:hAnsi="Courier New" w:cs="Courier New" w:hint="default"/>
      </w:rPr>
    </w:lvl>
    <w:lvl w:ilvl="8" w:tplc="08090005" w:tentative="1">
      <w:start w:val="1"/>
      <w:numFmt w:val="bullet"/>
      <w:lvlText w:val=""/>
      <w:lvlJc w:val="left"/>
      <w:pPr>
        <w:tabs>
          <w:tab w:val="num" w:pos="7331"/>
        </w:tabs>
        <w:ind w:left="7331" w:hanging="360"/>
      </w:pPr>
      <w:rPr>
        <w:rFonts w:ascii="Wingdings" w:hAnsi="Wingdings" w:hint="default"/>
      </w:rPr>
    </w:lvl>
  </w:abstractNum>
  <w:abstractNum w:abstractNumId="3" w15:restartNumberingAfterBreak="0">
    <w:nsid w:val="164038AC"/>
    <w:multiLevelType w:val="hybridMultilevel"/>
    <w:tmpl w:val="D778BE5C"/>
    <w:lvl w:ilvl="0" w:tplc="70CCE0AC">
      <w:start w:val="1"/>
      <w:numFmt w:val="bullet"/>
      <w:lvlText w:val=""/>
      <w:lvlJc w:val="left"/>
      <w:pPr>
        <w:tabs>
          <w:tab w:val="num" w:pos="1080"/>
        </w:tabs>
        <w:ind w:left="1080" w:hanging="360"/>
      </w:pPr>
      <w:rPr>
        <w:rFonts w:ascii="Symbol" w:hAnsi="Symbol" w:hint="default"/>
      </w:rPr>
    </w:lvl>
    <w:lvl w:ilvl="1" w:tplc="08090003" w:tentative="1">
      <w:start w:val="1"/>
      <w:numFmt w:val="bullet"/>
      <w:lvlText w:val="o"/>
      <w:lvlJc w:val="left"/>
      <w:pPr>
        <w:tabs>
          <w:tab w:val="num" w:pos="2160"/>
        </w:tabs>
        <w:ind w:left="2160" w:hanging="360"/>
      </w:pPr>
      <w:rPr>
        <w:rFonts w:ascii="Courier New" w:hAnsi="Courier New" w:cs="Courier New" w:hint="default"/>
      </w:rPr>
    </w:lvl>
    <w:lvl w:ilvl="2" w:tplc="08090005" w:tentative="1">
      <w:start w:val="1"/>
      <w:numFmt w:val="bullet"/>
      <w:lvlText w:val=""/>
      <w:lvlJc w:val="left"/>
      <w:pPr>
        <w:tabs>
          <w:tab w:val="num" w:pos="2880"/>
        </w:tabs>
        <w:ind w:left="2880" w:hanging="360"/>
      </w:pPr>
      <w:rPr>
        <w:rFonts w:ascii="Wingdings" w:hAnsi="Wingdings" w:hint="default"/>
      </w:rPr>
    </w:lvl>
    <w:lvl w:ilvl="3" w:tplc="08090001" w:tentative="1">
      <w:start w:val="1"/>
      <w:numFmt w:val="bullet"/>
      <w:lvlText w:val=""/>
      <w:lvlJc w:val="left"/>
      <w:pPr>
        <w:tabs>
          <w:tab w:val="num" w:pos="3600"/>
        </w:tabs>
        <w:ind w:left="3600" w:hanging="360"/>
      </w:pPr>
      <w:rPr>
        <w:rFonts w:ascii="Symbol" w:hAnsi="Symbol" w:hint="default"/>
      </w:rPr>
    </w:lvl>
    <w:lvl w:ilvl="4" w:tplc="08090003" w:tentative="1">
      <w:start w:val="1"/>
      <w:numFmt w:val="bullet"/>
      <w:lvlText w:val="o"/>
      <w:lvlJc w:val="left"/>
      <w:pPr>
        <w:tabs>
          <w:tab w:val="num" w:pos="4320"/>
        </w:tabs>
        <w:ind w:left="4320" w:hanging="360"/>
      </w:pPr>
      <w:rPr>
        <w:rFonts w:ascii="Courier New" w:hAnsi="Courier New" w:cs="Courier New" w:hint="default"/>
      </w:rPr>
    </w:lvl>
    <w:lvl w:ilvl="5" w:tplc="08090005" w:tentative="1">
      <w:start w:val="1"/>
      <w:numFmt w:val="bullet"/>
      <w:lvlText w:val=""/>
      <w:lvlJc w:val="left"/>
      <w:pPr>
        <w:tabs>
          <w:tab w:val="num" w:pos="5040"/>
        </w:tabs>
        <w:ind w:left="5040" w:hanging="360"/>
      </w:pPr>
      <w:rPr>
        <w:rFonts w:ascii="Wingdings" w:hAnsi="Wingdings" w:hint="default"/>
      </w:rPr>
    </w:lvl>
    <w:lvl w:ilvl="6" w:tplc="08090001" w:tentative="1">
      <w:start w:val="1"/>
      <w:numFmt w:val="bullet"/>
      <w:lvlText w:val=""/>
      <w:lvlJc w:val="left"/>
      <w:pPr>
        <w:tabs>
          <w:tab w:val="num" w:pos="5760"/>
        </w:tabs>
        <w:ind w:left="5760" w:hanging="360"/>
      </w:pPr>
      <w:rPr>
        <w:rFonts w:ascii="Symbol" w:hAnsi="Symbol" w:hint="default"/>
      </w:rPr>
    </w:lvl>
    <w:lvl w:ilvl="7" w:tplc="08090003" w:tentative="1">
      <w:start w:val="1"/>
      <w:numFmt w:val="bullet"/>
      <w:lvlText w:val="o"/>
      <w:lvlJc w:val="left"/>
      <w:pPr>
        <w:tabs>
          <w:tab w:val="num" w:pos="6480"/>
        </w:tabs>
        <w:ind w:left="6480" w:hanging="360"/>
      </w:pPr>
      <w:rPr>
        <w:rFonts w:ascii="Courier New" w:hAnsi="Courier New" w:cs="Courier New" w:hint="default"/>
      </w:rPr>
    </w:lvl>
    <w:lvl w:ilvl="8" w:tplc="08090005" w:tentative="1">
      <w:start w:val="1"/>
      <w:numFmt w:val="bullet"/>
      <w:lvlText w:val=""/>
      <w:lvlJc w:val="left"/>
      <w:pPr>
        <w:tabs>
          <w:tab w:val="num" w:pos="7200"/>
        </w:tabs>
        <w:ind w:left="7200" w:hanging="360"/>
      </w:pPr>
      <w:rPr>
        <w:rFonts w:ascii="Wingdings" w:hAnsi="Wingdings" w:hint="default"/>
      </w:rPr>
    </w:lvl>
  </w:abstractNum>
  <w:abstractNum w:abstractNumId="4" w15:restartNumberingAfterBreak="0">
    <w:nsid w:val="16C123A5"/>
    <w:multiLevelType w:val="hybridMultilevel"/>
    <w:tmpl w:val="29366EE4"/>
    <w:lvl w:ilvl="0" w:tplc="0809000F">
      <w:start w:val="1"/>
      <w:numFmt w:val="decimal"/>
      <w:lvlText w:val="%1."/>
      <w:lvlJc w:val="left"/>
      <w:pPr>
        <w:tabs>
          <w:tab w:val="num" w:pos="720"/>
        </w:tabs>
        <w:ind w:left="720" w:hanging="360"/>
      </w:pPr>
      <w:rPr>
        <w:rFonts w:hint="default"/>
      </w:rPr>
    </w:lvl>
    <w:lvl w:ilvl="1" w:tplc="08090001">
      <w:start w:val="1"/>
      <w:numFmt w:val="bullet"/>
      <w:lvlText w:val=""/>
      <w:lvlJc w:val="left"/>
      <w:pPr>
        <w:tabs>
          <w:tab w:val="num" w:pos="1440"/>
        </w:tabs>
        <w:ind w:left="1440" w:hanging="360"/>
      </w:pPr>
      <w:rPr>
        <w:rFonts w:ascii="Symbol" w:hAnsi="Symbol" w:hint="default"/>
      </w:rPr>
    </w:lvl>
    <w:lvl w:ilvl="2" w:tplc="08090005" w:tentative="1">
      <w:start w:val="1"/>
      <w:numFmt w:val="bullet"/>
      <w:lvlText w:val=""/>
      <w:lvlJc w:val="left"/>
      <w:pPr>
        <w:tabs>
          <w:tab w:val="num" w:pos="2160"/>
        </w:tabs>
        <w:ind w:left="2160" w:hanging="360"/>
      </w:pPr>
      <w:rPr>
        <w:rFonts w:ascii="Wingdings" w:hAnsi="Wingdings" w:hint="default"/>
      </w:rPr>
    </w:lvl>
    <w:lvl w:ilvl="3" w:tplc="08090001" w:tentative="1">
      <w:start w:val="1"/>
      <w:numFmt w:val="bullet"/>
      <w:lvlText w:val=""/>
      <w:lvlJc w:val="left"/>
      <w:pPr>
        <w:tabs>
          <w:tab w:val="num" w:pos="2880"/>
        </w:tabs>
        <w:ind w:left="2880" w:hanging="360"/>
      </w:pPr>
      <w:rPr>
        <w:rFonts w:ascii="Symbol" w:hAnsi="Symbol" w:hint="default"/>
      </w:rPr>
    </w:lvl>
    <w:lvl w:ilvl="4" w:tplc="08090003" w:tentative="1">
      <w:start w:val="1"/>
      <w:numFmt w:val="bullet"/>
      <w:lvlText w:val="o"/>
      <w:lvlJc w:val="left"/>
      <w:pPr>
        <w:tabs>
          <w:tab w:val="num" w:pos="3600"/>
        </w:tabs>
        <w:ind w:left="3600" w:hanging="360"/>
      </w:pPr>
      <w:rPr>
        <w:rFonts w:ascii="Courier New" w:hAnsi="Courier New" w:cs="Courier New" w:hint="default"/>
      </w:rPr>
    </w:lvl>
    <w:lvl w:ilvl="5" w:tplc="08090005" w:tentative="1">
      <w:start w:val="1"/>
      <w:numFmt w:val="bullet"/>
      <w:lvlText w:val=""/>
      <w:lvlJc w:val="left"/>
      <w:pPr>
        <w:tabs>
          <w:tab w:val="num" w:pos="4320"/>
        </w:tabs>
        <w:ind w:left="4320" w:hanging="360"/>
      </w:pPr>
      <w:rPr>
        <w:rFonts w:ascii="Wingdings" w:hAnsi="Wingdings" w:hint="default"/>
      </w:rPr>
    </w:lvl>
    <w:lvl w:ilvl="6" w:tplc="08090001" w:tentative="1">
      <w:start w:val="1"/>
      <w:numFmt w:val="bullet"/>
      <w:lvlText w:val=""/>
      <w:lvlJc w:val="left"/>
      <w:pPr>
        <w:tabs>
          <w:tab w:val="num" w:pos="5040"/>
        </w:tabs>
        <w:ind w:left="5040" w:hanging="360"/>
      </w:pPr>
      <w:rPr>
        <w:rFonts w:ascii="Symbol" w:hAnsi="Symbol" w:hint="default"/>
      </w:rPr>
    </w:lvl>
    <w:lvl w:ilvl="7" w:tplc="08090003" w:tentative="1">
      <w:start w:val="1"/>
      <w:numFmt w:val="bullet"/>
      <w:lvlText w:val="o"/>
      <w:lvlJc w:val="left"/>
      <w:pPr>
        <w:tabs>
          <w:tab w:val="num" w:pos="5760"/>
        </w:tabs>
        <w:ind w:left="5760" w:hanging="360"/>
      </w:pPr>
      <w:rPr>
        <w:rFonts w:ascii="Courier New" w:hAnsi="Courier New" w:cs="Courier New" w:hint="default"/>
      </w:rPr>
    </w:lvl>
    <w:lvl w:ilvl="8" w:tplc="08090005" w:tentative="1">
      <w:start w:val="1"/>
      <w:numFmt w:val="bullet"/>
      <w:lvlText w:val=""/>
      <w:lvlJc w:val="left"/>
      <w:pPr>
        <w:tabs>
          <w:tab w:val="num" w:pos="6480"/>
        </w:tabs>
        <w:ind w:left="6480" w:hanging="360"/>
      </w:pPr>
      <w:rPr>
        <w:rFonts w:ascii="Wingdings" w:hAnsi="Wingdings" w:hint="default"/>
      </w:rPr>
    </w:lvl>
  </w:abstractNum>
  <w:abstractNum w:abstractNumId="5" w15:restartNumberingAfterBreak="0">
    <w:nsid w:val="17BF1D29"/>
    <w:multiLevelType w:val="hybridMultilevel"/>
    <w:tmpl w:val="C4E63B9C"/>
    <w:lvl w:ilvl="0" w:tplc="0809000F">
      <w:start w:val="1"/>
      <w:numFmt w:val="decimal"/>
      <w:lvlText w:val="%1."/>
      <w:lvlJc w:val="left"/>
      <w:pPr>
        <w:tabs>
          <w:tab w:val="num" w:pos="360"/>
        </w:tabs>
        <w:ind w:left="360" w:hanging="360"/>
      </w:pPr>
      <w:rPr>
        <w:rFonts w:hint="default"/>
      </w:rPr>
    </w:lvl>
    <w:lvl w:ilvl="1" w:tplc="08090003" w:tentative="1">
      <w:start w:val="1"/>
      <w:numFmt w:val="bullet"/>
      <w:lvlText w:val="o"/>
      <w:lvlJc w:val="left"/>
      <w:pPr>
        <w:tabs>
          <w:tab w:val="num" w:pos="1800"/>
        </w:tabs>
        <w:ind w:left="1800" w:hanging="360"/>
      </w:pPr>
      <w:rPr>
        <w:rFonts w:ascii="Courier New" w:hAnsi="Courier New" w:cs="Courier New" w:hint="default"/>
      </w:rPr>
    </w:lvl>
    <w:lvl w:ilvl="2" w:tplc="08090005" w:tentative="1">
      <w:start w:val="1"/>
      <w:numFmt w:val="bullet"/>
      <w:lvlText w:val=""/>
      <w:lvlJc w:val="left"/>
      <w:pPr>
        <w:tabs>
          <w:tab w:val="num" w:pos="2520"/>
        </w:tabs>
        <w:ind w:left="2520" w:hanging="360"/>
      </w:pPr>
      <w:rPr>
        <w:rFonts w:ascii="Wingdings" w:hAnsi="Wingdings" w:hint="default"/>
      </w:rPr>
    </w:lvl>
    <w:lvl w:ilvl="3" w:tplc="08090001" w:tentative="1">
      <w:start w:val="1"/>
      <w:numFmt w:val="bullet"/>
      <w:lvlText w:val=""/>
      <w:lvlJc w:val="left"/>
      <w:pPr>
        <w:tabs>
          <w:tab w:val="num" w:pos="3240"/>
        </w:tabs>
        <w:ind w:left="3240" w:hanging="360"/>
      </w:pPr>
      <w:rPr>
        <w:rFonts w:ascii="Symbol" w:hAnsi="Symbol" w:hint="default"/>
      </w:rPr>
    </w:lvl>
    <w:lvl w:ilvl="4" w:tplc="08090003" w:tentative="1">
      <w:start w:val="1"/>
      <w:numFmt w:val="bullet"/>
      <w:lvlText w:val="o"/>
      <w:lvlJc w:val="left"/>
      <w:pPr>
        <w:tabs>
          <w:tab w:val="num" w:pos="3960"/>
        </w:tabs>
        <w:ind w:left="3960" w:hanging="360"/>
      </w:pPr>
      <w:rPr>
        <w:rFonts w:ascii="Courier New" w:hAnsi="Courier New" w:cs="Courier New" w:hint="default"/>
      </w:rPr>
    </w:lvl>
    <w:lvl w:ilvl="5" w:tplc="08090005" w:tentative="1">
      <w:start w:val="1"/>
      <w:numFmt w:val="bullet"/>
      <w:lvlText w:val=""/>
      <w:lvlJc w:val="left"/>
      <w:pPr>
        <w:tabs>
          <w:tab w:val="num" w:pos="4680"/>
        </w:tabs>
        <w:ind w:left="4680" w:hanging="360"/>
      </w:pPr>
      <w:rPr>
        <w:rFonts w:ascii="Wingdings" w:hAnsi="Wingdings" w:hint="default"/>
      </w:rPr>
    </w:lvl>
    <w:lvl w:ilvl="6" w:tplc="08090001" w:tentative="1">
      <w:start w:val="1"/>
      <w:numFmt w:val="bullet"/>
      <w:lvlText w:val=""/>
      <w:lvlJc w:val="left"/>
      <w:pPr>
        <w:tabs>
          <w:tab w:val="num" w:pos="5400"/>
        </w:tabs>
        <w:ind w:left="5400" w:hanging="360"/>
      </w:pPr>
      <w:rPr>
        <w:rFonts w:ascii="Symbol" w:hAnsi="Symbol" w:hint="default"/>
      </w:rPr>
    </w:lvl>
    <w:lvl w:ilvl="7" w:tplc="08090003" w:tentative="1">
      <w:start w:val="1"/>
      <w:numFmt w:val="bullet"/>
      <w:lvlText w:val="o"/>
      <w:lvlJc w:val="left"/>
      <w:pPr>
        <w:tabs>
          <w:tab w:val="num" w:pos="6120"/>
        </w:tabs>
        <w:ind w:left="6120" w:hanging="360"/>
      </w:pPr>
      <w:rPr>
        <w:rFonts w:ascii="Courier New" w:hAnsi="Courier New" w:cs="Courier New" w:hint="default"/>
      </w:rPr>
    </w:lvl>
    <w:lvl w:ilvl="8" w:tplc="08090005" w:tentative="1">
      <w:start w:val="1"/>
      <w:numFmt w:val="bullet"/>
      <w:lvlText w:val=""/>
      <w:lvlJc w:val="left"/>
      <w:pPr>
        <w:tabs>
          <w:tab w:val="num" w:pos="6840"/>
        </w:tabs>
        <w:ind w:left="6840" w:hanging="360"/>
      </w:pPr>
      <w:rPr>
        <w:rFonts w:ascii="Wingdings" w:hAnsi="Wingdings" w:hint="default"/>
      </w:rPr>
    </w:lvl>
  </w:abstractNum>
  <w:abstractNum w:abstractNumId="6" w15:restartNumberingAfterBreak="0">
    <w:nsid w:val="1A765AC6"/>
    <w:multiLevelType w:val="hybridMultilevel"/>
    <w:tmpl w:val="38CA2DD8"/>
    <w:lvl w:ilvl="0" w:tplc="0809000F">
      <w:start w:val="1"/>
      <w:numFmt w:val="decimal"/>
      <w:lvlText w:val="%1."/>
      <w:lvlJc w:val="left"/>
      <w:pPr>
        <w:tabs>
          <w:tab w:val="num" w:pos="720"/>
        </w:tabs>
        <w:ind w:left="720" w:hanging="360"/>
      </w:pPr>
      <w:rPr>
        <w:rFonts w:hint="default"/>
      </w:rPr>
    </w:lvl>
    <w:lvl w:ilvl="1" w:tplc="08090001">
      <w:start w:val="1"/>
      <w:numFmt w:val="bullet"/>
      <w:lvlText w:val=""/>
      <w:lvlJc w:val="left"/>
      <w:pPr>
        <w:tabs>
          <w:tab w:val="num" w:pos="1440"/>
        </w:tabs>
        <w:ind w:left="1440" w:hanging="360"/>
      </w:pPr>
      <w:rPr>
        <w:rFonts w:ascii="Symbol" w:hAnsi="Symbol" w:hint="default"/>
      </w:rPr>
    </w:lvl>
    <w:lvl w:ilvl="2" w:tplc="08090005" w:tentative="1">
      <w:start w:val="1"/>
      <w:numFmt w:val="bullet"/>
      <w:lvlText w:val=""/>
      <w:lvlJc w:val="left"/>
      <w:pPr>
        <w:tabs>
          <w:tab w:val="num" w:pos="2160"/>
        </w:tabs>
        <w:ind w:left="2160" w:hanging="360"/>
      </w:pPr>
      <w:rPr>
        <w:rFonts w:ascii="Wingdings" w:hAnsi="Wingdings" w:hint="default"/>
      </w:rPr>
    </w:lvl>
    <w:lvl w:ilvl="3" w:tplc="08090001" w:tentative="1">
      <w:start w:val="1"/>
      <w:numFmt w:val="bullet"/>
      <w:lvlText w:val=""/>
      <w:lvlJc w:val="left"/>
      <w:pPr>
        <w:tabs>
          <w:tab w:val="num" w:pos="2880"/>
        </w:tabs>
        <w:ind w:left="2880" w:hanging="360"/>
      </w:pPr>
      <w:rPr>
        <w:rFonts w:ascii="Symbol" w:hAnsi="Symbol" w:hint="default"/>
      </w:rPr>
    </w:lvl>
    <w:lvl w:ilvl="4" w:tplc="08090003" w:tentative="1">
      <w:start w:val="1"/>
      <w:numFmt w:val="bullet"/>
      <w:lvlText w:val="o"/>
      <w:lvlJc w:val="left"/>
      <w:pPr>
        <w:tabs>
          <w:tab w:val="num" w:pos="3600"/>
        </w:tabs>
        <w:ind w:left="3600" w:hanging="360"/>
      </w:pPr>
      <w:rPr>
        <w:rFonts w:ascii="Courier New" w:hAnsi="Courier New" w:cs="Courier New" w:hint="default"/>
      </w:rPr>
    </w:lvl>
    <w:lvl w:ilvl="5" w:tplc="08090005" w:tentative="1">
      <w:start w:val="1"/>
      <w:numFmt w:val="bullet"/>
      <w:lvlText w:val=""/>
      <w:lvlJc w:val="left"/>
      <w:pPr>
        <w:tabs>
          <w:tab w:val="num" w:pos="4320"/>
        </w:tabs>
        <w:ind w:left="4320" w:hanging="360"/>
      </w:pPr>
      <w:rPr>
        <w:rFonts w:ascii="Wingdings" w:hAnsi="Wingdings" w:hint="default"/>
      </w:rPr>
    </w:lvl>
    <w:lvl w:ilvl="6" w:tplc="08090001" w:tentative="1">
      <w:start w:val="1"/>
      <w:numFmt w:val="bullet"/>
      <w:lvlText w:val=""/>
      <w:lvlJc w:val="left"/>
      <w:pPr>
        <w:tabs>
          <w:tab w:val="num" w:pos="5040"/>
        </w:tabs>
        <w:ind w:left="5040" w:hanging="360"/>
      </w:pPr>
      <w:rPr>
        <w:rFonts w:ascii="Symbol" w:hAnsi="Symbol" w:hint="default"/>
      </w:rPr>
    </w:lvl>
    <w:lvl w:ilvl="7" w:tplc="08090003" w:tentative="1">
      <w:start w:val="1"/>
      <w:numFmt w:val="bullet"/>
      <w:lvlText w:val="o"/>
      <w:lvlJc w:val="left"/>
      <w:pPr>
        <w:tabs>
          <w:tab w:val="num" w:pos="5760"/>
        </w:tabs>
        <w:ind w:left="5760" w:hanging="360"/>
      </w:pPr>
      <w:rPr>
        <w:rFonts w:ascii="Courier New" w:hAnsi="Courier New" w:cs="Courier New" w:hint="default"/>
      </w:rPr>
    </w:lvl>
    <w:lvl w:ilvl="8" w:tplc="08090005" w:tentative="1">
      <w:start w:val="1"/>
      <w:numFmt w:val="bullet"/>
      <w:lvlText w:val=""/>
      <w:lvlJc w:val="left"/>
      <w:pPr>
        <w:tabs>
          <w:tab w:val="num" w:pos="6480"/>
        </w:tabs>
        <w:ind w:left="6480" w:hanging="360"/>
      </w:pPr>
      <w:rPr>
        <w:rFonts w:ascii="Wingdings" w:hAnsi="Wingdings" w:hint="default"/>
      </w:rPr>
    </w:lvl>
  </w:abstractNum>
  <w:abstractNum w:abstractNumId="7" w15:restartNumberingAfterBreak="0">
    <w:nsid w:val="1B8028A1"/>
    <w:multiLevelType w:val="hybridMultilevel"/>
    <w:tmpl w:val="B80AE8FE"/>
    <w:lvl w:ilvl="0" w:tplc="0809000F">
      <w:start w:val="1"/>
      <w:numFmt w:val="decimal"/>
      <w:lvlText w:val="%1."/>
      <w:lvlJc w:val="left"/>
      <w:pPr>
        <w:tabs>
          <w:tab w:val="num" w:pos="360"/>
        </w:tabs>
        <w:ind w:left="360" w:hanging="360"/>
      </w:pPr>
    </w:lvl>
    <w:lvl w:ilvl="1" w:tplc="08090019" w:tentative="1">
      <w:start w:val="1"/>
      <w:numFmt w:val="lowerLetter"/>
      <w:lvlText w:val="%2."/>
      <w:lvlJc w:val="left"/>
      <w:pPr>
        <w:tabs>
          <w:tab w:val="num" w:pos="1080"/>
        </w:tabs>
        <w:ind w:left="1080" w:hanging="360"/>
      </w:pPr>
    </w:lvl>
    <w:lvl w:ilvl="2" w:tplc="0809001B" w:tentative="1">
      <w:start w:val="1"/>
      <w:numFmt w:val="lowerRoman"/>
      <w:lvlText w:val="%3."/>
      <w:lvlJc w:val="right"/>
      <w:pPr>
        <w:tabs>
          <w:tab w:val="num" w:pos="1800"/>
        </w:tabs>
        <w:ind w:left="1800" w:hanging="180"/>
      </w:pPr>
    </w:lvl>
    <w:lvl w:ilvl="3" w:tplc="0809000F" w:tentative="1">
      <w:start w:val="1"/>
      <w:numFmt w:val="decimal"/>
      <w:lvlText w:val="%4."/>
      <w:lvlJc w:val="left"/>
      <w:pPr>
        <w:tabs>
          <w:tab w:val="num" w:pos="2520"/>
        </w:tabs>
        <w:ind w:left="2520" w:hanging="360"/>
      </w:pPr>
    </w:lvl>
    <w:lvl w:ilvl="4" w:tplc="08090019" w:tentative="1">
      <w:start w:val="1"/>
      <w:numFmt w:val="lowerLetter"/>
      <w:lvlText w:val="%5."/>
      <w:lvlJc w:val="left"/>
      <w:pPr>
        <w:tabs>
          <w:tab w:val="num" w:pos="3240"/>
        </w:tabs>
        <w:ind w:left="3240" w:hanging="360"/>
      </w:pPr>
    </w:lvl>
    <w:lvl w:ilvl="5" w:tplc="0809001B" w:tentative="1">
      <w:start w:val="1"/>
      <w:numFmt w:val="lowerRoman"/>
      <w:lvlText w:val="%6."/>
      <w:lvlJc w:val="right"/>
      <w:pPr>
        <w:tabs>
          <w:tab w:val="num" w:pos="3960"/>
        </w:tabs>
        <w:ind w:left="3960" w:hanging="180"/>
      </w:pPr>
    </w:lvl>
    <w:lvl w:ilvl="6" w:tplc="0809000F" w:tentative="1">
      <w:start w:val="1"/>
      <w:numFmt w:val="decimal"/>
      <w:lvlText w:val="%7."/>
      <w:lvlJc w:val="left"/>
      <w:pPr>
        <w:tabs>
          <w:tab w:val="num" w:pos="4680"/>
        </w:tabs>
        <w:ind w:left="4680" w:hanging="360"/>
      </w:pPr>
    </w:lvl>
    <w:lvl w:ilvl="7" w:tplc="08090019" w:tentative="1">
      <w:start w:val="1"/>
      <w:numFmt w:val="lowerLetter"/>
      <w:lvlText w:val="%8."/>
      <w:lvlJc w:val="left"/>
      <w:pPr>
        <w:tabs>
          <w:tab w:val="num" w:pos="5400"/>
        </w:tabs>
        <w:ind w:left="5400" w:hanging="360"/>
      </w:pPr>
    </w:lvl>
    <w:lvl w:ilvl="8" w:tplc="0809001B" w:tentative="1">
      <w:start w:val="1"/>
      <w:numFmt w:val="lowerRoman"/>
      <w:lvlText w:val="%9."/>
      <w:lvlJc w:val="right"/>
      <w:pPr>
        <w:tabs>
          <w:tab w:val="num" w:pos="6120"/>
        </w:tabs>
        <w:ind w:left="6120" w:hanging="180"/>
      </w:pPr>
    </w:lvl>
  </w:abstractNum>
  <w:abstractNum w:abstractNumId="8" w15:restartNumberingAfterBreak="0">
    <w:nsid w:val="1FBC16B6"/>
    <w:multiLevelType w:val="hybridMultilevel"/>
    <w:tmpl w:val="FC86672C"/>
    <w:lvl w:ilvl="0" w:tplc="70CCE0AC">
      <w:start w:val="1"/>
      <w:numFmt w:val="bullet"/>
      <w:lvlText w:val=""/>
      <w:lvlJc w:val="left"/>
      <w:pPr>
        <w:tabs>
          <w:tab w:val="num" w:pos="1069"/>
        </w:tabs>
        <w:ind w:left="1069" w:hanging="360"/>
      </w:pPr>
      <w:rPr>
        <w:rFonts w:ascii="Symbol" w:hAnsi="Symbol" w:hint="default"/>
      </w:rPr>
    </w:lvl>
    <w:lvl w:ilvl="1" w:tplc="08090003" w:tentative="1">
      <w:start w:val="1"/>
      <w:numFmt w:val="bullet"/>
      <w:lvlText w:val="o"/>
      <w:lvlJc w:val="left"/>
      <w:pPr>
        <w:tabs>
          <w:tab w:val="num" w:pos="2149"/>
        </w:tabs>
        <w:ind w:left="2149" w:hanging="360"/>
      </w:pPr>
      <w:rPr>
        <w:rFonts w:ascii="Courier New" w:hAnsi="Courier New" w:cs="Courier New" w:hint="default"/>
      </w:rPr>
    </w:lvl>
    <w:lvl w:ilvl="2" w:tplc="08090005" w:tentative="1">
      <w:start w:val="1"/>
      <w:numFmt w:val="bullet"/>
      <w:lvlText w:val=""/>
      <w:lvlJc w:val="left"/>
      <w:pPr>
        <w:tabs>
          <w:tab w:val="num" w:pos="2869"/>
        </w:tabs>
        <w:ind w:left="2869" w:hanging="360"/>
      </w:pPr>
      <w:rPr>
        <w:rFonts w:ascii="Wingdings" w:hAnsi="Wingdings" w:hint="default"/>
      </w:rPr>
    </w:lvl>
    <w:lvl w:ilvl="3" w:tplc="08090001" w:tentative="1">
      <w:start w:val="1"/>
      <w:numFmt w:val="bullet"/>
      <w:lvlText w:val=""/>
      <w:lvlJc w:val="left"/>
      <w:pPr>
        <w:tabs>
          <w:tab w:val="num" w:pos="3589"/>
        </w:tabs>
        <w:ind w:left="3589" w:hanging="360"/>
      </w:pPr>
      <w:rPr>
        <w:rFonts w:ascii="Symbol" w:hAnsi="Symbol" w:hint="default"/>
      </w:rPr>
    </w:lvl>
    <w:lvl w:ilvl="4" w:tplc="08090003" w:tentative="1">
      <w:start w:val="1"/>
      <w:numFmt w:val="bullet"/>
      <w:lvlText w:val="o"/>
      <w:lvlJc w:val="left"/>
      <w:pPr>
        <w:tabs>
          <w:tab w:val="num" w:pos="4309"/>
        </w:tabs>
        <w:ind w:left="4309" w:hanging="360"/>
      </w:pPr>
      <w:rPr>
        <w:rFonts w:ascii="Courier New" w:hAnsi="Courier New" w:cs="Courier New" w:hint="default"/>
      </w:rPr>
    </w:lvl>
    <w:lvl w:ilvl="5" w:tplc="08090005" w:tentative="1">
      <w:start w:val="1"/>
      <w:numFmt w:val="bullet"/>
      <w:lvlText w:val=""/>
      <w:lvlJc w:val="left"/>
      <w:pPr>
        <w:tabs>
          <w:tab w:val="num" w:pos="5029"/>
        </w:tabs>
        <w:ind w:left="5029" w:hanging="360"/>
      </w:pPr>
      <w:rPr>
        <w:rFonts w:ascii="Wingdings" w:hAnsi="Wingdings" w:hint="default"/>
      </w:rPr>
    </w:lvl>
    <w:lvl w:ilvl="6" w:tplc="08090001" w:tentative="1">
      <w:start w:val="1"/>
      <w:numFmt w:val="bullet"/>
      <w:lvlText w:val=""/>
      <w:lvlJc w:val="left"/>
      <w:pPr>
        <w:tabs>
          <w:tab w:val="num" w:pos="5749"/>
        </w:tabs>
        <w:ind w:left="5749" w:hanging="360"/>
      </w:pPr>
      <w:rPr>
        <w:rFonts w:ascii="Symbol" w:hAnsi="Symbol" w:hint="default"/>
      </w:rPr>
    </w:lvl>
    <w:lvl w:ilvl="7" w:tplc="08090003" w:tentative="1">
      <w:start w:val="1"/>
      <w:numFmt w:val="bullet"/>
      <w:lvlText w:val="o"/>
      <w:lvlJc w:val="left"/>
      <w:pPr>
        <w:tabs>
          <w:tab w:val="num" w:pos="6469"/>
        </w:tabs>
        <w:ind w:left="6469" w:hanging="360"/>
      </w:pPr>
      <w:rPr>
        <w:rFonts w:ascii="Courier New" w:hAnsi="Courier New" w:cs="Courier New" w:hint="default"/>
      </w:rPr>
    </w:lvl>
    <w:lvl w:ilvl="8" w:tplc="08090005" w:tentative="1">
      <w:start w:val="1"/>
      <w:numFmt w:val="bullet"/>
      <w:lvlText w:val=""/>
      <w:lvlJc w:val="left"/>
      <w:pPr>
        <w:tabs>
          <w:tab w:val="num" w:pos="7189"/>
        </w:tabs>
        <w:ind w:left="7189" w:hanging="360"/>
      </w:pPr>
      <w:rPr>
        <w:rFonts w:ascii="Wingdings" w:hAnsi="Wingdings" w:hint="default"/>
      </w:rPr>
    </w:lvl>
  </w:abstractNum>
  <w:abstractNum w:abstractNumId="9" w15:restartNumberingAfterBreak="0">
    <w:nsid w:val="225E1B27"/>
    <w:multiLevelType w:val="hybridMultilevel"/>
    <w:tmpl w:val="A462C0FE"/>
    <w:lvl w:ilvl="0" w:tplc="08090001">
      <w:start w:val="1"/>
      <w:numFmt w:val="bullet"/>
      <w:lvlText w:val=""/>
      <w:lvlJc w:val="left"/>
      <w:pPr>
        <w:tabs>
          <w:tab w:val="num" w:pos="720"/>
        </w:tabs>
        <w:ind w:left="720" w:hanging="360"/>
      </w:pPr>
      <w:rPr>
        <w:rFonts w:ascii="Symbol" w:hAnsi="Symbol" w:hint="default"/>
      </w:rPr>
    </w:lvl>
    <w:lvl w:ilvl="1" w:tplc="08090003" w:tentative="1">
      <w:start w:val="1"/>
      <w:numFmt w:val="bullet"/>
      <w:lvlText w:val="o"/>
      <w:lvlJc w:val="left"/>
      <w:pPr>
        <w:tabs>
          <w:tab w:val="num" w:pos="1440"/>
        </w:tabs>
        <w:ind w:left="1440" w:hanging="360"/>
      </w:pPr>
      <w:rPr>
        <w:rFonts w:ascii="Courier New" w:hAnsi="Courier New" w:cs="Courier New" w:hint="default"/>
      </w:rPr>
    </w:lvl>
    <w:lvl w:ilvl="2" w:tplc="08090005" w:tentative="1">
      <w:start w:val="1"/>
      <w:numFmt w:val="bullet"/>
      <w:lvlText w:val=""/>
      <w:lvlJc w:val="left"/>
      <w:pPr>
        <w:tabs>
          <w:tab w:val="num" w:pos="2160"/>
        </w:tabs>
        <w:ind w:left="2160" w:hanging="360"/>
      </w:pPr>
      <w:rPr>
        <w:rFonts w:ascii="Wingdings" w:hAnsi="Wingdings" w:hint="default"/>
      </w:rPr>
    </w:lvl>
    <w:lvl w:ilvl="3" w:tplc="08090001" w:tentative="1">
      <w:start w:val="1"/>
      <w:numFmt w:val="bullet"/>
      <w:lvlText w:val=""/>
      <w:lvlJc w:val="left"/>
      <w:pPr>
        <w:tabs>
          <w:tab w:val="num" w:pos="2880"/>
        </w:tabs>
        <w:ind w:left="2880" w:hanging="360"/>
      </w:pPr>
      <w:rPr>
        <w:rFonts w:ascii="Symbol" w:hAnsi="Symbol" w:hint="default"/>
      </w:rPr>
    </w:lvl>
    <w:lvl w:ilvl="4" w:tplc="08090003" w:tentative="1">
      <w:start w:val="1"/>
      <w:numFmt w:val="bullet"/>
      <w:lvlText w:val="o"/>
      <w:lvlJc w:val="left"/>
      <w:pPr>
        <w:tabs>
          <w:tab w:val="num" w:pos="3600"/>
        </w:tabs>
        <w:ind w:left="3600" w:hanging="360"/>
      </w:pPr>
      <w:rPr>
        <w:rFonts w:ascii="Courier New" w:hAnsi="Courier New" w:cs="Courier New" w:hint="default"/>
      </w:rPr>
    </w:lvl>
    <w:lvl w:ilvl="5" w:tplc="08090005" w:tentative="1">
      <w:start w:val="1"/>
      <w:numFmt w:val="bullet"/>
      <w:lvlText w:val=""/>
      <w:lvlJc w:val="left"/>
      <w:pPr>
        <w:tabs>
          <w:tab w:val="num" w:pos="4320"/>
        </w:tabs>
        <w:ind w:left="4320" w:hanging="360"/>
      </w:pPr>
      <w:rPr>
        <w:rFonts w:ascii="Wingdings" w:hAnsi="Wingdings" w:hint="default"/>
      </w:rPr>
    </w:lvl>
    <w:lvl w:ilvl="6" w:tplc="08090001" w:tentative="1">
      <w:start w:val="1"/>
      <w:numFmt w:val="bullet"/>
      <w:lvlText w:val=""/>
      <w:lvlJc w:val="left"/>
      <w:pPr>
        <w:tabs>
          <w:tab w:val="num" w:pos="5040"/>
        </w:tabs>
        <w:ind w:left="5040" w:hanging="360"/>
      </w:pPr>
      <w:rPr>
        <w:rFonts w:ascii="Symbol" w:hAnsi="Symbol" w:hint="default"/>
      </w:rPr>
    </w:lvl>
    <w:lvl w:ilvl="7" w:tplc="08090003" w:tentative="1">
      <w:start w:val="1"/>
      <w:numFmt w:val="bullet"/>
      <w:lvlText w:val="o"/>
      <w:lvlJc w:val="left"/>
      <w:pPr>
        <w:tabs>
          <w:tab w:val="num" w:pos="5760"/>
        </w:tabs>
        <w:ind w:left="5760" w:hanging="360"/>
      </w:pPr>
      <w:rPr>
        <w:rFonts w:ascii="Courier New" w:hAnsi="Courier New" w:cs="Courier New" w:hint="default"/>
      </w:rPr>
    </w:lvl>
    <w:lvl w:ilvl="8" w:tplc="08090005" w:tentative="1">
      <w:start w:val="1"/>
      <w:numFmt w:val="bullet"/>
      <w:lvlText w:val=""/>
      <w:lvlJc w:val="left"/>
      <w:pPr>
        <w:tabs>
          <w:tab w:val="num" w:pos="6480"/>
        </w:tabs>
        <w:ind w:left="6480" w:hanging="360"/>
      </w:pPr>
      <w:rPr>
        <w:rFonts w:ascii="Wingdings" w:hAnsi="Wingdings" w:hint="default"/>
      </w:rPr>
    </w:lvl>
  </w:abstractNum>
  <w:abstractNum w:abstractNumId="10" w15:restartNumberingAfterBreak="0">
    <w:nsid w:val="23B21A7D"/>
    <w:multiLevelType w:val="hybridMultilevel"/>
    <w:tmpl w:val="BC3CEE1E"/>
    <w:lvl w:ilvl="0" w:tplc="78AE1B76">
      <w:start w:val="1"/>
      <w:numFmt w:val="bullet"/>
      <w:lvlText w:val=""/>
      <w:lvlJc w:val="left"/>
      <w:pPr>
        <w:tabs>
          <w:tab w:val="num" w:pos="284"/>
        </w:tabs>
        <w:ind w:left="284" w:hanging="284"/>
      </w:pPr>
      <w:rPr>
        <w:rFonts w:ascii="Symbol" w:hAnsi="Symbol" w:hint="default"/>
        <w:sz w:val="24"/>
        <w:szCs w:val="24"/>
      </w:rPr>
    </w:lvl>
    <w:lvl w:ilvl="1" w:tplc="08090003" w:tentative="1">
      <w:start w:val="1"/>
      <w:numFmt w:val="bullet"/>
      <w:lvlText w:val="o"/>
      <w:lvlJc w:val="left"/>
      <w:pPr>
        <w:tabs>
          <w:tab w:val="num" w:pos="1440"/>
        </w:tabs>
        <w:ind w:left="1440" w:hanging="360"/>
      </w:pPr>
      <w:rPr>
        <w:rFonts w:ascii="Courier New" w:hAnsi="Courier New" w:cs="Courier New" w:hint="default"/>
      </w:rPr>
    </w:lvl>
    <w:lvl w:ilvl="2" w:tplc="08090005" w:tentative="1">
      <w:start w:val="1"/>
      <w:numFmt w:val="bullet"/>
      <w:lvlText w:val=""/>
      <w:lvlJc w:val="left"/>
      <w:pPr>
        <w:tabs>
          <w:tab w:val="num" w:pos="2160"/>
        </w:tabs>
        <w:ind w:left="2160" w:hanging="360"/>
      </w:pPr>
      <w:rPr>
        <w:rFonts w:ascii="Wingdings" w:hAnsi="Wingdings" w:hint="default"/>
      </w:rPr>
    </w:lvl>
    <w:lvl w:ilvl="3" w:tplc="08090001" w:tentative="1">
      <w:start w:val="1"/>
      <w:numFmt w:val="bullet"/>
      <w:lvlText w:val=""/>
      <w:lvlJc w:val="left"/>
      <w:pPr>
        <w:tabs>
          <w:tab w:val="num" w:pos="2880"/>
        </w:tabs>
        <w:ind w:left="2880" w:hanging="360"/>
      </w:pPr>
      <w:rPr>
        <w:rFonts w:ascii="Symbol" w:hAnsi="Symbol" w:hint="default"/>
      </w:rPr>
    </w:lvl>
    <w:lvl w:ilvl="4" w:tplc="08090003" w:tentative="1">
      <w:start w:val="1"/>
      <w:numFmt w:val="bullet"/>
      <w:lvlText w:val="o"/>
      <w:lvlJc w:val="left"/>
      <w:pPr>
        <w:tabs>
          <w:tab w:val="num" w:pos="3600"/>
        </w:tabs>
        <w:ind w:left="3600" w:hanging="360"/>
      </w:pPr>
      <w:rPr>
        <w:rFonts w:ascii="Courier New" w:hAnsi="Courier New" w:cs="Courier New" w:hint="default"/>
      </w:rPr>
    </w:lvl>
    <w:lvl w:ilvl="5" w:tplc="08090005" w:tentative="1">
      <w:start w:val="1"/>
      <w:numFmt w:val="bullet"/>
      <w:lvlText w:val=""/>
      <w:lvlJc w:val="left"/>
      <w:pPr>
        <w:tabs>
          <w:tab w:val="num" w:pos="4320"/>
        </w:tabs>
        <w:ind w:left="4320" w:hanging="360"/>
      </w:pPr>
      <w:rPr>
        <w:rFonts w:ascii="Wingdings" w:hAnsi="Wingdings" w:hint="default"/>
      </w:rPr>
    </w:lvl>
    <w:lvl w:ilvl="6" w:tplc="08090001" w:tentative="1">
      <w:start w:val="1"/>
      <w:numFmt w:val="bullet"/>
      <w:lvlText w:val=""/>
      <w:lvlJc w:val="left"/>
      <w:pPr>
        <w:tabs>
          <w:tab w:val="num" w:pos="5040"/>
        </w:tabs>
        <w:ind w:left="5040" w:hanging="360"/>
      </w:pPr>
      <w:rPr>
        <w:rFonts w:ascii="Symbol" w:hAnsi="Symbol" w:hint="default"/>
      </w:rPr>
    </w:lvl>
    <w:lvl w:ilvl="7" w:tplc="08090003" w:tentative="1">
      <w:start w:val="1"/>
      <w:numFmt w:val="bullet"/>
      <w:lvlText w:val="o"/>
      <w:lvlJc w:val="left"/>
      <w:pPr>
        <w:tabs>
          <w:tab w:val="num" w:pos="5760"/>
        </w:tabs>
        <w:ind w:left="5760" w:hanging="360"/>
      </w:pPr>
      <w:rPr>
        <w:rFonts w:ascii="Courier New" w:hAnsi="Courier New" w:cs="Courier New" w:hint="default"/>
      </w:rPr>
    </w:lvl>
    <w:lvl w:ilvl="8" w:tplc="08090005" w:tentative="1">
      <w:start w:val="1"/>
      <w:numFmt w:val="bullet"/>
      <w:lvlText w:val=""/>
      <w:lvlJc w:val="left"/>
      <w:pPr>
        <w:tabs>
          <w:tab w:val="num" w:pos="6480"/>
        </w:tabs>
        <w:ind w:left="6480" w:hanging="360"/>
      </w:pPr>
      <w:rPr>
        <w:rFonts w:ascii="Wingdings" w:hAnsi="Wingdings" w:hint="default"/>
      </w:rPr>
    </w:lvl>
  </w:abstractNum>
  <w:abstractNum w:abstractNumId="11" w15:restartNumberingAfterBreak="0">
    <w:nsid w:val="250E3725"/>
    <w:multiLevelType w:val="hybridMultilevel"/>
    <w:tmpl w:val="BCBAD4AE"/>
    <w:lvl w:ilvl="0" w:tplc="08090003">
      <w:start w:val="1"/>
      <w:numFmt w:val="bullet"/>
      <w:lvlText w:val="o"/>
      <w:lvlJc w:val="left"/>
      <w:pPr>
        <w:tabs>
          <w:tab w:val="num" w:pos="720"/>
        </w:tabs>
        <w:ind w:left="720" w:hanging="360"/>
      </w:pPr>
      <w:rPr>
        <w:rFonts w:ascii="Courier New" w:hAnsi="Courier New" w:cs="Courier New" w:hint="default"/>
      </w:rPr>
    </w:lvl>
    <w:lvl w:ilvl="1" w:tplc="08090001">
      <w:start w:val="1"/>
      <w:numFmt w:val="bullet"/>
      <w:lvlText w:val=""/>
      <w:lvlJc w:val="left"/>
      <w:pPr>
        <w:tabs>
          <w:tab w:val="num" w:pos="1440"/>
        </w:tabs>
        <w:ind w:left="1440" w:hanging="360"/>
      </w:pPr>
      <w:rPr>
        <w:rFonts w:ascii="Symbol" w:hAnsi="Symbol" w:hint="default"/>
      </w:rPr>
    </w:lvl>
    <w:lvl w:ilvl="2" w:tplc="08090005" w:tentative="1">
      <w:start w:val="1"/>
      <w:numFmt w:val="bullet"/>
      <w:lvlText w:val=""/>
      <w:lvlJc w:val="left"/>
      <w:pPr>
        <w:tabs>
          <w:tab w:val="num" w:pos="2160"/>
        </w:tabs>
        <w:ind w:left="2160" w:hanging="360"/>
      </w:pPr>
      <w:rPr>
        <w:rFonts w:ascii="Wingdings" w:hAnsi="Wingdings" w:hint="default"/>
      </w:rPr>
    </w:lvl>
    <w:lvl w:ilvl="3" w:tplc="08090001" w:tentative="1">
      <w:start w:val="1"/>
      <w:numFmt w:val="bullet"/>
      <w:lvlText w:val=""/>
      <w:lvlJc w:val="left"/>
      <w:pPr>
        <w:tabs>
          <w:tab w:val="num" w:pos="2880"/>
        </w:tabs>
        <w:ind w:left="2880" w:hanging="360"/>
      </w:pPr>
      <w:rPr>
        <w:rFonts w:ascii="Symbol" w:hAnsi="Symbol" w:hint="default"/>
      </w:rPr>
    </w:lvl>
    <w:lvl w:ilvl="4" w:tplc="08090003" w:tentative="1">
      <w:start w:val="1"/>
      <w:numFmt w:val="bullet"/>
      <w:lvlText w:val="o"/>
      <w:lvlJc w:val="left"/>
      <w:pPr>
        <w:tabs>
          <w:tab w:val="num" w:pos="3600"/>
        </w:tabs>
        <w:ind w:left="3600" w:hanging="360"/>
      </w:pPr>
      <w:rPr>
        <w:rFonts w:ascii="Courier New" w:hAnsi="Courier New" w:cs="Courier New" w:hint="default"/>
      </w:rPr>
    </w:lvl>
    <w:lvl w:ilvl="5" w:tplc="08090005" w:tentative="1">
      <w:start w:val="1"/>
      <w:numFmt w:val="bullet"/>
      <w:lvlText w:val=""/>
      <w:lvlJc w:val="left"/>
      <w:pPr>
        <w:tabs>
          <w:tab w:val="num" w:pos="4320"/>
        </w:tabs>
        <w:ind w:left="4320" w:hanging="360"/>
      </w:pPr>
      <w:rPr>
        <w:rFonts w:ascii="Wingdings" w:hAnsi="Wingdings" w:hint="default"/>
      </w:rPr>
    </w:lvl>
    <w:lvl w:ilvl="6" w:tplc="08090001" w:tentative="1">
      <w:start w:val="1"/>
      <w:numFmt w:val="bullet"/>
      <w:lvlText w:val=""/>
      <w:lvlJc w:val="left"/>
      <w:pPr>
        <w:tabs>
          <w:tab w:val="num" w:pos="5040"/>
        </w:tabs>
        <w:ind w:left="5040" w:hanging="360"/>
      </w:pPr>
      <w:rPr>
        <w:rFonts w:ascii="Symbol" w:hAnsi="Symbol" w:hint="default"/>
      </w:rPr>
    </w:lvl>
    <w:lvl w:ilvl="7" w:tplc="08090003" w:tentative="1">
      <w:start w:val="1"/>
      <w:numFmt w:val="bullet"/>
      <w:lvlText w:val="o"/>
      <w:lvlJc w:val="left"/>
      <w:pPr>
        <w:tabs>
          <w:tab w:val="num" w:pos="5760"/>
        </w:tabs>
        <w:ind w:left="5760" w:hanging="360"/>
      </w:pPr>
      <w:rPr>
        <w:rFonts w:ascii="Courier New" w:hAnsi="Courier New" w:cs="Courier New" w:hint="default"/>
      </w:rPr>
    </w:lvl>
    <w:lvl w:ilvl="8" w:tplc="08090005" w:tentative="1">
      <w:start w:val="1"/>
      <w:numFmt w:val="bullet"/>
      <w:lvlText w:val=""/>
      <w:lvlJc w:val="left"/>
      <w:pPr>
        <w:tabs>
          <w:tab w:val="num" w:pos="6480"/>
        </w:tabs>
        <w:ind w:left="6480" w:hanging="360"/>
      </w:pPr>
      <w:rPr>
        <w:rFonts w:ascii="Wingdings" w:hAnsi="Wingdings" w:hint="default"/>
      </w:rPr>
    </w:lvl>
  </w:abstractNum>
  <w:abstractNum w:abstractNumId="12" w15:restartNumberingAfterBreak="0">
    <w:nsid w:val="28870353"/>
    <w:multiLevelType w:val="multilevel"/>
    <w:tmpl w:val="3064F9C0"/>
    <w:lvl w:ilvl="0">
      <w:start w:val="1"/>
      <w:numFmt w:val="decimal"/>
      <w:lvlText w:val="%1"/>
      <w:lvlJc w:val="left"/>
      <w:pPr>
        <w:tabs>
          <w:tab w:val="num" w:pos="360"/>
        </w:tabs>
        <w:ind w:left="360" w:hanging="360"/>
      </w:pPr>
      <w:rPr>
        <w:rFonts w:hint="default"/>
      </w:rPr>
    </w:lvl>
    <w:lvl w:ilvl="1">
      <w:start w:val="3"/>
      <w:numFmt w:val="decimal"/>
      <w:lvlText w:val="%1.%2"/>
      <w:lvlJc w:val="left"/>
      <w:pPr>
        <w:tabs>
          <w:tab w:val="num" w:pos="360"/>
        </w:tabs>
        <w:ind w:left="360" w:hanging="360"/>
      </w:pPr>
      <w:rPr>
        <w:rFonts w:hint="default"/>
      </w:rPr>
    </w:lvl>
    <w:lvl w:ilvl="2">
      <w:start w:val="1"/>
      <w:numFmt w:val="decimal"/>
      <w:lvlText w:val="%1.%2.%3"/>
      <w:lvlJc w:val="left"/>
      <w:pPr>
        <w:tabs>
          <w:tab w:val="num" w:pos="720"/>
        </w:tabs>
        <w:ind w:left="720" w:hanging="720"/>
      </w:pPr>
      <w:rPr>
        <w:rFonts w:hint="default"/>
      </w:rPr>
    </w:lvl>
    <w:lvl w:ilvl="3">
      <w:start w:val="1"/>
      <w:numFmt w:val="decimal"/>
      <w:lvlText w:val="%1.%2.%3.%4"/>
      <w:lvlJc w:val="left"/>
      <w:pPr>
        <w:tabs>
          <w:tab w:val="num" w:pos="1080"/>
        </w:tabs>
        <w:ind w:left="1080" w:hanging="1080"/>
      </w:pPr>
      <w:rPr>
        <w:rFonts w:hint="default"/>
      </w:rPr>
    </w:lvl>
    <w:lvl w:ilvl="4">
      <w:start w:val="1"/>
      <w:numFmt w:val="decimal"/>
      <w:lvlText w:val="%1.%2.%3.%4.%5"/>
      <w:lvlJc w:val="left"/>
      <w:pPr>
        <w:tabs>
          <w:tab w:val="num" w:pos="1080"/>
        </w:tabs>
        <w:ind w:left="1080" w:hanging="1080"/>
      </w:pPr>
      <w:rPr>
        <w:rFonts w:hint="default"/>
      </w:rPr>
    </w:lvl>
    <w:lvl w:ilvl="5">
      <w:start w:val="1"/>
      <w:numFmt w:val="decimal"/>
      <w:lvlText w:val="%1.%2.%3.%4.%5.%6"/>
      <w:lvlJc w:val="left"/>
      <w:pPr>
        <w:tabs>
          <w:tab w:val="num" w:pos="1440"/>
        </w:tabs>
        <w:ind w:left="1440" w:hanging="1440"/>
      </w:pPr>
      <w:rPr>
        <w:rFonts w:hint="default"/>
      </w:rPr>
    </w:lvl>
    <w:lvl w:ilvl="6">
      <w:start w:val="1"/>
      <w:numFmt w:val="decimal"/>
      <w:lvlText w:val="%1.%2.%3.%4.%5.%6.%7"/>
      <w:lvlJc w:val="left"/>
      <w:pPr>
        <w:tabs>
          <w:tab w:val="num" w:pos="1440"/>
        </w:tabs>
        <w:ind w:left="1440" w:hanging="1440"/>
      </w:pPr>
      <w:rPr>
        <w:rFonts w:hint="default"/>
      </w:rPr>
    </w:lvl>
    <w:lvl w:ilvl="7">
      <w:start w:val="1"/>
      <w:numFmt w:val="decimal"/>
      <w:lvlText w:val="%1.%2.%3.%4.%5.%6.%7.%8"/>
      <w:lvlJc w:val="left"/>
      <w:pPr>
        <w:tabs>
          <w:tab w:val="num" w:pos="1800"/>
        </w:tabs>
        <w:ind w:left="1800" w:hanging="1800"/>
      </w:pPr>
      <w:rPr>
        <w:rFonts w:hint="default"/>
      </w:rPr>
    </w:lvl>
    <w:lvl w:ilvl="8">
      <w:start w:val="1"/>
      <w:numFmt w:val="decimal"/>
      <w:lvlText w:val="%1.%2.%3.%4.%5.%6.%7.%8.%9"/>
      <w:lvlJc w:val="left"/>
      <w:pPr>
        <w:tabs>
          <w:tab w:val="num" w:pos="1800"/>
        </w:tabs>
        <w:ind w:left="1800" w:hanging="1800"/>
      </w:pPr>
      <w:rPr>
        <w:rFonts w:hint="default"/>
      </w:rPr>
    </w:lvl>
  </w:abstractNum>
  <w:abstractNum w:abstractNumId="13" w15:restartNumberingAfterBreak="0">
    <w:nsid w:val="28962CEE"/>
    <w:multiLevelType w:val="hybridMultilevel"/>
    <w:tmpl w:val="DE528E7C"/>
    <w:lvl w:ilvl="0" w:tplc="08090001">
      <w:start w:val="1"/>
      <w:numFmt w:val="bullet"/>
      <w:lvlText w:val=""/>
      <w:lvlJc w:val="left"/>
      <w:pPr>
        <w:tabs>
          <w:tab w:val="num" w:pos="720"/>
        </w:tabs>
        <w:ind w:left="720" w:hanging="360"/>
      </w:pPr>
      <w:rPr>
        <w:rFonts w:ascii="Symbol" w:hAnsi="Symbol" w:hint="default"/>
      </w:rPr>
    </w:lvl>
    <w:lvl w:ilvl="1" w:tplc="08090003" w:tentative="1">
      <w:start w:val="1"/>
      <w:numFmt w:val="bullet"/>
      <w:lvlText w:val="o"/>
      <w:lvlJc w:val="left"/>
      <w:pPr>
        <w:tabs>
          <w:tab w:val="num" w:pos="1440"/>
        </w:tabs>
        <w:ind w:left="1440" w:hanging="360"/>
      </w:pPr>
      <w:rPr>
        <w:rFonts w:ascii="Courier New" w:hAnsi="Courier New" w:cs="Courier New" w:hint="default"/>
      </w:rPr>
    </w:lvl>
    <w:lvl w:ilvl="2" w:tplc="08090005" w:tentative="1">
      <w:start w:val="1"/>
      <w:numFmt w:val="bullet"/>
      <w:lvlText w:val=""/>
      <w:lvlJc w:val="left"/>
      <w:pPr>
        <w:tabs>
          <w:tab w:val="num" w:pos="2160"/>
        </w:tabs>
        <w:ind w:left="2160" w:hanging="360"/>
      </w:pPr>
      <w:rPr>
        <w:rFonts w:ascii="Wingdings" w:hAnsi="Wingdings" w:hint="default"/>
      </w:rPr>
    </w:lvl>
    <w:lvl w:ilvl="3" w:tplc="08090001" w:tentative="1">
      <w:start w:val="1"/>
      <w:numFmt w:val="bullet"/>
      <w:lvlText w:val=""/>
      <w:lvlJc w:val="left"/>
      <w:pPr>
        <w:tabs>
          <w:tab w:val="num" w:pos="2880"/>
        </w:tabs>
        <w:ind w:left="2880" w:hanging="360"/>
      </w:pPr>
      <w:rPr>
        <w:rFonts w:ascii="Symbol" w:hAnsi="Symbol" w:hint="default"/>
      </w:rPr>
    </w:lvl>
    <w:lvl w:ilvl="4" w:tplc="08090003" w:tentative="1">
      <w:start w:val="1"/>
      <w:numFmt w:val="bullet"/>
      <w:lvlText w:val="o"/>
      <w:lvlJc w:val="left"/>
      <w:pPr>
        <w:tabs>
          <w:tab w:val="num" w:pos="3600"/>
        </w:tabs>
        <w:ind w:left="3600" w:hanging="360"/>
      </w:pPr>
      <w:rPr>
        <w:rFonts w:ascii="Courier New" w:hAnsi="Courier New" w:cs="Courier New" w:hint="default"/>
      </w:rPr>
    </w:lvl>
    <w:lvl w:ilvl="5" w:tplc="08090005" w:tentative="1">
      <w:start w:val="1"/>
      <w:numFmt w:val="bullet"/>
      <w:lvlText w:val=""/>
      <w:lvlJc w:val="left"/>
      <w:pPr>
        <w:tabs>
          <w:tab w:val="num" w:pos="4320"/>
        </w:tabs>
        <w:ind w:left="4320" w:hanging="360"/>
      </w:pPr>
      <w:rPr>
        <w:rFonts w:ascii="Wingdings" w:hAnsi="Wingdings" w:hint="default"/>
      </w:rPr>
    </w:lvl>
    <w:lvl w:ilvl="6" w:tplc="08090001" w:tentative="1">
      <w:start w:val="1"/>
      <w:numFmt w:val="bullet"/>
      <w:lvlText w:val=""/>
      <w:lvlJc w:val="left"/>
      <w:pPr>
        <w:tabs>
          <w:tab w:val="num" w:pos="5040"/>
        </w:tabs>
        <w:ind w:left="5040" w:hanging="360"/>
      </w:pPr>
      <w:rPr>
        <w:rFonts w:ascii="Symbol" w:hAnsi="Symbol" w:hint="default"/>
      </w:rPr>
    </w:lvl>
    <w:lvl w:ilvl="7" w:tplc="08090003" w:tentative="1">
      <w:start w:val="1"/>
      <w:numFmt w:val="bullet"/>
      <w:lvlText w:val="o"/>
      <w:lvlJc w:val="left"/>
      <w:pPr>
        <w:tabs>
          <w:tab w:val="num" w:pos="5760"/>
        </w:tabs>
        <w:ind w:left="5760" w:hanging="360"/>
      </w:pPr>
      <w:rPr>
        <w:rFonts w:ascii="Courier New" w:hAnsi="Courier New" w:cs="Courier New" w:hint="default"/>
      </w:rPr>
    </w:lvl>
    <w:lvl w:ilvl="8" w:tplc="08090005" w:tentative="1">
      <w:start w:val="1"/>
      <w:numFmt w:val="bullet"/>
      <w:lvlText w:val=""/>
      <w:lvlJc w:val="left"/>
      <w:pPr>
        <w:tabs>
          <w:tab w:val="num" w:pos="6480"/>
        </w:tabs>
        <w:ind w:left="6480" w:hanging="360"/>
      </w:pPr>
      <w:rPr>
        <w:rFonts w:ascii="Wingdings" w:hAnsi="Wingdings" w:hint="default"/>
      </w:rPr>
    </w:lvl>
  </w:abstractNum>
  <w:abstractNum w:abstractNumId="14" w15:restartNumberingAfterBreak="0">
    <w:nsid w:val="28C24D68"/>
    <w:multiLevelType w:val="hybridMultilevel"/>
    <w:tmpl w:val="C0FE5E24"/>
    <w:lvl w:ilvl="0" w:tplc="08090001">
      <w:start w:val="1"/>
      <w:numFmt w:val="bullet"/>
      <w:lvlText w:val=""/>
      <w:lvlJc w:val="left"/>
      <w:pPr>
        <w:tabs>
          <w:tab w:val="num" w:pos="360"/>
        </w:tabs>
        <w:ind w:left="360" w:hanging="360"/>
      </w:pPr>
      <w:rPr>
        <w:rFonts w:ascii="Symbol" w:hAnsi="Symbol" w:hint="default"/>
      </w:rPr>
    </w:lvl>
    <w:lvl w:ilvl="1" w:tplc="08090003" w:tentative="1">
      <w:start w:val="1"/>
      <w:numFmt w:val="bullet"/>
      <w:lvlText w:val="o"/>
      <w:lvlJc w:val="left"/>
      <w:pPr>
        <w:tabs>
          <w:tab w:val="num" w:pos="1080"/>
        </w:tabs>
        <w:ind w:left="1080" w:hanging="360"/>
      </w:pPr>
      <w:rPr>
        <w:rFonts w:ascii="Courier New" w:hAnsi="Courier New" w:cs="Courier New" w:hint="default"/>
      </w:rPr>
    </w:lvl>
    <w:lvl w:ilvl="2" w:tplc="08090005" w:tentative="1">
      <w:start w:val="1"/>
      <w:numFmt w:val="bullet"/>
      <w:lvlText w:val=""/>
      <w:lvlJc w:val="left"/>
      <w:pPr>
        <w:tabs>
          <w:tab w:val="num" w:pos="1800"/>
        </w:tabs>
        <w:ind w:left="1800" w:hanging="360"/>
      </w:pPr>
      <w:rPr>
        <w:rFonts w:ascii="Wingdings" w:hAnsi="Wingdings" w:hint="default"/>
      </w:rPr>
    </w:lvl>
    <w:lvl w:ilvl="3" w:tplc="08090001" w:tentative="1">
      <w:start w:val="1"/>
      <w:numFmt w:val="bullet"/>
      <w:lvlText w:val=""/>
      <w:lvlJc w:val="left"/>
      <w:pPr>
        <w:tabs>
          <w:tab w:val="num" w:pos="2520"/>
        </w:tabs>
        <w:ind w:left="2520" w:hanging="360"/>
      </w:pPr>
      <w:rPr>
        <w:rFonts w:ascii="Symbol" w:hAnsi="Symbol" w:hint="default"/>
      </w:rPr>
    </w:lvl>
    <w:lvl w:ilvl="4" w:tplc="08090003" w:tentative="1">
      <w:start w:val="1"/>
      <w:numFmt w:val="bullet"/>
      <w:lvlText w:val="o"/>
      <w:lvlJc w:val="left"/>
      <w:pPr>
        <w:tabs>
          <w:tab w:val="num" w:pos="3240"/>
        </w:tabs>
        <w:ind w:left="3240" w:hanging="360"/>
      </w:pPr>
      <w:rPr>
        <w:rFonts w:ascii="Courier New" w:hAnsi="Courier New" w:cs="Courier New" w:hint="default"/>
      </w:rPr>
    </w:lvl>
    <w:lvl w:ilvl="5" w:tplc="08090005" w:tentative="1">
      <w:start w:val="1"/>
      <w:numFmt w:val="bullet"/>
      <w:lvlText w:val=""/>
      <w:lvlJc w:val="left"/>
      <w:pPr>
        <w:tabs>
          <w:tab w:val="num" w:pos="3960"/>
        </w:tabs>
        <w:ind w:left="3960" w:hanging="360"/>
      </w:pPr>
      <w:rPr>
        <w:rFonts w:ascii="Wingdings" w:hAnsi="Wingdings" w:hint="default"/>
      </w:rPr>
    </w:lvl>
    <w:lvl w:ilvl="6" w:tplc="08090001" w:tentative="1">
      <w:start w:val="1"/>
      <w:numFmt w:val="bullet"/>
      <w:lvlText w:val=""/>
      <w:lvlJc w:val="left"/>
      <w:pPr>
        <w:tabs>
          <w:tab w:val="num" w:pos="4680"/>
        </w:tabs>
        <w:ind w:left="4680" w:hanging="360"/>
      </w:pPr>
      <w:rPr>
        <w:rFonts w:ascii="Symbol" w:hAnsi="Symbol" w:hint="default"/>
      </w:rPr>
    </w:lvl>
    <w:lvl w:ilvl="7" w:tplc="08090003" w:tentative="1">
      <w:start w:val="1"/>
      <w:numFmt w:val="bullet"/>
      <w:lvlText w:val="o"/>
      <w:lvlJc w:val="left"/>
      <w:pPr>
        <w:tabs>
          <w:tab w:val="num" w:pos="5400"/>
        </w:tabs>
        <w:ind w:left="5400" w:hanging="360"/>
      </w:pPr>
      <w:rPr>
        <w:rFonts w:ascii="Courier New" w:hAnsi="Courier New" w:cs="Courier New" w:hint="default"/>
      </w:rPr>
    </w:lvl>
    <w:lvl w:ilvl="8" w:tplc="08090005" w:tentative="1">
      <w:start w:val="1"/>
      <w:numFmt w:val="bullet"/>
      <w:lvlText w:val=""/>
      <w:lvlJc w:val="left"/>
      <w:pPr>
        <w:tabs>
          <w:tab w:val="num" w:pos="6120"/>
        </w:tabs>
        <w:ind w:left="6120" w:hanging="360"/>
      </w:pPr>
      <w:rPr>
        <w:rFonts w:ascii="Wingdings" w:hAnsi="Wingdings" w:hint="default"/>
      </w:rPr>
    </w:lvl>
  </w:abstractNum>
  <w:abstractNum w:abstractNumId="15" w15:restartNumberingAfterBreak="0">
    <w:nsid w:val="29F54F81"/>
    <w:multiLevelType w:val="hybridMultilevel"/>
    <w:tmpl w:val="B8D8D7A4"/>
    <w:lvl w:ilvl="0" w:tplc="08090001">
      <w:start w:val="1"/>
      <w:numFmt w:val="bullet"/>
      <w:lvlText w:val=""/>
      <w:lvlJc w:val="left"/>
      <w:pPr>
        <w:tabs>
          <w:tab w:val="num" w:pos="720"/>
        </w:tabs>
        <w:ind w:left="720" w:hanging="360"/>
      </w:pPr>
      <w:rPr>
        <w:rFonts w:ascii="Symbol" w:hAnsi="Symbol" w:hint="default"/>
      </w:rPr>
    </w:lvl>
    <w:lvl w:ilvl="1" w:tplc="08090003" w:tentative="1">
      <w:start w:val="1"/>
      <w:numFmt w:val="bullet"/>
      <w:lvlText w:val="o"/>
      <w:lvlJc w:val="left"/>
      <w:pPr>
        <w:tabs>
          <w:tab w:val="num" w:pos="1440"/>
        </w:tabs>
        <w:ind w:left="1440" w:hanging="360"/>
      </w:pPr>
      <w:rPr>
        <w:rFonts w:ascii="Courier New" w:hAnsi="Courier New" w:cs="Courier New" w:hint="default"/>
      </w:rPr>
    </w:lvl>
    <w:lvl w:ilvl="2" w:tplc="08090005" w:tentative="1">
      <w:start w:val="1"/>
      <w:numFmt w:val="bullet"/>
      <w:lvlText w:val=""/>
      <w:lvlJc w:val="left"/>
      <w:pPr>
        <w:tabs>
          <w:tab w:val="num" w:pos="2160"/>
        </w:tabs>
        <w:ind w:left="2160" w:hanging="360"/>
      </w:pPr>
      <w:rPr>
        <w:rFonts w:ascii="Wingdings" w:hAnsi="Wingdings" w:hint="default"/>
      </w:rPr>
    </w:lvl>
    <w:lvl w:ilvl="3" w:tplc="08090001" w:tentative="1">
      <w:start w:val="1"/>
      <w:numFmt w:val="bullet"/>
      <w:lvlText w:val=""/>
      <w:lvlJc w:val="left"/>
      <w:pPr>
        <w:tabs>
          <w:tab w:val="num" w:pos="2880"/>
        </w:tabs>
        <w:ind w:left="2880" w:hanging="360"/>
      </w:pPr>
      <w:rPr>
        <w:rFonts w:ascii="Symbol" w:hAnsi="Symbol" w:hint="default"/>
      </w:rPr>
    </w:lvl>
    <w:lvl w:ilvl="4" w:tplc="08090003" w:tentative="1">
      <w:start w:val="1"/>
      <w:numFmt w:val="bullet"/>
      <w:lvlText w:val="o"/>
      <w:lvlJc w:val="left"/>
      <w:pPr>
        <w:tabs>
          <w:tab w:val="num" w:pos="3600"/>
        </w:tabs>
        <w:ind w:left="3600" w:hanging="360"/>
      </w:pPr>
      <w:rPr>
        <w:rFonts w:ascii="Courier New" w:hAnsi="Courier New" w:cs="Courier New" w:hint="default"/>
      </w:rPr>
    </w:lvl>
    <w:lvl w:ilvl="5" w:tplc="08090005" w:tentative="1">
      <w:start w:val="1"/>
      <w:numFmt w:val="bullet"/>
      <w:lvlText w:val=""/>
      <w:lvlJc w:val="left"/>
      <w:pPr>
        <w:tabs>
          <w:tab w:val="num" w:pos="4320"/>
        </w:tabs>
        <w:ind w:left="4320" w:hanging="360"/>
      </w:pPr>
      <w:rPr>
        <w:rFonts w:ascii="Wingdings" w:hAnsi="Wingdings" w:hint="default"/>
      </w:rPr>
    </w:lvl>
    <w:lvl w:ilvl="6" w:tplc="08090001" w:tentative="1">
      <w:start w:val="1"/>
      <w:numFmt w:val="bullet"/>
      <w:lvlText w:val=""/>
      <w:lvlJc w:val="left"/>
      <w:pPr>
        <w:tabs>
          <w:tab w:val="num" w:pos="5040"/>
        </w:tabs>
        <w:ind w:left="5040" w:hanging="360"/>
      </w:pPr>
      <w:rPr>
        <w:rFonts w:ascii="Symbol" w:hAnsi="Symbol" w:hint="default"/>
      </w:rPr>
    </w:lvl>
    <w:lvl w:ilvl="7" w:tplc="08090003" w:tentative="1">
      <w:start w:val="1"/>
      <w:numFmt w:val="bullet"/>
      <w:lvlText w:val="o"/>
      <w:lvlJc w:val="left"/>
      <w:pPr>
        <w:tabs>
          <w:tab w:val="num" w:pos="5760"/>
        </w:tabs>
        <w:ind w:left="5760" w:hanging="360"/>
      </w:pPr>
      <w:rPr>
        <w:rFonts w:ascii="Courier New" w:hAnsi="Courier New" w:cs="Courier New" w:hint="default"/>
      </w:rPr>
    </w:lvl>
    <w:lvl w:ilvl="8" w:tplc="08090005" w:tentative="1">
      <w:start w:val="1"/>
      <w:numFmt w:val="bullet"/>
      <w:lvlText w:val=""/>
      <w:lvlJc w:val="left"/>
      <w:pPr>
        <w:tabs>
          <w:tab w:val="num" w:pos="6480"/>
        </w:tabs>
        <w:ind w:left="6480" w:hanging="360"/>
      </w:pPr>
      <w:rPr>
        <w:rFonts w:ascii="Wingdings" w:hAnsi="Wingdings" w:hint="default"/>
      </w:rPr>
    </w:lvl>
  </w:abstractNum>
  <w:abstractNum w:abstractNumId="16" w15:restartNumberingAfterBreak="0">
    <w:nsid w:val="2BB45EB3"/>
    <w:multiLevelType w:val="hybridMultilevel"/>
    <w:tmpl w:val="B6CA02EC"/>
    <w:lvl w:ilvl="0" w:tplc="0809000F">
      <w:start w:val="1"/>
      <w:numFmt w:val="decimal"/>
      <w:lvlText w:val="%1."/>
      <w:lvlJc w:val="left"/>
      <w:pPr>
        <w:tabs>
          <w:tab w:val="num" w:pos="1080"/>
        </w:tabs>
        <w:ind w:left="1080" w:hanging="360"/>
      </w:pPr>
    </w:lvl>
    <w:lvl w:ilvl="1" w:tplc="08090001">
      <w:start w:val="1"/>
      <w:numFmt w:val="bullet"/>
      <w:lvlText w:val=""/>
      <w:lvlJc w:val="left"/>
      <w:pPr>
        <w:tabs>
          <w:tab w:val="num" w:pos="1800"/>
        </w:tabs>
        <w:ind w:left="1800" w:hanging="360"/>
      </w:pPr>
      <w:rPr>
        <w:rFonts w:ascii="Symbol" w:hAnsi="Symbol" w:hint="default"/>
      </w:rPr>
    </w:lvl>
    <w:lvl w:ilvl="2" w:tplc="0809000F">
      <w:start w:val="1"/>
      <w:numFmt w:val="decimal"/>
      <w:lvlText w:val="%3."/>
      <w:lvlJc w:val="left"/>
      <w:pPr>
        <w:tabs>
          <w:tab w:val="num" w:pos="2700"/>
        </w:tabs>
        <w:ind w:left="2700" w:hanging="360"/>
      </w:pPr>
    </w:lvl>
    <w:lvl w:ilvl="3" w:tplc="0809000F" w:tentative="1">
      <w:start w:val="1"/>
      <w:numFmt w:val="decimal"/>
      <w:lvlText w:val="%4."/>
      <w:lvlJc w:val="left"/>
      <w:pPr>
        <w:tabs>
          <w:tab w:val="num" w:pos="3240"/>
        </w:tabs>
        <w:ind w:left="3240" w:hanging="360"/>
      </w:pPr>
    </w:lvl>
    <w:lvl w:ilvl="4" w:tplc="08090019" w:tentative="1">
      <w:start w:val="1"/>
      <w:numFmt w:val="lowerLetter"/>
      <w:lvlText w:val="%5."/>
      <w:lvlJc w:val="left"/>
      <w:pPr>
        <w:tabs>
          <w:tab w:val="num" w:pos="3960"/>
        </w:tabs>
        <w:ind w:left="3960" w:hanging="360"/>
      </w:pPr>
    </w:lvl>
    <w:lvl w:ilvl="5" w:tplc="0809001B" w:tentative="1">
      <w:start w:val="1"/>
      <w:numFmt w:val="lowerRoman"/>
      <w:lvlText w:val="%6."/>
      <w:lvlJc w:val="right"/>
      <w:pPr>
        <w:tabs>
          <w:tab w:val="num" w:pos="4680"/>
        </w:tabs>
        <w:ind w:left="4680" w:hanging="180"/>
      </w:pPr>
    </w:lvl>
    <w:lvl w:ilvl="6" w:tplc="0809000F" w:tentative="1">
      <w:start w:val="1"/>
      <w:numFmt w:val="decimal"/>
      <w:lvlText w:val="%7."/>
      <w:lvlJc w:val="left"/>
      <w:pPr>
        <w:tabs>
          <w:tab w:val="num" w:pos="5400"/>
        </w:tabs>
        <w:ind w:left="5400" w:hanging="360"/>
      </w:pPr>
    </w:lvl>
    <w:lvl w:ilvl="7" w:tplc="08090019" w:tentative="1">
      <w:start w:val="1"/>
      <w:numFmt w:val="lowerLetter"/>
      <w:lvlText w:val="%8."/>
      <w:lvlJc w:val="left"/>
      <w:pPr>
        <w:tabs>
          <w:tab w:val="num" w:pos="6120"/>
        </w:tabs>
        <w:ind w:left="6120" w:hanging="360"/>
      </w:pPr>
    </w:lvl>
    <w:lvl w:ilvl="8" w:tplc="0809001B" w:tentative="1">
      <w:start w:val="1"/>
      <w:numFmt w:val="lowerRoman"/>
      <w:lvlText w:val="%9."/>
      <w:lvlJc w:val="right"/>
      <w:pPr>
        <w:tabs>
          <w:tab w:val="num" w:pos="6840"/>
        </w:tabs>
        <w:ind w:left="6840" w:hanging="180"/>
      </w:pPr>
    </w:lvl>
  </w:abstractNum>
  <w:abstractNum w:abstractNumId="17" w15:restartNumberingAfterBreak="0">
    <w:nsid w:val="2FC14889"/>
    <w:multiLevelType w:val="hybridMultilevel"/>
    <w:tmpl w:val="10748CFA"/>
    <w:lvl w:ilvl="0" w:tplc="08090001">
      <w:start w:val="1"/>
      <w:numFmt w:val="bullet"/>
      <w:lvlText w:val=""/>
      <w:lvlJc w:val="left"/>
      <w:pPr>
        <w:tabs>
          <w:tab w:val="num" w:pos="720"/>
        </w:tabs>
        <w:ind w:left="720" w:hanging="360"/>
      </w:pPr>
      <w:rPr>
        <w:rFonts w:ascii="Symbol" w:hAnsi="Symbol" w:hint="default"/>
      </w:rPr>
    </w:lvl>
    <w:lvl w:ilvl="1" w:tplc="08090003" w:tentative="1">
      <w:start w:val="1"/>
      <w:numFmt w:val="bullet"/>
      <w:lvlText w:val="o"/>
      <w:lvlJc w:val="left"/>
      <w:pPr>
        <w:tabs>
          <w:tab w:val="num" w:pos="1440"/>
        </w:tabs>
        <w:ind w:left="1440" w:hanging="360"/>
      </w:pPr>
      <w:rPr>
        <w:rFonts w:ascii="Courier New" w:hAnsi="Courier New" w:cs="Courier New" w:hint="default"/>
      </w:rPr>
    </w:lvl>
    <w:lvl w:ilvl="2" w:tplc="08090005" w:tentative="1">
      <w:start w:val="1"/>
      <w:numFmt w:val="bullet"/>
      <w:lvlText w:val=""/>
      <w:lvlJc w:val="left"/>
      <w:pPr>
        <w:tabs>
          <w:tab w:val="num" w:pos="2160"/>
        </w:tabs>
        <w:ind w:left="2160" w:hanging="360"/>
      </w:pPr>
      <w:rPr>
        <w:rFonts w:ascii="Wingdings" w:hAnsi="Wingdings" w:hint="default"/>
      </w:rPr>
    </w:lvl>
    <w:lvl w:ilvl="3" w:tplc="08090001" w:tentative="1">
      <w:start w:val="1"/>
      <w:numFmt w:val="bullet"/>
      <w:lvlText w:val=""/>
      <w:lvlJc w:val="left"/>
      <w:pPr>
        <w:tabs>
          <w:tab w:val="num" w:pos="2880"/>
        </w:tabs>
        <w:ind w:left="2880" w:hanging="360"/>
      </w:pPr>
      <w:rPr>
        <w:rFonts w:ascii="Symbol" w:hAnsi="Symbol" w:hint="default"/>
      </w:rPr>
    </w:lvl>
    <w:lvl w:ilvl="4" w:tplc="08090003" w:tentative="1">
      <w:start w:val="1"/>
      <w:numFmt w:val="bullet"/>
      <w:lvlText w:val="o"/>
      <w:lvlJc w:val="left"/>
      <w:pPr>
        <w:tabs>
          <w:tab w:val="num" w:pos="3600"/>
        </w:tabs>
        <w:ind w:left="3600" w:hanging="360"/>
      </w:pPr>
      <w:rPr>
        <w:rFonts w:ascii="Courier New" w:hAnsi="Courier New" w:cs="Courier New" w:hint="default"/>
      </w:rPr>
    </w:lvl>
    <w:lvl w:ilvl="5" w:tplc="08090005" w:tentative="1">
      <w:start w:val="1"/>
      <w:numFmt w:val="bullet"/>
      <w:lvlText w:val=""/>
      <w:lvlJc w:val="left"/>
      <w:pPr>
        <w:tabs>
          <w:tab w:val="num" w:pos="4320"/>
        </w:tabs>
        <w:ind w:left="4320" w:hanging="360"/>
      </w:pPr>
      <w:rPr>
        <w:rFonts w:ascii="Wingdings" w:hAnsi="Wingdings" w:hint="default"/>
      </w:rPr>
    </w:lvl>
    <w:lvl w:ilvl="6" w:tplc="08090001" w:tentative="1">
      <w:start w:val="1"/>
      <w:numFmt w:val="bullet"/>
      <w:lvlText w:val=""/>
      <w:lvlJc w:val="left"/>
      <w:pPr>
        <w:tabs>
          <w:tab w:val="num" w:pos="5040"/>
        </w:tabs>
        <w:ind w:left="5040" w:hanging="360"/>
      </w:pPr>
      <w:rPr>
        <w:rFonts w:ascii="Symbol" w:hAnsi="Symbol" w:hint="default"/>
      </w:rPr>
    </w:lvl>
    <w:lvl w:ilvl="7" w:tplc="08090003" w:tentative="1">
      <w:start w:val="1"/>
      <w:numFmt w:val="bullet"/>
      <w:lvlText w:val="o"/>
      <w:lvlJc w:val="left"/>
      <w:pPr>
        <w:tabs>
          <w:tab w:val="num" w:pos="5760"/>
        </w:tabs>
        <w:ind w:left="5760" w:hanging="360"/>
      </w:pPr>
      <w:rPr>
        <w:rFonts w:ascii="Courier New" w:hAnsi="Courier New" w:cs="Courier New" w:hint="default"/>
      </w:rPr>
    </w:lvl>
    <w:lvl w:ilvl="8" w:tplc="08090005" w:tentative="1">
      <w:start w:val="1"/>
      <w:numFmt w:val="bullet"/>
      <w:lvlText w:val=""/>
      <w:lvlJc w:val="left"/>
      <w:pPr>
        <w:tabs>
          <w:tab w:val="num" w:pos="6480"/>
        </w:tabs>
        <w:ind w:left="6480" w:hanging="360"/>
      </w:pPr>
      <w:rPr>
        <w:rFonts w:ascii="Wingdings" w:hAnsi="Wingdings" w:hint="default"/>
      </w:rPr>
    </w:lvl>
  </w:abstractNum>
  <w:abstractNum w:abstractNumId="18" w15:restartNumberingAfterBreak="0">
    <w:nsid w:val="30904D4E"/>
    <w:multiLevelType w:val="hybridMultilevel"/>
    <w:tmpl w:val="CA90889E"/>
    <w:lvl w:ilvl="0" w:tplc="0809000F">
      <w:start w:val="1"/>
      <w:numFmt w:val="decimal"/>
      <w:lvlText w:val="%1."/>
      <w:lvlJc w:val="left"/>
      <w:pPr>
        <w:tabs>
          <w:tab w:val="num" w:pos="360"/>
        </w:tabs>
        <w:ind w:left="360" w:hanging="360"/>
      </w:pPr>
      <w:rPr>
        <w:rFonts w:hint="default"/>
      </w:rPr>
    </w:lvl>
    <w:lvl w:ilvl="1" w:tplc="08090003" w:tentative="1">
      <w:start w:val="1"/>
      <w:numFmt w:val="bullet"/>
      <w:lvlText w:val="o"/>
      <w:lvlJc w:val="left"/>
      <w:pPr>
        <w:tabs>
          <w:tab w:val="num" w:pos="1800"/>
        </w:tabs>
        <w:ind w:left="1800" w:hanging="360"/>
      </w:pPr>
      <w:rPr>
        <w:rFonts w:ascii="Courier New" w:hAnsi="Courier New" w:cs="Courier New" w:hint="default"/>
      </w:rPr>
    </w:lvl>
    <w:lvl w:ilvl="2" w:tplc="08090005" w:tentative="1">
      <w:start w:val="1"/>
      <w:numFmt w:val="bullet"/>
      <w:lvlText w:val=""/>
      <w:lvlJc w:val="left"/>
      <w:pPr>
        <w:tabs>
          <w:tab w:val="num" w:pos="2520"/>
        </w:tabs>
        <w:ind w:left="2520" w:hanging="360"/>
      </w:pPr>
      <w:rPr>
        <w:rFonts w:ascii="Wingdings" w:hAnsi="Wingdings" w:hint="default"/>
      </w:rPr>
    </w:lvl>
    <w:lvl w:ilvl="3" w:tplc="08090001" w:tentative="1">
      <w:start w:val="1"/>
      <w:numFmt w:val="bullet"/>
      <w:lvlText w:val=""/>
      <w:lvlJc w:val="left"/>
      <w:pPr>
        <w:tabs>
          <w:tab w:val="num" w:pos="3240"/>
        </w:tabs>
        <w:ind w:left="3240" w:hanging="360"/>
      </w:pPr>
      <w:rPr>
        <w:rFonts w:ascii="Symbol" w:hAnsi="Symbol" w:hint="default"/>
      </w:rPr>
    </w:lvl>
    <w:lvl w:ilvl="4" w:tplc="08090003" w:tentative="1">
      <w:start w:val="1"/>
      <w:numFmt w:val="bullet"/>
      <w:lvlText w:val="o"/>
      <w:lvlJc w:val="left"/>
      <w:pPr>
        <w:tabs>
          <w:tab w:val="num" w:pos="3960"/>
        </w:tabs>
        <w:ind w:left="3960" w:hanging="360"/>
      </w:pPr>
      <w:rPr>
        <w:rFonts w:ascii="Courier New" w:hAnsi="Courier New" w:cs="Courier New" w:hint="default"/>
      </w:rPr>
    </w:lvl>
    <w:lvl w:ilvl="5" w:tplc="08090005" w:tentative="1">
      <w:start w:val="1"/>
      <w:numFmt w:val="bullet"/>
      <w:lvlText w:val=""/>
      <w:lvlJc w:val="left"/>
      <w:pPr>
        <w:tabs>
          <w:tab w:val="num" w:pos="4680"/>
        </w:tabs>
        <w:ind w:left="4680" w:hanging="360"/>
      </w:pPr>
      <w:rPr>
        <w:rFonts w:ascii="Wingdings" w:hAnsi="Wingdings" w:hint="default"/>
      </w:rPr>
    </w:lvl>
    <w:lvl w:ilvl="6" w:tplc="08090001" w:tentative="1">
      <w:start w:val="1"/>
      <w:numFmt w:val="bullet"/>
      <w:lvlText w:val=""/>
      <w:lvlJc w:val="left"/>
      <w:pPr>
        <w:tabs>
          <w:tab w:val="num" w:pos="5400"/>
        </w:tabs>
        <w:ind w:left="5400" w:hanging="360"/>
      </w:pPr>
      <w:rPr>
        <w:rFonts w:ascii="Symbol" w:hAnsi="Symbol" w:hint="default"/>
      </w:rPr>
    </w:lvl>
    <w:lvl w:ilvl="7" w:tplc="08090003" w:tentative="1">
      <w:start w:val="1"/>
      <w:numFmt w:val="bullet"/>
      <w:lvlText w:val="o"/>
      <w:lvlJc w:val="left"/>
      <w:pPr>
        <w:tabs>
          <w:tab w:val="num" w:pos="6120"/>
        </w:tabs>
        <w:ind w:left="6120" w:hanging="360"/>
      </w:pPr>
      <w:rPr>
        <w:rFonts w:ascii="Courier New" w:hAnsi="Courier New" w:cs="Courier New" w:hint="default"/>
      </w:rPr>
    </w:lvl>
    <w:lvl w:ilvl="8" w:tplc="08090005" w:tentative="1">
      <w:start w:val="1"/>
      <w:numFmt w:val="bullet"/>
      <w:lvlText w:val=""/>
      <w:lvlJc w:val="left"/>
      <w:pPr>
        <w:tabs>
          <w:tab w:val="num" w:pos="6840"/>
        </w:tabs>
        <w:ind w:left="6840" w:hanging="360"/>
      </w:pPr>
      <w:rPr>
        <w:rFonts w:ascii="Wingdings" w:hAnsi="Wingdings" w:hint="default"/>
      </w:rPr>
    </w:lvl>
  </w:abstractNum>
  <w:abstractNum w:abstractNumId="19" w15:restartNumberingAfterBreak="0">
    <w:nsid w:val="31996986"/>
    <w:multiLevelType w:val="hybridMultilevel"/>
    <w:tmpl w:val="32C63C6C"/>
    <w:lvl w:ilvl="0" w:tplc="08090001">
      <w:start w:val="1"/>
      <w:numFmt w:val="bullet"/>
      <w:lvlText w:val=""/>
      <w:lvlJc w:val="left"/>
      <w:pPr>
        <w:tabs>
          <w:tab w:val="num" w:pos="720"/>
        </w:tabs>
        <w:ind w:left="720" w:hanging="360"/>
      </w:pPr>
      <w:rPr>
        <w:rFonts w:ascii="Symbol" w:hAnsi="Symbol" w:hint="default"/>
      </w:rPr>
    </w:lvl>
    <w:lvl w:ilvl="1" w:tplc="08090003" w:tentative="1">
      <w:start w:val="1"/>
      <w:numFmt w:val="bullet"/>
      <w:lvlText w:val="o"/>
      <w:lvlJc w:val="left"/>
      <w:pPr>
        <w:tabs>
          <w:tab w:val="num" w:pos="1440"/>
        </w:tabs>
        <w:ind w:left="1440" w:hanging="360"/>
      </w:pPr>
      <w:rPr>
        <w:rFonts w:ascii="Courier New" w:hAnsi="Courier New" w:cs="Courier New" w:hint="default"/>
      </w:rPr>
    </w:lvl>
    <w:lvl w:ilvl="2" w:tplc="08090005" w:tentative="1">
      <w:start w:val="1"/>
      <w:numFmt w:val="bullet"/>
      <w:lvlText w:val=""/>
      <w:lvlJc w:val="left"/>
      <w:pPr>
        <w:tabs>
          <w:tab w:val="num" w:pos="2160"/>
        </w:tabs>
        <w:ind w:left="2160" w:hanging="360"/>
      </w:pPr>
      <w:rPr>
        <w:rFonts w:ascii="Wingdings" w:hAnsi="Wingdings" w:hint="default"/>
      </w:rPr>
    </w:lvl>
    <w:lvl w:ilvl="3" w:tplc="08090001" w:tentative="1">
      <w:start w:val="1"/>
      <w:numFmt w:val="bullet"/>
      <w:lvlText w:val=""/>
      <w:lvlJc w:val="left"/>
      <w:pPr>
        <w:tabs>
          <w:tab w:val="num" w:pos="2880"/>
        </w:tabs>
        <w:ind w:left="2880" w:hanging="360"/>
      </w:pPr>
      <w:rPr>
        <w:rFonts w:ascii="Symbol" w:hAnsi="Symbol" w:hint="default"/>
      </w:rPr>
    </w:lvl>
    <w:lvl w:ilvl="4" w:tplc="08090003" w:tentative="1">
      <w:start w:val="1"/>
      <w:numFmt w:val="bullet"/>
      <w:lvlText w:val="o"/>
      <w:lvlJc w:val="left"/>
      <w:pPr>
        <w:tabs>
          <w:tab w:val="num" w:pos="3600"/>
        </w:tabs>
        <w:ind w:left="3600" w:hanging="360"/>
      </w:pPr>
      <w:rPr>
        <w:rFonts w:ascii="Courier New" w:hAnsi="Courier New" w:cs="Courier New" w:hint="default"/>
      </w:rPr>
    </w:lvl>
    <w:lvl w:ilvl="5" w:tplc="08090005" w:tentative="1">
      <w:start w:val="1"/>
      <w:numFmt w:val="bullet"/>
      <w:lvlText w:val=""/>
      <w:lvlJc w:val="left"/>
      <w:pPr>
        <w:tabs>
          <w:tab w:val="num" w:pos="4320"/>
        </w:tabs>
        <w:ind w:left="4320" w:hanging="360"/>
      </w:pPr>
      <w:rPr>
        <w:rFonts w:ascii="Wingdings" w:hAnsi="Wingdings" w:hint="default"/>
      </w:rPr>
    </w:lvl>
    <w:lvl w:ilvl="6" w:tplc="08090001" w:tentative="1">
      <w:start w:val="1"/>
      <w:numFmt w:val="bullet"/>
      <w:lvlText w:val=""/>
      <w:lvlJc w:val="left"/>
      <w:pPr>
        <w:tabs>
          <w:tab w:val="num" w:pos="5040"/>
        </w:tabs>
        <w:ind w:left="5040" w:hanging="360"/>
      </w:pPr>
      <w:rPr>
        <w:rFonts w:ascii="Symbol" w:hAnsi="Symbol" w:hint="default"/>
      </w:rPr>
    </w:lvl>
    <w:lvl w:ilvl="7" w:tplc="08090003" w:tentative="1">
      <w:start w:val="1"/>
      <w:numFmt w:val="bullet"/>
      <w:lvlText w:val="o"/>
      <w:lvlJc w:val="left"/>
      <w:pPr>
        <w:tabs>
          <w:tab w:val="num" w:pos="5760"/>
        </w:tabs>
        <w:ind w:left="5760" w:hanging="360"/>
      </w:pPr>
      <w:rPr>
        <w:rFonts w:ascii="Courier New" w:hAnsi="Courier New" w:cs="Courier New" w:hint="default"/>
      </w:rPr>
    </w:lvl>
    <w:lvl w:ilvl="8" w:tplc="08090005" w:tentative="1">
      <w:start w:val="1"/>
      <w:numFmt w:val="bullet"/>
      <w:lvlText w:val=""/>
      <w:lvlJc w:val="left"/>
      <w:pPr>
        <w:tabs>
          <w:tab w:val="num" w:pos="6480"/>
        </w:tabs>
        <w:ind w:left="6480" w:hanging="360"/>
      </w:pPr>
      <w:rPr>
        <w:rFonts w:ascii="Wingdings" w:hAnsi="Wingdings" w:hint="default"/>
      </w:rPr>
    </w:lvl>
  </w:abstractNum>
  <w:abstractNum w:abstractNumId="20" w15:restartNumberingAfterBreak="0">
    <w:nsid w:val="34101300"/>
    <w:multiLevelType w:val="hybridMultilevel"/>
    <w:tmpl w:val="23DC09B4"/>
    <w:lvl w:ilvl="0" w:tplc="0809000F">
      <w:start w:val="1"/>
      <w:numFmt w:val="decimal"/>
      <w:lvlText w:val="%1."/>
      <w:lvlJc w:val="left"/>
      <w:pPr>
        <w:tabs>
          <w:tab w:val="num" w:pos="720"/>
        </w:tabs>
        <w:ind w:left="720" w:hanging="360"/>
      </w:pPr>
    </w:lvl>
    <w:lvl w:ilvl="1" w:tplc="08090001">
      <w:start w:val="1"/>
      <w:numFmt w:val="bullet"/>
      <w:lvlText w:val=""/>
      <w:lvlJc w:val="left"/>
      <w:pPr>
        <w:tabs>
          <w:tab w:val="num" w:pos="1440"/>
        </w:tabs>
        <w:ind w:left="1440" w:hanging="360"/>
      </w:pPr>
      <w:rPr>
        <w:rFonts w:ascii="Symbol" w:hAnsi="Symbol" w:hint="default"/>
      </w:rPr>
    </w:lvl>
    <w:lvl w:ilvl="2" w:tplc="0809001B" w:tentative="1">
      <w:start w:val="1"/>
      <w:numFmt w:val="lowerRoman"/>
      <w:lvlText w:val="%3."/>
      <w:lvlJc w:val="right"/>
      <w:pPr>
        <w:tabs>
          <w:tab w:val="num" w:pos="2160"/>
        </w:tabs>
        <w:ind w:left="2160" w:hanging="180"/>
      </w:pPr>
    </w:lvl>
    <w:lvl w:ilvl="3" w:tplc="0809000F" w:tentative="1">
      <w:start w:val="1"/>
      <w:numFmt w:val="decimal"/>
      <w:lvlText w:val="%4."/>
      <w:lvlJc w:val="left"/>
      <w:pPr>
        <w:tabs>
          <w:tab w:val="num" w:pos="2880"/>
        </w:tabs>
        <w:ind w:left="2880" w:hanging="360"/>
      </w:pPr>
    </w:lvl>
    <w:lvl w:ilvl="4" w:tplc="08090019" w:tentative="1">
      <w:start w:val="1"/>
      <w:numFmt w:val="lowerLetter"/>
      <w:lvlText w:val="%5."/>
      <w:lvlJc w:val="left"/>
      <w:pPr>
        <w:tabs>
          <w:tab w:val="num" w:pos="3600"/>
        </w:tabs>
        <w:ind w:left="3600" w:hanging="360"/>
      </w:pPr>
    </w:lvl>
    <w:lvl w:ilvl="5" w:tplc="0809001B" w:tentative="1">
      <w:start w:val="1"/>
      <w:numFmt w:val="lowerRoman"/>
      <w:lvlText w:val="%6."/>
      <w:lvlJc w:val="right"/>
      <w:pPr>
        <w:tabs>
          <w:tab w:val="num" w:pos="4320"/>
        </w:tabs>
        <w:ind w:left="4320" w:hanging="180"/>
      </w:pPr>
    </w:lvl>
    <w:lvl w:ilvl="6" w:tplc="0809000F" w:tentative="1">
      <w:start w:val="1"/>
      <w:numFmt w:val="decimal"/>
      <w:lvlText w:val="%7."/>
      <w:lvlJc w:val="left"/>
      <w:pPr>
        <w:tabs>
          <w:tab w:val="num" w:pos="5040"/>
        </w:tabs>
        <w:ind w:left="5040" w:hanging="360"/>
      </w:pPr>
    </w:lvl>
    <w:lvl w:ilvl="7" w:tplc="08090019" w:tentative="1">
      <w:start w:val="1"/>
      <w:numFmt w:val="lowerLetter"/>
      <w:lvlText w:val="%8."/>
      <w:lvlJc w:val="left"/>
      <w:pPr>
        <w:tabs>
          <w:tab w:val="num" w:pos="5760"/>
        </w:tabs>
        <w:ind w:left="5760" w:hanging="360"/>
      </w:pPr>
    </w:lvl>
    <w:lvl w:ilvl="8" w:tplc="0809001B" w:tentative="1">
      <w:start w:val="1"/>
      <w:numFmt w:val="lowerRoman"/>
      <w:lvlText w:val="%9."/>
      <w:lvlJc w:val="right"/>
      <w:pPr>
        <w:tabs>
          <w:tab w:val="num" w:pos="6480"/>
        </w:tabs>
        <w:ind w:left="6480" w:hanging="180"/>
      </w:pPr>
    </w:lvl>
  </w:abstractNum>
  <w:abstractNum w:abstractNumId="21" w15:restartNumberingAfterBreak="0">
    <w:nsid w:val="34A00AAC"/>
    <w:multiLevelType w:val="hybridMultilevel"/>
    <w:tmpl w:val="2D86FB36"/>
    <w:lvl w:ilvl="0" w:tplc="08090003">
      <w:start w:val="1"/>
      <w:numFmt w:val="bullet"/>
      <w:lvlText w:val="o"/>
      <w:lvlJc w:val="left"/>
      <w:pPr>
        <w:tabs>
          <w:tab w:val="num" w:pos="720"/>
        </w:tabs>
        <w:ind w:left="720" w:hanging="360"/>
      </w:pPr>
      <w:rPr>
        <w:rFonts w:ascii="Courier New" w:hAnsi="Courier New" w:cs="Courier New" w:hint="default"/>
      </w:rPr>
    </w:lvl>
    <w:lvl w:ilvl="1" w:tplc="08090019" w:tentative="1">
      <w:start w:val="1"/>
      <w:numFmt w:val="lowerLetter"/>
      <w:lvlText w:val="%2."/>
      <w:lvlJc w:val="left"/>
      <w:pPr>
        <w:tabs>
          <w:tab w:val="num" w:pos="1440"/>
        </w:tabs>
        <w:ind w:left="1440" w:hanging="360"/>
      </w:pPr>
    </w:lvl>
    <w:lvl w:ilvl="2" w:tplc="0809001B" w:tentative="1">
      <w:start w:val="1"/>
      <w:numFmt w:val="lowerRoman"/>
      <w:lvlText w:val="%3."/>
      <w:lvlJc w:val="right"/>
      <w:pPr>
        <w:tabs>
          <w:tab w:val="num" w:pos="2160"/>
        </w:tabs>
        <w:ind w:left="2160" w:hanging="180"/>
      </w:pPr>
    </w:lvl>
    <w:lvl w:ilvl="3" w:tplc="0809000F" w:tentative="1">
      <w:start w:val="1"/>
      <w:numFmt w:val="decimal"/>
      <w:lvlText w:val="%4."/>
      <w:lvlJc w:val="left"/>
      <w:pPr>
        <w:tabs>
          <w:tab w:val="num" w:pos="2880"/>
        </w:tabs>
        <w:ind w:left="2880" w:hanging="360"/>
      </w:pPr>
    </w:lvl>
    <w:lvl w:ilvl="4" w:tplc="08090019" w:tentative="1">
      <w:start w:val="1"/>
      <w:numFmt w:val="lowerLetter"/>
      <w:lvlText w:val="%5."/>
      <w:lvlJc w:val="left"/>
      <w:pPr>
        <w:tabs>
          <w:tab w:val="num" w:pos="3600"/>
        </w:tabs>
        <w:ind w:left="3600" w:hanging="360"/>
      </w:pPr>
    </w:lvl>
    <w:lvl w:ilvl="5" w:tplc="0809001B" w:tentative="1">
      <w:start w:val="1"/>
      <w:numFmt w:val="lowerRoman"/>
      <w:lvlText w:val="%6."/>
      <w:lvlJc w:val="right"/>
      <w:pPr>
        <w:tabs>
          <w:tab w:val="num" w:pos="4320"/>
        </w:tabs>
        <w:ind w:left="4320" w:hanging="180"/>
      </w:pPr>
    </w:lvl>
    <w:lvl w:ilvl="6" w:tplc="0809000F" w:tentative="1">
      <w:start w:val="1"/>
      <w:numFmt w:val="decimal"/>
      <w:lvlText w:val="%7."/>
      <w:lvlJc w:val="left"/>
      <w:pPr>
        <w:tabs>
          <w:tab w:val="num" w:pos="5040"/>
        </w:tabs>
        <w:ind w:left="5040" w:hanging="360"/>
      </w:pPr>
    </w:lvl>
    <w:lvl w:ilvl="7" w:tplc="08090019" w:tentative="1">
      <w:start w:val="1"/>
      <w:numFmt w:val="lowerLetter"/>
      <w:lvlText w:val="%8."/>
      <w:lvlJc w:val="left"/>
      <w:pPr>
        <w:tabs>
          <w:tab w:val="num" w:pos="5760"/>
        </w:tabs>
        <w:ind w:left="5760" w:hanging="360"/>
      </w:pPr>
    </w:lvl>
    <w:lvl w:ilvl="8" w:tplc="0809001B" w:tentative="1">
      <w:start w:val="1"/>
      <w:numFmt w:val="lowerRoman"/>
      <w:lvlText w:val="%9."/>
      <w:lvlJc w:val="right"/>
      <w:pPr>
        <w:tabs>
          <w:tab w:val="num" w:pos="6480"/>
        </w:tabs>
        <w:ind w:left="6480" w:hanging="180"/>
      </w:pPr>
    </w:lvl>
  </w:abstractNum>
  <w:abstractNum w:abstractNumId="22" w15:restartNumberingAfterBreak="0">
    <w:nsid w:val="356057F1"/>
    <w:multiLevelType w:val="hybridMultilevel"/>
    <w:tmpl w:val="1902E6BE"/>
    <w:lvl w:ilvl="0" w:tplc="08090001">
      <w:start w:val="1"/>
      <w:numFmt w:val="bullet"/>
      <w:lvlText w:val=""/>
      <w:lvlJc w:val="left"/>
      <w:pPr>
        <w:tabs>
          <w:tab w:val="num" w:pos="720"/>
        </w:tabs>
        <w:ind w:left="720" w:hanging="360"/>
      </w:pPr>
      <w:rPr>
        <w:rFonts w:ascii="Symbol" w:hAnsi="Symbol" w:hint="default"/>
      </w:rPr>
    </w:lvl>
    <w:lvl w:ilvl="1" w:tplc="08090003" w:tentative="1">
      <w:start w:val="1"/>
      <w:numFmt w:val="bullet"/>
      <w:lvlText w:val="o"/>
      <w:lvlJc w:val="left"/>
      <w:pPr>
        <w:tabs>
          <w:tab w:val="num" w:pos="1440"/>
        </w:tabs>
        <w:ind w:left="1440" w:hanging="360"/>
      </w:pPr>
      <w:rPr>
        <w:rFonts w:ascii="Courier New" w:hAnsi="Courier New" w:cs="Courier New" w:hint="default"/>
      </w:rPr>
    </w:lvl>
    <w:lvl w:ilvl="2" w:tplc="08090005" w:tentative="1">
      <w:start w:val="1"/>
      <w:numFmt w:val="bullet"/>
      <w:lvlText w:val=""/>
      <w:lvlJc w:val="left"/>
      <w:pPr>
        <w:tabs>
          <w:tab w:val="num" w:pos="2160"/>
        </w:tabs>
        <w:ind w:left="2160" w:hanging="360"/>
      </w:pPr>
      <w:rPr>
        <w:rFonts w:ascii="Wingdings" w:hAnsi="Wingdings" w:hint="default"/>
      </w:rPr>
    </w:lvl>
    <w:lvl w:ilvl="3" w:tplc="08090001" w:tentative="1">
      <w:start w:val="1"/>
      <w:numFmt w:val="bullet"/>
      <w:lvlText w:val=""/>
      <w:lvlJc w:val="left"/>
      <w:pPr>
        <w:tabs>
          <w:tab w:val="num" w:pos="2880"/>
        </w:tabs>
        <w:ind w:left="2880" w:hanging="360"/>
      </w:pPr>
      <w:rPr>
        <w:rFonts w:ascii="Symbol" w:hAnsi="Symbol" w:hint="default"/>
      </w:rPr>
    </w:lvl>
    <w:lvl w:ilvl="4" w:tplc="08090003" w:tentative="1">
      <w:start w:val="1"/>
      <w:numFmt w:val="bullet"/>
      <w:lvlText w:val="o"/>
      <w:lvlJc w:val="left"/>
      <w:pPr>
        <w:tabs>
          <w:tab w:val="num" w:pos="3600"/>
        </w:tabs>
        <w:ind w:left="3600" w:hanging="360"/>
      </w:pPr>
      <w:rPr>
        <w:rFonts w:ascii="Courier New" w:hAnsi="Courier New" w:cs="Courier New" w:hint="default"/>
      </w:rPr>
    </w:lvl>
    <w:lvl w:ilvl="5" w:tplc="08090005" w:tentative="1">
      <w:start w:val="1"/>
      <w:numFmt w:val="bullet"/>
      <w:lvlText w:val=""/>
      <w:lvlJc w:val="left"/>
      <w:pPr>
        <w:tabs>
          <w:tab w:val="num" w:pos="4320"/>
        </w:tabs>
        <w:ind w:left="4320" w:hanging="360"/>
      </w:pPr>
      <w:rPr>
        <w:rFonts w:ascii="Wingdings" w:hAnsi="Wingdings" w:hint="default"/>
      </w:rPr>
    </w:lvl>
    <w:lvl w:ilvl="6" w:tplc="08090001" w:tentative="1">
      <w:start w:val="1"/>
      <w:numFmt w:val="bullet"/>
      <w:lvlText w:val=""/>
      <w:lvlJc w:val="left"/>
      <w:pPr>
        <w:tabs>
          <w:tab w:val="num" w:pos="5040"/>
        </w:tabs>
        <w:ind w:left="5040" w:hanging="360"/>
      </w:pPr>
      <w:rPr>
        <w:rFonts w:ascii="Symbol" w:hAnsi="Symbol" w:hint="default"/>
      </w:rPr>
    </w:lvl>
    <w:lvl w:ilvl="7" w:tplc="08090003" w:tentative="1">
      <w:start w:val="1"/>
      <w:numFmt w:val="bullet"/>
      <w:lvlText w:val="o"/>
      <w:lvlJc w:val="left"/>
      <w:pPr>
        <w:tabs>
          <w:tab w:val="num" w:pos="5760"/>
        </w:tabs>
        <w:ind w:left="5760" w:hanging="360"/>
      </w:pPr>
      <w:rPr>
        <w:rFonts w:ascii="Courier New" w:hAnsi="Courier New" w:cs="Courier New" w:hint="default"/>
      </w:rPr>
    </w:lvl>
    <w:lvl w:ilvl="8" w:tplc="08090005" w:tentative="1">
      <w:start w:val="1"/>
      <w:numFmt w:val="bullet"/>
      <w:lvlText w:val=""/>
      <w:lvlJc w:val="left"/>
      <w:pPr>
        <w:tabs>
          <w:tab w:val="num" w:pos="6480"/>
        </w:tabs>
        <w:ind w:left="6480" w:hanging="360"/>
      </w:pPr>
      <w:rPr>
        <w:rFonts w:ascii="Wingdings" w:hAnsi="Wingdings" w:hint="default"/>
      </w:rPr>
    </w:lvl>
  </w:abstractNum>
  <w:abstractNum w:abstractNumId="23" w15:restartNumberingAfterBreak="0">
    <w:nsid w:val="36977C7C"/>
    <w:multiLevelType w:val="hybridMultilevel"/>
    <w:tmpl w:val="DE3887F4"/>
    <w:lvl w:ilvl="0" w:tplc="0809000F">
      <w:start w:val="1"/>
      <w:numFmt w:val="decimal"/>
      <w:lvlText w:val="%1."/>
      <w:lvlJc w:val="left"/>
      <w:pPr>
        <w:tabs>
          <w:tab w:val="num" w:pos="1080"/>
        </w:tabs>
        <w:ind w:left="1080" w:hanging="360"/>
      </w:pPr>
    </w:lvl>
    <w:lvl w:ilvl="1" w:tplc="08090019" w:tentative="1">
      <w:start w:val="1"/>
      <w:numFmt w:val="lowerLetter"/>
      <w:lvlText w:val="%2."/>
      <w:lvlJc w:val="left"/>
      <w:pPr>
        <w:tabs>
          <w:tab w:val="num" w:pos="1800"/>
        </w:tabs>
        <w:ind w:left="1800" w:hanging="360"/>
      </w:pPr>
    </w:lvl>
    <w:lvl w:ilvl="2" w:tplc="0809001B" w:tentative="1">
      <w:start w:val="1"/>
      <w:numFmt w:val="lowerRoman"/>
      <w:lvlText w:val="%3."/>
      <w:lvlJc w:val="right"/>
      <w:pPr>
        <w:tabs>
          <w:tab w:val="num" w:pos="2520"/>
        </w:tabs>
        <w:ind w:left="2520" w:hanging="180"/>
      </w:pPr>
    </w:lvl>
    <w:lvl w:ilvl="3" w:tplc="0809000F" w:tentative="1">
      <w:start w:val="1"/>
      <w:numFmt w:val="decimal"/>
      <w:lvlText w:val="%4."/>
      <w:lvlJc w:val="left"/>
      <w:pPr>
        <w:tabs>
          <w:tab w:val="num" w:pos="3240"/>
        </w:tabs>
        <w:ind w:left="3240" w:hanging="360"/>
      </w:pPr>
    </w:lvl>
    <w:lvl w:ilvl="4" w:tplc="08090019" w:tentative="1">
      <w:start w:val="1"/>
      <w:numFmt w:val="lowerLetter"/>
      <w:lvlText w:val="%5."/>
      <w:lvlJc w:val="left"/>
      <w:pPr>
        <w:tabs>
          <w:tab w:val="num" w:pos="3960"/>
        </w:tabs>
        <w:ind w:left="3960" w:hanging="360"/>
      </w:pPr>
    </w:lvl>
    <w:lvl w:ilvl="5" w:tplc="0809001B" w:tentative="1">
      <w:start w:val="1"/>
      <w:numFmt w:val="lowerRoman"/>
      <w:lvlText w:val="%6."/>
      <w:lvlJc w:val="right"/>
      <w:pPr>
        <w:tabs>
          <w:tab w:val="num" w:pos="4680"/>
        </w:tabs>
        <w:ind w:left="4680" w:hanging="180"/>
      </w:pPr>
    </w:lvl>
    <w:lvl w:ilvl="6" w:tplc="0809000F" w:tentative="1">
      <w:start w:val="1"/>
      <w:numFmt w:val="decimal"/>
      <w:lvlText w:val="%7."/>
      <w:lvlJc w:val="left"/>
      <w:pPr>
        <w:tabs>
          <w:tab w:val="num" w:pos="5400"/>
        </w:tabs>
        <w:ind w:left="5400" w:hanging="360"/>
      </w:pPr>
    </w:lvl>
    <w:lvl w:ilvl="7" w:tplc="08090019" w:tentative="1">
      <w:start w:val="1"/>
      <w:numFmt w:val="lowerLetter"/>
      <w:lvlText w:val="%8."/>
      <w:lvlJc w:val="left"/>
      <w:pPr>
        <w:tabs>
          <w:tab w:val="num" w:pos="6120"/>
        </w:tabs>
        <w:ind w:left="6120" w:hanging="360"/>
      </w:pPr>
    </w:lvl>
    <w:lvl w:ilvl="8" w:tplc="0809001B" w:tentative="1">
      <w:start w:val="1"/>
      <w:numFmt w:val="lowerRoman"/>
      <w:lvlText w:val="%9."/>
      <w:lvlJc w:val="right"/>
      <w:pPr>
        <w:tabs>
          <w:tab w:val="num" w:pos="6840"/>
        </w:tabs>
        <w:ind w:left="6840" w:hanging="180"/>
      </w:pPr>
    </w:lvl>
  </w:abstractNum>
  <w:abstractNum w:abstractNumId="24" w15:restartNumberingAfterBreak="0">
    <w:nsid w:val="3C246B7B"/>
    <w:multiLevelType w:val="hybridMultilevel"/>
    <w:tmpl w:val="4126B5C8"/>
    <w:lvl w:ilvl="0" w:tplc="08090001">
      <w:start w:val="1"/>
      <w:numFmt w:val="bullet"/>
      <w:lvlText w:val=""/>
      <w:lvlJc w:val="left"/>
      <w:pPr>
        <w:tabs>
          <w:tab w:val="num" w:pos="720"/>
        </w:tabs>
        <w:ind w:left="720" w:hanging="360"/>
      </w:pPr>
      <w:rPr>
        <w:rFonts w:ascii="Symbol" w:hAnsi="Symbol" w:hint="default"/>
      </w:rPr>
    </w:lvl>
    <w:lvl w:ilvl="1" w:tplc="08090003" w:tentative="1">
      <w:start w:val="1"/>
      <w:numFmt w:val="bullet"/>
      <w:lvlText w:val="o"/>
      <w:lvlJc w:val="left"/>
      <w:pPr>
        <w:tabs>
          <w:tab w:val="num" w:pos="1440"/>
        </w:tabs>
        <w:ind w:left="1440" w:hanging="360"/>
      </w:pPr>
      <w:rPr>
        <w:rFonts w:ascii="Courier New" w:hAnsi="Courier New" w:cs="Courier New" w:hint="default"/>
      </w:rPr>
    </w:lvl>
    <w:lvl w:ilvl="2" w:tplc="08090005" w:tentative="1">
      <w:start w:val="1"/>
      <w:numFmt w:val="bullet"/>
      <w:lvlText w:val=""/>
      <w:lvlJc w:val="left"/>
      <w:pPr>
        <w:tabs>
          <w:tab w:val="num" w:pos="2160"/>
        </w:tabs>
        <w:ind w:left="2160" w:hanging="360"/>
      </w:pPr>
      <w:rPr>
        <w:rFonts w:ascii="Wingdings" w:hAnsi="Wingdings" w:hint="default"/>
      </w:rPr>
    </w:lvl>
    <w:lvl w:ilvl="3" w:tplc="08090001" w:tentative="1">
      <w:start w:val="1"/>
      <w:numFmt w:val="bullet"/>
      <w:lvlText w:val=""/>
      <w:lvlJc w:val="left"/>
      <w:pPr>
        <w:tabs>
          <w:tab w:val="num" w:pos="2880"/>
        </w:tabs>
        <w:ind w:left="2880" w:hanging="360"/>
      </w:pPr>
      <w:rPr>
        <w:rFonts w:ascii="Symbol" w:hAnsi="Symbol" w:hint="default"/>
      </w:rPr>
    </w:lvl>
    <w:lvl w:ilvl="4" w:tplc="08090003" w:tentative="1">
      <w:start w:val="1"/>
      <w:numFmt w:val="bullet"/>
      <w:lvlText w:val="o"/>
      <w:lvlJc w:val="left"/>
      <w:pPr>
        <w:tabs>
          <w:tab w:val="num" w:pos="3600"/>
        </w:tabs>
        <w:ind w:left="3600" w:hanging="360"/>
      </w:pPr>
      <w:rPr>
        <w:rFonts w:ascii="Courier New" w:hAnsi="Courier New" w:cs="Courier New" w:hint="default"/>
      </w:rPr>
    </w:lvl>
    <w:lvl w:ilvl="5" w:tplc="08090005" w:tentative="1">
      <w:start w:val="1"/>
      <w:numFmt w:val="bullet"/>
      <w:lvlText w:val=""/>
      <w:lvlJc w:val="left"/>
      <w:pPr>
        <w:tabs>
          <w:tab w:val="num" w:pos="4320"/>
        </w:tabs>
        <w:ind w:left="4320" w:hanging="360"/>
      </w:pPr>
      <w:rPr>
        <w:rFonts w:ascii="Wingdings" w:hAnsi="Wingdings" w:hint="default"/>
      </w:rPr>
    </w:lvl>
    <w:lvl w:ilvl="6" w:tplc="08090001" w:tentative="1">
      <w:start w:val="1"/>
      <w:numFmt w:val="bullet"/>
      <w:lvlText w:val=""/>
      <w:lvlJc w:val="left"/>
      <w:pPr>
        <w:tabs>
          <w:tab w:val="num" w:pos="5040"/>
        </w:tabs>
        <w:ind w:left="5040" w:hanging="360"/>
      </w:pPr>
      <w:rPr>
        <w:rFonts w:ascii="Symbol" w:hAnsi="Symbol" w:hint="default"/>
      </w:rPr>
    </w:lvl>
    <w:lvl w:ilvl="7" w:tplc="08090003" w:tentative="1">
      <w:start w:val="1"/>
      <w:numFmt w:val="bullet"/>
      <w:lvlText w:val="o"/>
      <w:lvlJc w:val="left"/>
      <w:pPr>
        <w:tabs>
          <w:tab w:val="num" w:pos="5760"/>
        </w:tabs>
        <w:ind w:left="5760" w:hanging="360"/>
      </w:pPr>
      <w:rPr>
        <w:rFonts w:ascii="Courier New" w:hAnsi="Courier New" w:cs="Courier New" w:hint="default"/>
      </w:rPr>
    </w:lvl>
    <w:lvl w:ilvl="8" w:tplc="08090005" w:tentative="1">
      <w:start w:val="1"/>
      <w:numFmt w:val="bullet"/>
      <w:lvlText w:val=""/>
      <w:lvlJc w:val="left"/>
      <w:pPr>
        <w:tabs>
          <w:tab w:val="num" w:pos="6480"/>
        </w:tabs>
        <w:ind w:left="6480" w:hanging="360"/>
      </w:pPr>
      <w:rPr>
        <w:rFonts w:ascii="Wingdings" w:hAnsi="Wingdings" w:hint="default"/>
      </w:rPr>
    </w:lvl>
  </w:abstractNum>
  <w:abstractNum w:abstractNumId="25" w15:restartNumberingAfterBreak="0">
    <w:nsid w:val="3C676B18"/>
    <w:multiLevelType w:val="hybridMultilevel"/>
    <w:tmpl w:val="6F1887B0"/>
    <w:lvl w:ilvl="0" w:tplc="0809000F">
      <w:start w:val="1"/>
      <w:numFmt w:val="decimal"/>
      <w:lvlText w:val="%1."/>
      <w:lvlJc w:val="left"/>
      <w:pPr>
        <w:tabs>
          <w:tab w:val="num" w:pos="720"/>
        </w:tabs>
        <w:ind w:left="720" w:hanging="360"/>
      </w:pPr>
    </w:lvl>
    <w:lvl w:ilvl="1" w:tplc="08090019" w:tentative="1">
      <w:start w:val="1"/>
      <w:numFmt w:val="lowerLetter"/>
      <w:lvlText w:val="%2."/>
      <w:lvlJc w:val="left"/>
      <w:pPr>
        <w:tabs>
          <w:tab w:val="num" w:pos="1440"/>
        </w:tabs>
        <w:ind w:left="1440" w:hanging="360"/>
      </w:pPr>
    </w:lvl>
    <w:lvl w:ilvl="2" w:tplc="0809001B" w:tentative="1">
      <w:start w:val="1"/>
      <w:numFmt w:val="lowerRoman"/>
      <w:lvlText w:val="%3."/>
      <w:lvlJc w:val="right"/>
      <w:pPr>
        <w:tabs>
          <w:tab w:val="num" w:pos="2160"/>
        </w:tabs>
        <w:ind w:left="2160" w:hanging="180"/>
      </w:pPr>
    </w:lvl>
    <w:lvl w:ilvl="3" w:tplc="0809000F" w:tentative="1">
      <w:start w:val="1"/>
      <w:numFmt w:val="decimal"/>
      <w:lvlText w:val="%4."/>
      <w:lvlJc w:val="left"/>
      <w:pPr>
        <w:tabs>
          <w:tab w:val="num" w:pos="2880"/>
        </w:tabs>
        <w:ind w:left="2880" w:hanging="360"/>
      </w:pPr>
    </w:lvl>
    <w:lvl w:ilvl="4" w:tplc="08090019" w:tentative="1">
      <w:start w:val="1"/>
      <w:numFmt w:val="lowerLetter"/>
      <w:lvlText w:val="%5."/>
      <w:lvlJc w:val="left"/>
      <w:pPr>
        <w:tabs>
          <w:tab w:val="num" w:pos="3600"/>
        </w:tabs>
        <w:ind w:left="3600" w:hanging="360"/>
      </w:pPr>
    </w:lvl>
    <w:lvl w:ilvl="5" w:tplc="0809001B" w:tentative="1">
      <w:start w:val="1"/>
      <w:numFmt w:val="lowerRoman"/>
      <w:lvlText w:val="%6."/>
      <w:lvlJc w:val="right"/>
      <w:pPr>
        <w:tabs>
          <w:tab w:val="num" w:pos="4320"/>
        </w:tabs>
        <w:ind w:left="4320" w:hanging="180"/>
      </w:pPr>
    </w:lvl>
    <w:lvl w:ilvl="6" w:tplc="0809000F" w:tentative="1">
      <w:start w:val="1"/>
      <w:numFmt w:val="decimal"/>
      <w:lvlText w:val="%7."/>
      <w:lvlJc w:val="left"/>
      <w:pPr>
        <w:tabs>
          <w:tab w:val="num" w:pos="5040"/>
        </w:tabs>
        <w:ind w:left="5040" w:hanging="360"/>
      </w:pPr>
    </w:lvl>
    <w:lvl w:ilvl="7" w:tplc="08090019" w:tentative="1">
      <w:start w:val="1"/>
      <w:numFmt w:val="lowerLetter"/>
      <w:lvlText w:val="%8."/>
      <w:lvlJc w:val="left"/>
      <w:pPr>
        <w:tabs>
          <w:tab w:val="num" w:pos="5760"/>
        </w:tabs>
        <w:ind w:left="5760" w:hanging="360"/>
      </w:pPr>
    </w:lvl>
    <w:lvl w:ilvl="8" w:tplc="0809001B" w:tentative="1">
      <w:start w:val="1"/>
      <w:numFmt w:val="lowerRoman"/>
      <w:lvlText w:val="%9."/>
      <w:lvlJc w:val="right"/>
      <w:pPr>
        <w:tabs>
          <w:tab w:val="num" w:pos="6480"/>
        </w:tabs>
        <w:ind w:left="6480" w:hanging="180"/>
      </w:pPr>
    </w:lvl>
  </w:abstractNum>
  <w:abstractNum w:abstractNumId="26" w15:restartNumberingAfterBreak="0">
    <w:nsid w:val="3DA64CB1"/>
    <w:multiLevelType w:val="hybridMultilevel"/>
    <w:tmpl w:val="CECE51FC"/>
    <w:lvl w:ilvl="0" w:tplc="0809000F">
      <w:start w:val="1"/>
      <w:numFmt w:val="decimal"/>
      <w:lvlText w:val="%1."/>
      <w:lvlJc w:val="left"/>
      <w:pPr>
        <w:tabs>
          <w:tab w:val="num" w:pos="720"/>
        </w:tabs>
        <w:ind w:left="720" w:hanging="360"/>
      </w:pPr>
    </w:lvl>
    <w:lvl w:ilvl="1" w:tplc="08090019" w:tentative="1">
      <w:start w:val="1"/>
      <w:numFmt w:val="lowerLetter"/>
      <w:lvlText w:val="%2."/>
      <w:lvlJc w:val="left"/>
      <w:pPr>
        <w:tabs>
          <w:tab w:val="num" w:pos="1440"/>
        </w:tabs>
        <w:ind w:left="1440" w:hanging="360"/>
      </w:pPr>
    </w:lvl>
    <w:lvl w:ilvl="2" w:tplc="0809001B" w:tentative="1">
      <w:start w:val="1"/>
      <w:numFmt w:val="lowerRoman"/>
      <w:lvlText w:val="%3."/>
      <w:lvlJc w:val="right"/>
      <w:pPr>
        <w:tabs>
          <w:tab w:val="num" w:pos="2160"/>
        </w:tabs>
        <w:ind w:left="2160" w:hanging="180"/>
      </w:pPr>
    </w:lvl>
    <w:lvl w:ilvl="3" w:tplc="0809000F" w:tentative="1">
      <w:start w:val="1"/>
      <w:numFmt w:val="decimal"/>
      <w:lvlText w:val="%4."/>
      <w:lvlJc w:val="left"/>
      <w:pPr>
        <w:tabs>
          <w:tab w:val="num" w:pos="2880"/>
        </w:tabs>
        <w:ind w:left="2880" w:hanging="360"/>
      </w:pPr>
    </w:lvl>
    <w:lvl w:ilvl="4" w:tplc="08090019" w:tentative="1">
      <w:start w:val="1"/>
      <w:numFmt w:val="lowerLetter"/>
      <w:lvlText w:val="%5."/>
      <w:lvlJc w:val="left"/>
      <w:pPr>
        <w:tabs>
          <w:tab w:val="num" w:pos="3600"/>
        </w:tabs>
        <w:ind w:left="3600" w:hanging="360"/>
      </w:pPr>
    </w:lvl>
    <w:lvl w:ilvl="5" w:tplc="0809001B" w:tentative="1">
      <w:start w:val="1"/>
      <w:numFmt w:val="lowerRoman"/>
      <w:lvlText w:val="%6."/>
      <w:lvlJc w:val="right"/>
      <w:pPr>
        <w:tabs>
          <w:tab w:val="num" w:pos="4320"/>
        </w:tabs>
        <w:ind w:left="4320" w:hanging="180"/>
      </w:pPr>
    </w:lvl>
    <w:lvl w:ilvl="6" w:tplc="0809000F" w:tentative="1">
      <w:start w:val="1"/>
      <w:numFmt w:val="decimal"/>
      <w:lvlText w:val="%7."/>
      <w:lvlJc w:val="left"/>
      <w:pPr>
        <w:tabs>
          <w:tab w:val="num" w:pos="5040"/>
        </w:tabs>
        <w:ind w:left="5040" w:hanging="360"/>
      </w:pPr>
    </w:lvl>
    <w:lvl w:ilvl="7" w:tplc="08090019" w:tentative="1">
      <w:start w:val="1"/>
      <w:numFmt w:val="lowerLetter"/>
      <w:lvlText w:val="%8."/>
      <w:lvlJc w:val="left"/>
      <w:pPr>
        <w:tabs>
          <w:tab w:val="num" w:pos="5760"/>
        </w:tabs>
        <w:ind w:left="5760" w:hanging="360"/>
      </w:pPr>
    </w:lvl>
    <w:lvl w:ilvl="8" w:tplc="0809001B" w:tentative="1">
      <w:start w:val="1"/>
      <w:numFmt w:val="lowerRoman"/>
      <w:lvlText w:val="%9."/>
      <w:lvlJc w:val="right"/>
      <w:pPr>
        <w:tabs>
          <w:tab w:val="num" w:pos="6480"/>
        </w:tabs>
        <w:ind w:left="6480" w:hanging="180"/>
      </w:pPr>
    </w:lvl>
  </w:abstractNum>
  <w:abstractNum w:abstractNumId="27" w15:restartNumberingAfterBreak="0">
    <w:nsid w:val="42916FB0"/>
    <w:multiLevelType w:val="hybridMultilevel"/>
    <w:tmpl w:val="0C22F6DE"/>
    <w:lvl w:ilvl="0" w:tplc="0809000F">
      <w:start w:val="1"/>
      <w:numFmt w:val="decimal"/>
      <w:lvlText w:val="%1."/>
      <w:lvlJc w:val="left"/>
      <w:pPr>
        <w:tabs>
          <w:tab w:val="num" w:pos="360"/>
        </w:tabs>
        <w:ind w:left="360" w:hanging="360"/>
      </w:pPr>
      <w:rPr>
        <w:rFonts w:hint="default"/>
      </w:rPr>
    </w:lvl>
    <w:lvl w:ilvl="1" w:tplc="08090003" w:tentative="1">
      <w:start w:val="1"/>
      <w:numFmt w:val="bullet"/>
      <w:lvlText w:val="o"/>
      <w:lvlJc w:val="left"/>
      <w:pPr>
        <w:tabs>
          <w:tab w:val="num" w:pos="1440"/>
        </w:tabs>
        <w:ind w:left="1440" w:hanging="360"/>
      </w:pPr>
      <w:rPr>
        <w:rFonts w:ascii="Courier New" w:hAnsi="Courier New" w:cs="Courier New" w:hint="default"/>
      </w:rPr>
    </w:lvl>
    <w:lvl w:ilvl="2" w:tplc="08090005" w:tentative="1">
      <w:start w:val="1"/>
      <w:numFmt w:val="bullet"/>
      <w:lvlText w:val=""/>
      <w:lvlJc w:val="left"/>
      <w:pPr>
        <w:tabs>
          <w:tab w:val="num" w:pos="2160"/>
        </w:tabs>
        <w:ind w:left="2160" w:hanging="360"/>
      </w:pPr>
      <w:rPr>
        <w:rFonts w:ascii="Wingdings" w:hAnsi="Wingdings" w:hint="default"/>
      </w:rPr>
    </w:lvl>
    <w:lvl w:ilvl="3" w:tplc="08090001" w:tentative="1">
      <w:start w:val="1"/>
      <w:numFmt w:val="bullet"/>
      <w:lvlText w:val=""/>
      <w:lvlJc w:val="left"/>
      <w:pPr>
        <w:tabs>
          <w:tab w:val="num" w:pos="2880"/>
        </w:tabs>
        <w:ind w:left="2880" w:hanging="360"/>
      </w:pPr>
      <w:rPr>
        <w:rFonts w:ascii="Symbol" w:hAnsi="Symbol" w:hint="default"/>
      </w:rPr>
    </w:lvl>
    <w:lvl w:ilvl="4" w:tplc="08090003" w:tentative="1">
      <w:start w:val="1"/>
      <w:numFmt w:val="bullet"/>
      <w:lvlText w:val="o"/>
      <w:lvlJc w:val="left"/>
      <w:pPr>
        <w:tabs>
          <w:tab w:val="num" w:pos="3600"/>
        </w:tabs>
        <w:ind w:left="3600" w:hanging="360"/>
      </w:pPr>
      <w:rPr>
        <w:rFonts w:ascii="Courier New" w:hAnsi="Courier New" w:cs="Courier New" w:hint="default"/>
      </w:rPr>
    </w:lvl>
    <w:lvl w:ilvl="5" w:tplc="08090005" w:tentative="1">
      <w:start w:val="1"/>
      <w:numFmt w:val="bullet"/>
      <w:lvlText w:val=""/>
      <w:lvlJc w:val="left"/>
      <w:pPr>
        <w:tabs>
          <w:tab w:val="num" w:pos="4320"/>
        </w:tabs>
        <w:ind w:left="4320" w:hanging="360"/>
      </w:pPr>
      <w:rPr>
        <w:rFonts w:ascii="Wingdings" w:hAnsi="Wingdings" w:hint="default"/>
      </w:rPr>
    </w:lvl>
    <w:lvl w:ilvl="6" w:tplc="08090001" w:tentative="1">
      <w:start w:val="1"/>
      <w:numFmt w:val="bullet"/>
      <w:lvlText w:val=""/>
      <w:lvlJc w:val="left"/>
      <w:pPr>
        <w:tabs>
          <w:tab w:val="num" w:pos="5040"/>
        </w:tabs>
        <w:ind w:left="5040" w:hanging="360"/>
      </w:pPr>
      <w:rPr>
        <w:rFonts w:ascii="Symbol" w:hAnsi="Symbol" w:hint="default"/>
      </w:rPr>
    </w:lvl>
    <w:lvl w:ilvl="7" w:tplc="08090003" w:tentative="1">
      <w:start w:val="1"/>
      <w:numFmt w:val="bullet"/>
      <w:lvlText w:val="o"/>
      <w:lvlJc w:val="left"/>
      <w:pPr>
        <w:tabs>
          <w:tab w:val="num" w:pos="5760"/>
        </w:tabs>
        <w:ind w:left="5760" w:hanging="360"/>
      </w:pPr>
      <w:rPr>
        <w:rFonts w:ascii="Courier New" w:hAnsi="Courier New" w:cs="Courier New" w:hint="default"/>
      </w:rPr>
    </w:lvl>
    <w:lvl w:ilvl="8" w:tplc="08090005" w:tentative="1">
      <w:start w:val="1"/>
      <w:numFmt w:val="bullet"/>
      <w:lvlText w:val=""/>
      <w:lvlJc w:val="left"/>
      <w:pPr>
        <w:tabs>
          <w:tab w:val="num" w:pos="6480"/>
        </w:tabs>
        <w:ind w:left="6480" w:hanging="360"/>
      </w:pPr>
      <w:rPr>
        <w:rFonts w:ascii="Wingdings" w:hAnsi="Wingdings" w:hint="default"/>
      </w:rPr>
    </w:lvl>
  </w:abstractNum>
  <w:abstractNum w:abstractNumId="28" w15:restartNumberingAfterBreak="0">
    <w:nsid w:val="4E4C74F3"/>
    <w:multiLevelType w:val="hybridMultilevel"/>
    <w:tmpl w:val="AEFEEC40"/>
    <w:lvl w:ilvl="0" w:tplc="0809000F">
      <w:start w:val="1"/>
      <w:numFmt w:val="decimal"/>
      <w:lvlText w:val="%1."/>
      <w:lvlJc w:val="left"/>
      <w:pPr>
        <w:tabs>
          <w:tab w:val="num" w:pos="720"/>
        </w:tabs>
        <w:ind w:left="720" w:hanging="360"/>
      </w:pPr>
      <w:rPr>
        <w:rFonts w:hint="default"/>
      </w:rPr>
    </w:lvl>
    <w:lvl w:ilvl="1" w:tplc="08090003" w:tentative="1">
      <w:start w:val="1"/>
      <w:numFmt w:val="bullet"/>
      <w:lvlText w:val="o"/>
      <w:lvlJc w:val="left"/>
      <w:pPr>
        <w:tabs>
          <w:tab w:val="num" w:pos="1440"/>
        </w:tabs>
        <w:ind w:left="1440" w:hanging="360"/>
      </w:pPr>
      <w:rPr>
        <w:rFonts w:ascii="Courier New" w:hAnsi="Courier New" w:cs="Courier New" w:hint="default"/>
      </w:rPr>
    </w:lvl>
    <w:lvl w:ilvl="2" w:tplc="08090005" w:tentative="1">
      <w:start w:val="1"/>
      <w:numFmt w:val="bullet"/>
      <w:lvlText w:val=""/>
      <w:lvlJc w:val="left"/>
      <w:pPr>
        <w:tabs>
          <w:tab w:val="num" w:pos="2160"/>
        </w:tabs>
        <w:ind w:left="2160" w:hanging="360"/>
      </w:pPr>
      <w:rPr>
        <w:rFonts w:ascii="Wingdings" w:hAnsi="Wingdings" w:hint="default"/>
      </w:rPr>
    </w:lvl>
    <w:lvl w:ilvl="3" w:tplc="08090001" w:tentative="1">
      <w:start w:val="1"/>
      <w:numFmt w:val="bullet"/>
      <w:lvlText w:val=""/>
      <w:lvlJc w:val="left"/>
      <w:pPr>
        <w:tabs>
          <w:tab w:val="num" w:pos="2880"/>
        </w:tabs>
        <w:ind w:left="2880" w:hanging="360"/>
      </w:pPr>
      <w:rPr>
        <w:rFonts w:ascii="Symbol" w:hAnsi="Symbol" w:hint="default"/>
      </w:rPr>
    </w:lvl>
    <w:lvl w:ilvl="4" w:tplc="08090003" w:tentative="1">
      <w:start w:val="1"/>
      <w:numFmt w:val="bullet"/>
      <w:lvlText w:val="o"/>
      <w:lvlJc w:val="left"/>
      <w:pPr>
        <w:tabs>
          <w:tab w:val="num" w:pos="3600"/>
        </w:tabs>
        <w:ind w:left="3600" w:hanging="360"/>
      </w:pPr>
      <w:rPr>
        <w:rFonts w:ascii="Courier New" w:hAnsi="Courier New" w:cs="Courier New" w:hint="default"/>
      </w:rPr>
    </w:lvl>
    <w:lvl w:ilvl="5" w:tplc="08090005" w:tentative="1">
      <w:start w:val="1"/>
      <w:numFmt w:val="bullet"/>
      <w:lvlText w:val=""/>
      <w:lvlJc w:val="left"/>
      <w:pPr>
        <w:tabs>
          <w:tab w:val="num" w:pos="4320"/>
        </w:tabs>
        <w:ind w:left="4320" w:hanging="360"/>
      </w:pPr>
      <w:rPr>
        <w:rFonts w:ascii="Wingdings" w:hAnsi="Wingdings" w:hint="default"/>
      </w:rPr>
    </w:lvl>
    <w:lvl w:ilvl="6" w:tplc="08090001" w:tentative="1">
      <w:start w:val="1"/>
      <w:numFmt w:val="bullet"/>
      <w:lvlText w:val=""/>
      <w:lvlJc w:val="left"/>
      <w:pPr>
        <w:tabs>
          <w:tab w:val="num" w:pos="5040"/>
        </w:tabs>
        <w:ind w:left="5040" w:hanging="360"/>
      </w:pPr>
      <w:rPr>
        <w:rFonts w:ascii="Symbol" w:hAnsi="Symbol" w:hint="default"/>
      </w:rPr>
    </w:lvl>
    <w:lvl w:ilvl="7" w:tplc="08090003" w:tentative="1">
      <w:start w:val="1"/>
      <w:numFmt w:val="bullet"/>
      <w:lvlText w:val="o"/>
      <w:lvlJc w:val="left"/>
      <w:pPr>
        <w:tabs>
          <w:tab w:val="num" w:pos="5760"/>
        </w:tabs>
        <w:ind w:left="5760" w:hanging="360"/>
      </w:pPr>
      <w:rPr>
        <w:rFonts w:ascii="Courier New" w:hAnsi="Courier New" w:cs="Courier New" w:hint="default"/>
      </w:rPr>
    </w:lvl>
    <w:lvl w:ilvl="8" w:tplc="08090005" w:tentative="1">
      <w:start w:val="1"/>
      <w:numFmt w:val="bullet"/>
      <w:lvlText w:val=""/>
      <w:lvlJc w:val="left"/>
      <w:pPr>
        <w:tabs>
          <w:tab w:val="num" w:pos="6480"/>
        </w:tabs>
        <w:ind w:left="6480" w:hanging="360"/>
      </w:pPr>
      <w:rPr>
        <w:rFonts w:ascii="Wingdings" w:hAnsi="Wingdings" w:hint="default"/>
      </w:rPr>
    </w:lvl>
  </w:abstractNum>
  <w:abstractNum w:abstractNumId="29" w15:restartNumberingAfterBreak="0">
    <w:nsid w:val="51236241"/>
    <w:multiLevelType w:val="multilevel"/>
    <w:tmpl w:val="3064F9C0"/>
    <w:lvl w:ilvl="0">
      <w:start w:val="1"/>
      <w:numFmt w:val="decimal"/>
      <w:lvlText w:val="%1"/>
      <w:lvlJc w:val="left"/>
      <w:pPr>
        <w:tabs>
          <w:tab w:val="num" w:pos="360"/>
        </w:tabs>
        <w:ind w:left="360" w:hanging="360"/>
      </w:pPr>
      <w:rPr>
        <w:rFonts w:hint="default"/>
      </w:rPr>
    </w:lvl>
    <w:lvl w:ilvl="1">
      <w:start w:val="3"/>
      <w:numFmt w:val="decimal"/>
      <w:lvlText w:val="%1.%2"/>
      <w:lvlJc w:val="left"/>
      <w:pPr>
        <w:tabs>
          <w:tab w:val="num" w:pos="360"/>
        </w:tabs>
        <w:ind w:left="360" w:hanging="360"/>
      </w:pPr>
      <w:rPr>
        <w:rFonts w:hint="default"/>
      </w:rPr>
    </w:lvl>
    <w:lvl w:ilvl="2">
      <w:start w:val="1"/>
      <w:numFmt w:val="decimal"/>
      <w:lvlText w:val="%1.%2.%3"/>
      <w:lvlJc w:val="left"/>
      <w:pPr>
        <w:tabs>
          <w:tab w:val="num" w:pos="720"/>
        </w:tabs>
        <w:ind w:left="720" w:hanging="720"/>
      </w:pPr>
      <w:rPr>
        <w:rFonts w:hint="default"/>
      </w:rPr>
    </w:lvl>
    <w:lvl w:ilvl="3">
      <w:start w:val="1"/>
      <w:numFmt w:val="decimal"/>
      <w:lvlText w:val="%1.%2.%3.%4"/>
      <w:lvlJc w:val="left"/>
      <w:pPr>
        <w:tabs>
          <w:tab w:val="num" w:pos="1080"/>
        </w:tabs>
        <w:ind w:left="1080" w:hanging="1080"/>
      </w:pPr>
      <w:rPr>
        <w:rFonts w:hint="default"/>
      </w:rPr>
    </w:lvl>
    <w:lvl w:ilvl="4">
      <w:start w:val="1"/>
      <w:numFmt w:val="decimal"/>
      <w:lvlText w:val="%1.%2.%3.%4.%5"/>
      <w:lvlJc w:val="left"/>
      <w:pPr>
        <w:tabs>
          <w:tab w:val="num" w:pos="1080"/>
        </w:tabs>
        <w:ind w:left="1080" w:hanging="1080"/>
      </w:pPr>
      <w:rPr>
        <w:rFonts w:hint="default"/>
      </w:rPr>
    </w:lvl>
    <w:lvl w:ilvl="5">
      <w:start w:val="1"/>
      <w:numFmt w:val="decimal"/>
      <w:lvlText w:val="%1.%2.%3.%4.%5.%6"/>
      <w:lvlJc w:val="left"/>
      <w:pPr>
        <w:tabs>
          <w:tab w:val="num" w:pos="1440"/>
        </w:tabs>
        <w:ind w:left="1440" w:hanging="1440"/>
      </w:pPr>
      <w:rPr>
        <w:rFonts w:hint="default"/>
      </w:rPr>
    </w:lvl>
    <w:lvl w:ilvl="6">
      <w:start w:val="1"/>
      <w:numFmt w:val="decimal"/>
      <w:lvlText w:val="%1.%2.%3.%4.%5.%6.%7"/>
      <w:lvlJc w:val="left"/>
      <w:pPr>
        <w:tabs>
          <w:tab w:val="num" w:pos="1440"/>
        </w:tabs>
        <w:ind w:left="1440" w:hanging="1440"/>
      </w:pPr>
      <w:rPr>
        <w:rFonts w:hint="default"/>
      </w:rPr>
    </w:lvl>
    <w:lvl w:ilvl="7">
      <w:start w:val="1"/>
      <w:numFmt w:val="decimal"/>
      <w:lvlText w:val="%1.%2.%3.%4.%5.%6.%7.%8"/>
      <w:lvlJc w:val="left"/>
      <w:pPr>
        <w:tabs>
          <w:tab w:val="num" w:pos="1800"/>
        </w:tabs>
        <w:ind w:left="1800" w:hanging="1800"/>
      </w:pPr>
      <w:rPr>
        <w:rFonts w:hint="default"/>
      </w:rPr>
    </w:lvl>
    <w:lvl w:ilvl="8">
      <w:start w:val="1"/>
      <w:numFmt w:val="decimal"/>
      <w:lvlText w:val="%1.%2.%3.%4.%5.%6.%7.%8.%9"/>
      <w:lvlJc w:val="left"/>
      <w:pPr>
        <w:tabs>
          <w:tab w:val="num" w:pos="1800"/>
        </w:tabs>
        <w:ind w:left="1800" w:hanging="1800"/>
      </w:pPr>
      <w:rPr>
        <w:rFonts w:hint="default"/>
      </w:rPr>
    </w:lvl>
  </w:abstractNum>
  <w:abstractNum w:abstractNumId="30" w15:restartNumberingAfterBreak="0">
    <w:nsid w:val="52CB0A3C"/>
    <w:multiLevelType w:val="hybridMultilevel"/>
    <w:tmpl w:val="67C09660"/>
    <w:lvl w:ilvl="0" w:tplc="0809000F">
      <w:start w:val="1"/>
      <w:numFmt w:val="decimal"/>
      <w:lvlText w:val="%1."/>
      <w:lvlJc w:val="left"/>
      <w:pPr>
        <w:tabs>
          <w:tab w:val="num" w:pos="720"/>
        </w:tabs>
        <w:ind w:left="720" w:hanging="360"/>
      </w:pPr>
      <w:rPr>
        <w:rFonts w:hint="default"/>
      </w:rPr>
    </w:lvl>
    <w:lvl w:ilvl="1" w:tplc="08090001">
      <w:start w:val="1"/>
      <w:numFmt w:val="bullet"/>
      <w:lvlText w:val=""/>
      <w:lvlJc w:val="left"/>
      <w:pPr>
        <w:tabs>
          <w:tab w:val="num" w:pos="1440"/>
        </w:tabs>
        <w:ind w:left="1440" w:hanging="360"/>
      </w:pPr>
      <w:rPr>
        <w:rFonts w:ascii="Symbol" w:hAnsi="Symbol" w:hint="default"/>
      </w:rPr>
    </w:lvl>
    <w:lvl w:ilvl="2" w:tplc="08090005" w:tentative="1">
      <w:start w:val="1"/>
      <w:numFmt w:val="bullet"/>
      <w:lvlText w:val=""/>
      <w:lvlJc w:val="left"/>
      <w:pPr>
        <w:tabs>
          <w:tab w:val="num" w:pos="2160"/>
        </w:tabs>
        <w:ind w:left="2160" w:hanging="360"/>
      </w:pPr>
      <w:rPr>
        <w:rFonts w:ascii="Wingdings" w:hAnsi="Wingdings" w:hint="default"/>
      </w:rPr>
    </w:lvl>
    <w:lvl w:ilvl="3" w:tplc="08090001" w:tentative="1">
      <w:start w:val="1"/>
      <w:numFmt w:val="bullet"/>
      <w:lvlText w:val=""/>
      <w:lvlJc w:val="left"/>
      <w:pPr>
        <w:tabs>
          <w:tab w:val="num" w:pos="2880"/>
        </w:tabs>
        <w:ind w:left="2880" w:hanging="360"/>
      </w:pPr>
      <w:rPr>
        <w:rFonts w:ascii="Symbol" w:hAnsi="Symbol" w:hint="default"/>
      </w:rPr>
    </w:lvl>
    <w:lvl w:ilvl="4" w:tplc="08090003" w:tentative="1">
      <w:start w:val="1"/>
      <w:numFmt w:val="bullet"/>
      <w:lvlText w:val="o"/>
      <w:lvlJc w:val="left"/>
      <w:pPr>
        <w:tabs>
          <w:tab w:val="num" w:pos="3600"/>
        </w:tabs>
        <w:ind w:left="3600" w:hanging="360"/>
      </w:pPr>
      <w:rPr>
        <w:rFonts w:ascii="Courier New" w:hAnsi="Courier New" w:cs="Courier New" w:hint="default"/>
      </w:rPr>
    </w:lvl>
    <w:lvl w:ilvl="5" w:tplc="08090005" w:tentative="1">
      <w:start w:val="1"/>
      <w:numFmt w:val="bullet"/>
      <w:lvlText w:val=""/>
      <w:lvlJc w:val="left"/>
      <w:pPr>
        <w:tabs>
          <w:tab w:val="num" w:pos="4320"/>
        </w:tabs>
        <w:ind w:left="4320" w:hanging="360"/>
      </w:pPr>
      <w:rPr>
        <w:rFonts w:ascii="Wingdings" w:hAnsi="Wingdings" w:hint="default"/>
      </w:rPr>
    </w:lvl>
    <w:lvl w:ilvl="6" w:tplc="08090001" w:tentative="1">
      <w:start w:val="1"/>
      <w:numFmt w:val="bullet"/>
      <w:lvlText w:val=""/>
      <w:lvlJc w:val="left"/>
      <w:pPr>
        <w:tabs>
          <w:tab w:val="num" w:pos="5040"/>
        </w:tabs>
        <w:ind w:left="5040" w:hanging="360"/>
      </w:pPr>
      <w:rPr>
        <w:rFonts w:ascii="Symbol" w:hAnsi="Symbol" w:hint="default"/>
      </w:rPr>
    </w:lvl>
    <w:lvl w:ilvl="7" w:tplc="08090003" w:tentative="1">
      <w:start w:val="1"/>
      <w:numFmt w:val="bullet"/>
      <w:lvlText w:val="o"/>
      <w:lvlJc w:val="left"/>
      <w:pPr>
        <w:tabs>
          <w:tab w:val="num" w:pos="5760"/>
        </w:tabs>
        <w:ind w:left="5760" w:hanging="360"/>
      </w:pPr>
      <w:rPr>
        <w:rFonts w:ascii="Courier New" w:hAnsi="Courier New" w:cs="Courier New" w:hint="default"/>
      </w:rPr>
    </w:lvl>
    <w:lvl w:ilvl="8" w:tplc="08090005" w:tentative="1">
      <w:start w:val="1"/>
      <w:numFmt w:val="bullet"/>
      <w:lvlText w:val=""/>
      <w:lvlJc w:val="left"/>
      <w:pPr>
        <w:tabs>
          <w:tab w:val="num" w:pos="6480"/>
        </w:tabs>
        <w:ind w:left="6480" w:hanging="360"/>
      </w:pPr>
      <w:rPr>
        <w:rFonts w:ascii="Wingdings" w:hAnsi="Wingdings" w:hint="default"/>
      </w:rPr>
    </w:lvl>
  </w:abstractNum>
  <w:abstractNum w:abstractNumId="31" w15:restartNumberingAfterBreak="0">
    <w:nsid w:val="54370451"/>
    <w:multiLevelType w:val="hybridMultilevel"/>
    <w:tmpl w:val="7E18FB68"/>
    <w:lvl w:ilvl="0" w:tplc="0809000F">
      <w:start w:val="1"/>
      <w:numFmt w:val="decimal"/>
      <w:lvlText w:val="%1."/>
      <w:lvlJc w:val="left"/>
      <w:pPr>
        <w:tabs>
          <w:tab w:val="num" w:pos="360"/>
        </w:tabs>
        <w:ind w:left="360" w:hanging="360"/>
      </w:pPr>
      <w:rPr>
        <w:rFonts w:hint="default"/>
      </w:rPr>
    </w:lvl>
    <w:lvl w:ilvl="1" w:tplc="08090003" w:tentative="1">
      <w:start w:val="1"/>
      <w:numFmt w:val="bullet"/>
      <w:lvlText w:val="o"/>
      <w:lvlJc w:val="left"/>
      <w:pPr>
        <w:tabs>
          <w:tab w:val="num" w:pos="1440"/>
        </w:tabs>
        <w:ind w:left="1440" w:hanging="360"/>
      </w:pPr>
      <w:rPr>
        <w:rFonts w:ascii="Courier New" w:hAnsi="Courier New" w:cs="Courier New" w:hint="default"/>
      </w:rPr>
    </w:lvl>
    <w:lvl w:ilvl="2" w:tplc="08090005" w:tentative="1">
      <w:start w:val="1"/>
      <w:numFmt w:val="bullet"/>
      <w:lvlText w:val=""/>
      <w:lvlJc w:val="left"/>
      <w:pPr>
        <w:tabs>
          <w:tab w:val="num" w:pos="2160"/>
        </w:tabs>
        <w:ind w:left="2160" w:hanging="360"/>
      </w:pPr>
      <w:rPr>
        <w:rFonts w:ascii="Wingdings" w:hAnsi="Wingdings" w:hint="default"/>
      </w:rPr>
    </w:lvl>
    <w:lvl w:ilvl="3" w:tplc="08090001" w:tentative="1">
      <w:start w:val="1"/>
      <w:numFmt w:val="bullet"/>
      <w:lvlText w:val=""/>
      <w:lvlJc w:val="left"/>
      <w:pPr>
        <w:tabs>
          <w:tab w:val="num" w:pos="2880"/>
        </w:tabs>
        <w:ind w:left="2880" w:hanging="360"/>
      </w:pPr>
      <w:rPr>
        <w:rFonts w:ascii="Symbol" w:hAnsi="Symbol" w:hint="default"/>
      </w:rPr>
    </w:lvl>
    <w:lvl w:ilvl="4" w:tplc="08090003" w:tentative="1">
      <w:start w:val="1"/>
      <w:numFmt w:val="bullet"/>
      <w:lvlText w:val="o"/>
      <w:lvlJc w:val="left"/>
      <w:pPr>
        <w:tabs>
          <w:tab w:val="num" w:pos="3600"/>
        </w:tabs>
        <w:ind w:left="3600" w:hanging="360"/>
      </w:pPr>
      <w:rPr>
        <w:rFonts w:ascii="Courier New" w:hAnsi="Courier New" w:cs="Courier New" w:hint="default"/>
      </w:rPr>
    </w:lvl>
    <w:lvl w:ilvl="5" w:tplc="08090005" w:tentative="1">
      <w:start w:val="1"/>
      <w:numFmt w:val="bullet"/>
      <w:lvlText w:val=""/>
      <w:lvlJc w:val="left"/>
      <w:pPr>
        <w:tabs>
          <w:tab w:val="num" w:pos="4320"/>
        </w:tabs>
        <w:ind w:left="4320" w:hanging="360"/>
      </w:pPr>
      <w:rPr>
        <w:rFonts w:ascii="Wingdings" w:hAnsi="Wingdings" w:hint="default"/>
      </w:rPr>
    </w:lvl>
    <w:lvl w:ilvl="6" w:tplc="08090001" w:tentative="1">
      <w:start w:val="1"/>
      <w:numFmt w:val="bullet"/>
      <w:lvlText w:val=""/>
      <w:lvlJc w:val="left"/>
      <w:pPr>
        <w:tabs>
          <w:tab w:val="num" w:pos="5040"/>
        </w:tabs>
        <w:ind w:left="5040" w:hanging="360"/>
      </w:pPr>
      <w:rPr>
        <w:rFonts w:ascii="Symbol" w:hAnsi="Symbol" w:hint="default"/>
      </w:rPr>
    </w:lvl>
    <w:lvl w:ilvl="7" w:tplc="08090003" w:tentative="1">
      <w:start w:val="1"/>
      <w:numFmt w:val="bullet"/>
      <w:lvlText w:val="o"/>
      <w:lvlJc w:val="left"/>
      <w:pPr>
        <w:tabs>
          <w:tab w:val="num" w:pos="5760"/>
        </w:tabs>
        <w:ind w:left="5760" w:hanging="360"/>
      </w:pPr>
      <w:rPr>
        <w:rFonts w:ascii="Courier New" w:hAnsi="Courier New" w:cs="Courier New" w:hint="default"/>
      </w:rPr>
    </w:lvl>
    <w:lvl w:ilvl="8" w:tplc="08090005" w:tentative="1">
      <w:start w:val="1"/>
      <w:numFmt w:val="bullet"/>
      <w:lvlText w:val=""/>
      <w:lvlJc w:val="left"/>
      <w:pPr>
        <w:tabs>
          <w:tab w:val="num" w:pos="6480"/>
        </w:tabs>
        <w:ind w:left="6480" w:hanging="360"/>
      </w:pPr>
      <w:rPr>
        <w:rFonts w:ascii="Wingdings" w:hAnsi="Wingdings" w:hint="default"/>
      </w:rPr>
    </w:lvl>
  </w:abstractNum>
  <w:abstractNum w:abstractNumId="32" w15:restartNumberingAfterBreak="0">
    <w:nsid w:val="565A09EA"/>
    <w:multiLevelType w:val="hybridMultilevel"/>
    <w:tmpl w:val="EEEEC282"/>
    <w:lvl w:ilvl="0" w:tplc="08090001">
      <w:start w:val="1"/>
      <w:numFmt w:val="bullet"/>
      <w:lvlText w:val=""/>
      <w:lvlJc w:val="left"/>
      <w:pPr>
        <w:tabs>
          <w:tab w:val="num" w:pos="720"/>
        </w:tabs>
        <w:ind w:left="720" w:hanging="360"/>
      </w:pPr>
      <w:rPr>
        <w:rFonts w:ascii="Symbol" w:hAnsi="Symbol" w:hint="default"/>
      </w:rPr>
    </w:lvl>
    <w:lvl w:ilvl="1" w:tplc="08090003" w:tentative="1">
      <w:start w:val="1"/>
      <w:numFmt w:val="bullet"/>
      <w:lvlText w:val="o"/>
      <w:lvlJc w:val="left"/>
      <w:pPr>
        <w:tabs>
          <w:tab w:val="num" w:pos="1440"/>
        </w:tabs>
        <w:ind w:left="1440" w:hanging="360"/>
      </w:pPr>
      <w:rPr>
        <w:rFonts w:ascii="Courier New" w:hAnsi="Courier New" w:cs="Courier New" w:hint="default"/>
      </w:rPr>
    </w:lvl>
    <w:lvl w:ilvl="2" w:tplc="08090005" w:tentative="1">
      <w:start w:val="1"/>
      <w:numFmt w:val="bullet"/>
      <w:lvlText w:val=""/>
      <w:lvlJc w:val="left"/>
      <w:pPr>
        <w:tabs>
          <w:tab w:val="num" w:pos="2160"/>
        </w:tabs>
        <w:ind w:left="2160" w:hanging="360"/>
      </w:pPr>
      <w:rPr>
        <w:rFonts w:ascii="Wingdings" w:hAnsi="Wingdings" w:hint="default"/>
      </w:rPr>
    </w:lvl>
    <w:lvl w:ilvl="3" w:tplc="08090001" w:tentative="1">
      <w:start w:val="1"/>
      <w:numFmt w:val="bullet"/>
      <w:lvlText w:val=""/>
      <w:lvlJc w:val="left"/>
      <w:pPr>
        <w:tabs>
          <w:tab w:val="num" w:pos="2880"/>
        </w:tabs>
        <w:ind w:left="2880" w:hanging="360"/>
      </w:pPr>
      <w:rPr>
        <w:rFonts w:ascii="Symbol" w:hAnsi="Symbol" w:hint="default"/>
      </w:rPr>
    </w:lvl>
    <w:lvl w:ilvl="4" w:tplc="08090003" w:tentative="1">
      <w:start w:val="1"/>
      <w:numFmt w:val="bullet"/>
      <w:lvlText w:val="o"/>
      <w:lvlJc w:val="left"/>
      <w:pPr>
        <w:tabs>
          <w:tab w:val="num" w:pos="3600"/>
        </w:tabs>
        <w:ind w:left="3600" w:hanging="360"/>
      </w:pPr>
      <w:rPr>
        <w:rFonts w:ascii="Courier New" w:hAnsi="Courier New" w:cs="Courier New" w:hint="default"/>
      </w:rPr>
    </w:lvl>
    <w:lvl w:ilvl="5" w:tplc="08090005" w:tentative="1">
      <w:start w:val="1"/>
      <w:numFmt w:val="bullet"/>
      <w:lvlText w:val=""/>
      <w:lvlJc w:val="left"/>
      <w:pPr>
        <w:tabs>
          <w:tab w:val="num" w:pos="4320"/>
        </w:tabs>
        <w:ind w:left="4320" w:hanging="360"/>
      </w:pPr>
      <w:rPr>
        <w:rFonts w:ascii="Wingdings" w:hAnsi="Wingdings" w:hint="default"/>
      </w:rPr>
    </w:lvl>
    <w:lvl w:ilvl="6" w:tplc="08090001" w:tentative="1">
      <w:start w:val="1"/>
      <w:numFmt w:val="bullet"/>
      <w:lvlText w:val=""/>
      <w:lvlJc w:val="left"/>
      <w:pPr>
        <w:tabs>
          <w:tab w:val="num" w:pos="5040"/>
        </w:tabs>
        <w:ind w:left="5040" w:hanging="360"/>
      </w:pPr>
      <w:rPr>
        <w:rFonts w:ascii="Symbol" w:hAnsi="Symbol" w:hint="default"/>
      </w:rPr>
    </w:lvl>
    <w:lvl w:ilvl="7" w:tplc="08090003" w:tentative="1">
      <w:start w:val="1"/>
      <w:numFmt w:val="bullet"/>
      <w:lvlText w:val="o"/>
      <w:lvlJc w:val="left"/>
      <w:pPr>
        <w:tabs>
          <w:tab w:val="num" w:pos="5760"/>
        </w:tabs>
        <w:ind w:left="5760" w:hanging="360"/>
      </w:pPr>
      <w:rPr>
        <w:rFonts w:ascii="Courier New" w:hAnsi="Courier New" w:cs="Courier New" w:hint="default"/>
      </w:rPr>
    </w:lvl>
    <w:lvl w:ilvl="8" w:tplc="08090005" w:tentative="1">
      <w:start w:val="1"/>
      <w:numFmt w:val="bullet"/>
      <w:lvlText w:val=""/>
      <w:lvlJc w:val="left"/>
      <w:pPr>
        <w:tabs>
          <w:tab w:val="num" w:pos="6480"/>
        </w:tabs>
        <w:ind w:left="6480" w:hanging="360"/>
      </w:pPr>
      <w:rPr>
        <w:rFonts w:ascii="Wingdings" w:hAnsi="Wingdings" w:hint="default"/>
      </w:rPr>
    </w:lvl>
  </w:abstractNum>
  <w:abstractNum w:abstractNumId="33" w15:restartNumberingAfterBreak="0">
    <w:nsid w:val="59E01F12"/>
    <w:multiLevelType w:val="hybridMultilevel"/>
    <w:tmpl w:val="4E7675B6"/>
    <w:lvl w:ilvl="0" w:tplc="0809000F">
      <w:start w:val="1"/>
      <w:numFmt w:val="decimal"/>
      <w:lvlText w:val="%1."/>
      <w:lvlJc w:val="left"/>
      <w:pPr>
        <w:tabs>
          <w:tab w:val="num" w:pos="360"/>
        </w:tabs>
        <w:ind w:left="360" w:hanging="360"/>
      </w:pPr>
      <w:rPr>
        <w:rFonts w:hint="default"/>
      </w:rPr>
    </w:lvl>
    <w:lvl w:ilvl="1" w:tplc="08090003" w:tentative="1">
      <w:start w:val="1"/>
      <w:numFmt w:val="bullet"/>
      <w:lvlText w:val="o"/>
      <w:lvlJc w:val="left"/>
      <w:pPr>
        <w:tabs>
          <w:tab w:val="num" w:pos="1440"/>
        </w:tabs>
        <w:ind w:left="1440" w:hanging="360"/>
      </w:pPr>
      <w:rPr>
        <w:rFonts w:ascii="Courier New" w:hAnsi="Courier New" w:cs="Courier New" w:hint="default"/>
      </w:rPr>
    </w:lvl>
    <w:lvl w:ilvl="2" w:tplc="08090005" w:tentative="1">
      <w:start w:val="1"/>
      <w:numFmt w:val="bullet"/>
      <w:lvlText w:val=""/>
      <w:lvlJc w:val="left"/>
      <w:pPr>
        <w:tabs>
          <w:tab w:val="num" w:pos="2160"/>
        </w:tabs>
        <w:ind w:left="2160" w:hanging="360"/>
      </w:pPr>
      <w:rPr>
        <w:rFonts w:ascii="Wingdings" w:hAnsi="Wingdings" w:hint="default"/>
      </w:rPr>
    </w:lvl>
    <w:lvl w:ilvl="3" w:tplc="08090001" w:tentative="1">
      <w:start w:val="1"/>
      <w:numFmt w:val="bullet"/>
      <w:lvlText w:val=""/>
      <w:lvlJc w:val="left"/>
      <w:pPr>
        <w:tabs>
          <w:tab w:val="num" w:pos="2880"/>
        </w:tabs>
        <w:ind w:left="2880" w:hanging="360"/>
      </w:pPr>
      <w:rPr>
        <w:rFonts w:ascii="Symbol" w:hAnsi="Symbol" w:hint="default"/>
      </w:rPr>
    </w:lvl>
    <w:lvl w:ilvl="4" w:tplc="08090003" w:tentative="1">
      <w:start w:val="1"/>
      <w:numFmt w:val="bullet"/>
      <w:lvlText w:val="o"/>
      <w:lvlJc w:val="left"/>
      <w:pPr>
        <w:tabs>
          <w:tab w:val="num" w:pos="3600"/>
        </w:tabs>
        <w:ind w:left="3600" w:hanging="360"/>
      </w:pPr>
      <w:rPr>
        <w:rFonts w:ascii="Courier New" w:hAnsi="Courier New" w:cs="Courier New" w:hint="default"/>
      </w:rPr>
    </w:lvl>
    <w:lvl w:ilvl="5" w:tplc="08090005" w:tentative="1">
      <w:start w:val="1"/>
      <w:numFmt w:val="bullet"/>
      <w:lvlText w:val=""/>
      <w:lvlJc w:val="left"/>
      <w:pPr>
        <w:tabs>
          <w:tab w:val="num" w:pos="4320"/>
        </w:tabs>
        <w:ind w:left="4320" w:hanging="360"/>
      </w:pPr>
      <w:rPr>
        <w:rFonts w:ascii="Wingdings" w:hAnsi="Wingdings" w:hint="default"/>
      </w:rPr>
    </w:lvl>
    <w:lvl w:ilvl="6" w:tplc="08090001" w:tentative="1">
      <w:start w:val="1"/>
      <w:numFmt w:val="bullet"/>
      <w:lvlText w:val=""/>
      <w:lvlJc w:val="left"/>
      <w:pPr>
        <w:tabs>
          <w:tab w:val="num" w:pos="5040"/>
        </w:tabs>
        <w:ind w:left="5040" w:hanging="360"/>
      </w:pPr>
      <w:rPr>
        <w:rFonts w:ascii="Symbol" w:hAnsi="Symbol" w:hint="default"/>
      </w:rPr>
    </w:lvl>
    <w:lvl w:ilvl="7" w:tplc="08090003" w:tentative="1">
      <w:start w:val="1"/>
      <w:numFmt w:val="bullet"/>
      <w:lvlText w:val="o"/>
      <w:lvlJc w:val="left"/>
      <w:pPr>
        <w:tabs>
          <w:tab w:val="num" w:pos="5760"/>
        </w:tabs>
        <w:ind w:left="5760" w:hanging="360"/>
      </w:pPr>
      <w:rPr>
        <w:rFonts w:ascii="Courier New" w:hAnsi="Courier New" w:cs="Courier New" w:hint="default"/>
      </w:rPr>
    </w:lvl>
    <w:lvl w:ilvl="8" w:tplc="08090005" w:tentative="1">
      <w:start w:val="1"/>
      <w:numFmt w:val="bullet"/>
      <w:lvlText w:val=""/>
      <w:lvlJc w:val="left"/>
      <w:pPr>
        <w:tabs>
          <w:tab w:val="num" w:pos="6480"/>
        </w:tabs>
        <w:ind w:left="6480" w:hanging="360"/>
      </w:pPr>
      <w:rPr>
        <w:rFonts w:ascii="Wingdings" w:hAnsi="Wingdings" w:hint="default"/>
      </w:rPr>
    </w:lvl>
  </w:abstractNum>
  <w:abstractNum w:abstractNumId="34" w15:restartNumberingAfterBreak="0">
    <w:nsid w:val="5A0950ED"/>
    <w:multiLevelType w:val="hybridMultilevel"/>
    <w:tmpl w:val="BE429E84"/>
    <w:lvl w:ilvl="0" w:tplc="08090001">
      <w:start w:val="1"/>
      <w:numFmt w:val="bullet"/>
      <w:lvlText w:val=""/>
      <w:lvlJc w:val="left"/>
      <w:pPr>
        <w:tabs>
          <w:tab w:val="num" w:pos="1080"/>
        </w:tabs>
        <w:ind w:left="1080" w:hanging="360"/>
      </w:pPr>
      <w:rPr>
        <w:rFonts w:ascii="Symbol" w:hAnsi="Symbol" w:hint="default"/>
      </w:rPr>
    </w:lvl>
    <w:lvl w:ilvl="1" w:tplc="08090003" w:tentative="1">
      <w:start w:val="1"/>
      <w:numFmt w:val="bullet"/>
      <w:lvlText w:val="o"/>
      <w:lvlJc w:val="left"/>
      <w:pPr>
        <w:tabs>
          <w:tab w:val="num" w:pos="1800"/>
        </w:tabs>
        <w:ind w:left="1800" w:hanging="360"/>
      </w:pPr>
      <w:rPr>
        <w:rFonts w:ascii="Courier New" w:hAnsi="Courier New" w:cs="Courier New" w:hint="default"/>
      </w:rPr>
    </w:lvl>
    <w:lvl w:ilvl="2" w:tplc="08090005" w:tentative="1">
      <w:start w:val="1"/>
      <w:numFmt w:val="bullet"/>
      <w:lvlText w:val=""/>
      <w:lvlJc w:val="left"/>
      <w:pPr>
        <w:tabs>
          <w:tab w:val="num" w:pos="2520"/>
        </w:tabs>
        <w:ind w:left="2520" w:hanging="360"/>
      </w:pPr>
      <w:rPr>
        <w:rFonts w:ascii="Wingdings" w:hAnsi="Wingdings" w:hint="default"/>
      </w:rPr>
    </w:lvl>
    <w:lvl w:ilvl="3" w:tplc="08090001" w:tentative="1">
      <w:start w:val="1"/>
      <w:numFmt w:val="bullet"/>
      <w:lvlText w:val=""/>
      <w:lvlJc w:val="left"/>
      <w:pPr>
        <w:tabs>
          <w:tab w:val="num" w:pos="3240"/>
        </w:tabs>
        <w:ind w:left="3240" w:hanging="360"/>
      </w:pPr>
      <w:rPr>
        <w:rFonts w:ascii="Symbol" w:hAnsi="Symbol" w:hint="default"/>
      </w:rPr>
    </w:lvl>
    <w:lvl w:ilvl="4" w:tplc="08090003" w:tentative="1">
      <w:start w:val="1"/>
      <w:numFmt w:val="bullet"/>
      <w:lvlText w:val="o"/>
      <w:lvlJc w:val="left"/>
      <w:pPr>
        <w:tabs>
          <w:tab w:val="num" w:pos="3960"/>
        </w:tabs>
        <w:ind w:left="3960" w:hanging="360"/>
      </w:pPr>
      <w:rPr>
        <w:rFonts w:ascii="Courier New" w:hAnsi="Courier New" w:cs="Courier New" w:hint="default"/>
      </w:rPr>
    </w:lvl>
    <w:lvl w:ilvl="5" w:tplc="08090005" w:tentative="1">
      <w:start w:val="1"/>
      <w:numFmt w:val="bullet"/>
      <w:lvlText w:val=""/>
      <w:lvlJc w:val="left"/>
      <w:pPr>
        <w:tabs>
          <w:tab w:val="num" w:pos="4680"/>
        </w:tabs>
        <w:ind w:left="4680" w:hanging="360"/>
      </w:pPr>
      <w:rPr>
        <w:rFonts w:ascii="Wingdings" w:hAnsi="Wingdings" w:hint="default"/>
      </w:rPr>
    </w:lvl>
    <w:lvl w:ilvl="6" w:tplc="08090001" w:tentative="1">
      <w:start w:val="1"/>
      <w:numFmt w:val="bullet"/>
      <w:lvlText w:val=""/>
      <w:lvlJc w:val="left"/>
      <w:pPr>
        <w:tabs>
          <w:tab w:val="num" w:pos="5400"/>
        </w:tabs>
        <w:ind w:left="5400" w:hanging="360"/>
      </w:pPr>
      <w:rPr>
        <w:rFonts w:ascii="Symbol" w:hAnsi="Symbol" w:hint="default"/>
      </w:rPr>
    </w:lvl>
    <w:lvl w:ilvl="7" w:tplc="08090003" w:tentative="1">
      <w:start w:val="1"/>
      <w:numFmt w:val="bullet"/>
      <w:lvlText w:val="o"/>
      <w:lvlJc w:val="left"/>
      <w:pPr>
        <w:tabs>
          <w:tab w:val="num" w:pos="6120"/>
        </w:tabs>
        <w:ind w:left="6120" w:hanging="360"/>
      </w:pPr>
      <w:rPr>
        <w:rFonts w:ascii="Courier New" w:hAnsi="Courier New" w:cs="Courier New" w:hint="default"/>
      </w:rPr>
    </w:lvl>
    <w:lvl w:ilvl="8" w:tplc="08090005" w:tentative="1">
      <w:start w:val="1"/>
      <w:numFmt w:val="bullet"/>
      <w:lvlText w:val=""/>
      <w:lvlJc w:val="left"/>
      <w:pPr>
        <w:tabs>
          <w:tab w:val="num" w:pos="6840"/>
        </w:tabs>
        <w:ind w:left="6840" w:hanging="360"/>
      </w:pPr>
      <w:rPr>
        <w:rFonts w:ascii="Wingdings" w:hAnsi="Wingdings" w:hint="default"/>
      </w:rPr>
    </w:lvl>
  </w:abstractNum>
  <w:abstractNum w:abstractNumId="35" w15:restartNumberingAfterBreak="0">
    <w:nsid w:val="620A65F4"/>
    <w:multiLevelType w:val="hybridMultilevel"/>
    <w:tmpl w:val="249E4BA0"/>
    <w:lvl w:ilvl="0" w:tplc="08090003">
      <w:start w:val="1"/>
      <w:numFmt w:val="bullet"/>
      <w:lvlText w:val="o"/>
      <w:lvlJc w:val="left"/>
      <w:pPr>
        <w:tabs>
          <w:tab w:val="num" w:pos="720"/>
        </w:tabs>
        <w:ind w:left="720" w:hanging="360"/>
      </w:pPr>
      <w:rPr>
        <w:rFonts w:ascii="Courier New" w:hAnsi="Courier New" w:cs="Courier New" w:hint="default"/>
      </w:rPr>
    </w:lvl>
    <w:lvl w:ilvl="1" w:tplc="08090019" w:tentative="1">
      <w:start w:val="1"/>
      <w:numFmt w:val="lowerLetter"/>
      <w:lvlText w:val="%2."/>
      <w:lvlJc w:val="left"/>
      <w:pPr>
        <w:tabs>
          <w:tab w:val="num" w:pos="1440"/>
        </w:tabs>
        <w:ind w:left="1440" w:hanging="360"/>
      </w:pPr>
    </w:lvl>
    <w:lvl w:ilvl="2" w:tplc="0809001B" w:tentative="1">
      <w:start w:val="1"/>
      <w:numFmt w:val="lowerRoman"/>
      <w:lvlText w:val="%3."/>
      <w:lvlJc w:val="right"/>
      <w:pPr>
        <w:tabs>
          <w:tab w:val="num" w:pos="2160"/>
        </w:tabs>
        <w:ind w:left="2160" w:hanging="180"/>
      </w:pPr>
    </w:lvl>
    <w:lvl w:ilvl="3" w:tplc="0809000F" w:tentative="1">
      <w:start w:val="1"/>
      <w:numFmt w:val="decimal"/>
      <w:lvlText w:val="%4."/>
      <w:lvlJc w:val="left"/>
      <w:pPr>
        <w:tabs>
          <w:tab w:val="num" w:pos="2880"/>
        </w:tabs>
        <w:ind w:left="2880" w:hanging="360"/>
      </w:pPr>
    </w:lvl>
    <w:lvl w:ilvl="4" w:tplc="08090019" w:tentative="1">
      <w:start w:val="1"/>
      <w:numFmt w:val="lowerLetter"/>
      <w:lvlText w:val="%5."/>
      <w:lvlJc w:val="left"/>
      <w:pPr>
        <w:tabs>
          <w:tab w:val="num" w:pos="3600"/>
        </w:tabs>
        <w:ind w:left="3600" w:hanging="360"/>
      </w:pPr>
    </w:lvl>
    <w:lvl w:ilvl="5" w:tplc="0809001B" w:tentative="1">
      <w:start w:val="1"/>
      <w:numFmt w:val="lowerRoman"/>
      <w:lvlText w:val="%6."/>
      <w:lvlJc w:val="right"/>
      <w:pPr>
        <w:tabs>
          <w:tab w:val="num" w:pos="4320"/>
        </w:tabs>
        <w:ind w:left="4320" w:hanging="180"/>
      </w:pPr>
    </w:lvl>
    <w:lvl w:ilvl="6" w:tplc="0809000F" w:tentative="1">
      <w:start w:val="1"/>
      <w:numFmt w:val="decimal"/>
      <w:lvlText w:val="%7."/>
      <w:lvlJc w:val="left"/>
      <w:pPr>
        <w:tabs>
          <w:tab w:val="num" w:pos="5040"/>
        </w:tabs>
        <w:ind w:left="5040" w:hanging="360"/>
      </w:pPr>
    </w:lvl>
    <w:lvl w:ilvl="7" w:tplc="08090019" w:tentative="1">
      <w:start w:val="1"/>
      <w:numFmt w:val="lowerLetter"/>
      <w:lvlText w:val="%8."/>
      <w:lvlJc w:val="left"/>
      <w:pPr>
        <w:tabs>
          <w:tab w:val="num" w:pos="5760"/>
        </w:tabs>
        <w:ind w:left="5760" w:hanging="360"/>
      </w:pPr>
    </w:lvl>
    <w:lvl w:ilvl="8" w:tplc="0809001B" w:tentative="1">
      <w:start w:val="1"/>
      <w:numFmt w:val="lowerRoman"/>
      <w:lvlText w:val="%9."/>
      <w:lvlJc w:val="right"/>
      <w:pPr>
        <w:tabs>
          <w:tab w:val="num" w:pos="6480"/>
        </w:tabs>
        <w:ind w:left="6480" w:hanging="180"/>
      </w:pPr>
    </w:lvl>
  </w:abstractNum>
  <w:abstractNum w:abstractNumId="36" w15:restartNumberingAfterBreak="0">
    <w:nsid w:val="65495EDF"/>
    <w:multiLevelType w:val="multilevel"/>
    <w:tmpl w:val="E4788B6E"/>
    <w:lvl w:ilvl="0">
      <w:start w:val="1"/>
      <w:numFmt w:val="decimal"/>
      <w:pStyle w:val="Header1"/>
      <w:lvlText w:val="%1)."/>
      <w:lvlJc w:val="left"/>
      <w:pPr>
        <w:tabs>
          <w:tab w:val="num" w:pos="360"/>
        </w:tabs>
        <w:ind w:left="360" w:hanging="360"/>
      </w:pPr>
      <w:rPr>
        <w:rFonts w:hint="default"/>
      </w:rPr>
    </w:lvl>
    <w:lvl w:ilvl="1">
      <w:start w:val="1"/>
      <w:numFmt w:val="decimal"/>
      <w:pStyle w:val="Header2"/>
      <w:lvlText w:val="%1.%2."/>
      <w:lvlJc w:val="left"/>
      <w:pPr>
        <w:tabs>
          <w:tab w:val="num" w:pos="1080"/>
        </w:tabs>
        <w:ind w:left="792" w:hanging="432"/>
      </w:pPr>
      <w:rPr>
        <w:rFonts w:hint="default"/>
      </w:rPr>
    </w:lvl>
    <w:lvl w:ilvl="2">
      <w:start w:val="1"/>
      <w:numFmt w:val="decimal"/>
      <w:pStyle w:val="Header3"/>
      <w:lvlText w:val="%1.%2.%3."/>
      <w:lvlJc w:val="left"/>
      <w:pPr>
        <w:tabs>
          <w:tab w:val="num" w:pos="1440"/>
        </w:tabs>
        <w:ind w:left="1224" w:hanging="504"/>
      </w:pPr>
      <w:rPr>
        <w:rFonts w:hint="default"/>
      </w:rPr>
    </w:lvl>
    <w:lvl w:ilvl="3">
      <w:start w:val="1"/>
      <w:numFmt w:val="decimal"/>
      <w:lvlText w:val="%1.%2.%3.%4."/>
      <w:lvlJc w:val="left"/>
      <w:pPr>
        <w:tabs>
          <w:tab w:val="num" w:pos="2160"/>
        </w:tabs>
        <w:ind w:left="1728" w:hanging="648"/>
      </w:pPr>
      <w:rPr>
        <w:rFonts w:hint="default"/>
      </w:rPr>
    </w:lvl>
    <w:lvl w:ilvl="4">
      <w:start w:val="1"/>
      <w:numFmt w:val="decimal"/>
      <w:lvlText w:val="%1.%2.%3.%4.%5."/>
      <w:lvlJc w:val="left"/>
      <w:pPr>
        <w:tabs>
          <w:tab w:val="num" w:pos="2880"/>
        </w:tabs>
        <w:ind w:left="2232" w:hanging="792"/>
      </w:pPr>
      <w:rPr>
        <w:rFonts w:hint="default"/>
      </w:rPr>
    </w:lvl>
    <w:lvl w:ilvl="5">
      <w:start w:val="1"/>
      <w:numFmt w:val="decimal"/>
      <w:lvlText w:val="%1.%2.%3.%4.%5.%6."/>
      <w:lvlJc w:val="left"/>
      <w:pPr>
        <w:tabs>
          <w:tab w:val="num" w:pos="3240"/>
        </w:tabs>
        <w:ind w:left="2736" w:hanging="936"/>
      </w:pPr>
      <w:rPr>
        <w:rFonts w:hint="default"/>
      </w:rPr>
    </w:lvl>
    <w:lvl w:ilvl="6">
      <w:start w:val="1"/>
      <w:numFmt w:val="decimal"/>
      <w:lvlText w:val="%1.%2.%3.%4.%5.%6.%7."/>
      <w:lvlJc w:val="left"/>
      <w:pPr>
        <w:tabs>
          <w:tab w:val="num" w:pos="3960"/>
        </w:tabs>
        <w:ind w:left="3240" w:hanging="1080"/>
      </w:pPr>
      <w:rPr>
        <w:rFonts w:hint="default"/>
      </w:rPr>
    </w:lvl>
    <w:lvl w:ilvl="7">
      <w:start w:val="1"/>
      <w:numFmt w:val="decimal"/>
      <w:lvlText w:val="%1.%2.%3.%4.%5.%6.%7.%8."/>
      <w:lvlJc w:val="left"/>
      <w:pPr>
        <w:tabs>
          <w:tab w:val="num" w:pos="4680"/>
        </w:tabs>
        <w:ind w:left="3744" w:hanging="1224"/>
      </w:pPr>
      <w:rPr>
        <w:rFonts w:hint="default"/>
      </w:rPr>
    </w:lvl>
    <w:lvl w:ilvl="8">
      <w:start w:val="1"/>
      <w:numFmt w:val="decimal"/>
      <w:lvlText w:val="%1.%2.%3.%4.%5.%6.%7.%8.%9."/>
      <w:lvlJc w:val="left"/>
      <w:pPr>
        <w:tabs>
          <w:tab w:val="num" w:pos="5040"/>
        </w:tabs>
        <w:ind w:left="4320" w:hanging="1440"/>
      </w:pPr>
      <w:rPr>
        <w:rFonts w:hint="default"/>
      </w:rPr>
    </w:lvl>
  </w:abstractNum>
  <w:abstractNum w:abstractNumId="37" w15:restartNumberingAfterBreak="0">
    <w:nsid w:val="65AE0650"/>
    <w:multiLevelType w:val="multilevel"/>
    <w:tmpl w:val="3064F9C0"/>
    <w:lvl w:ilvl="0">
      <w:start w:val="1"/>
      <w:numFmt w:val="decimal"/>
      <w:lvlText w:val="%1"/>
      <w:lvlJc w:val="left"/>
      <w:pPr>
        <w:tabs>
          <w:tab w:val="num" w:pos="360"/>
        </w:tabs>
        <w:ind w:left="360" w:hanging="360"/>
      </w:pPr>
      <w:rPr>
        <w:rFonts w:hint="default"/>
      </w:rPr>
    </w:lvl>
    <w:lvl w:ilvl="1">
      <w:start w:val="3"/>
      <w:numFmt w:val="decimal"/>
      <w:lvlText w:val="%1.%2"/>
      <w:lvlJc w:val="left"/>
      <w:pPr>
        <w:tabs>
          <w:tab w:val="num" w:pos="360"/>
        </w:tabs>
        <w:ind w:left="360" w:hanging="360"/>
      </w:pPr>
      <w:rPr>
        <w:rFonts w:hint="default"/>
      </w:rPr>
    </w:lvl>
    <w:lvl w:ilvl="2">
      <w:start w:val="1"/>
      <w:numFmt w:val="decimal"/>
      <w:lvlText w:val="%1.%2.%3"/>
      <w:lvlJc w:val="left"/>
      <w:pPr>
        <w:tabs>
          <w:tab w:val="num" w:pos="720"/>
        </w:tabs>
        <w:ind w:left="720" w:hanging="720"/>
      </w:pPr>
      <w:rPr>
        <w:rFonts w:hint="default"/>
      </w:rPr>
    </w:lvl>
    <w:lvl w:ilvl="3">
      <w:start w:val="1"/>
      <w:numFmt w:val="decimal"/>
      <w:lvlText w:val="%1.%2.%3.%4"/>
      <w:lvlJc w:val="left"/>
      <w:pPr>
        <w:tabs>
          <w:tab w:val="num" w:pos="1080"/>
        </w:tabs>
        <w:ind w:left="1080" w:hanging="1080"/>
      </w:pPr>
      <w:rPr>
        <w:rFonts w:hint="default"/>
      </w:rPr>
    </w:lvl>
    <w:lvl w:ilvl="4">
      <w:start w:val="1"/>
      <w:numFmt w:val="decimal"/>
      <w:lvlText w:val="%1.%2.%3.%4.%5"/>
      <w:lvlJc w:val="left"/>
      <w:pPr>
        <w:tabs>
          <w:tab w:val="num" w:pos="1080"/>
        </w:tabs>
        <w:ind w:left="1080" w:hanging="1080"/>
      </w:pPr>
      <w:rPr>
        <w:rFonts w:hint="default"/>
      </w:rPr>
    </w:lvl>
    <w:lvl w:ilvl="5">
      <w:start w:val="1"/>
      <w:numFmt w:val="decimal"/>
      <w:lvlText w:val="%1.%2.%3.%4.%5.%6"/>
      <w:lvlJc w:val="left"/>
      <w:pPr>
        <w:tabs>
          <w:tab w:val="num" w:pos="1440"/>
        </w:tabs>
        <w:ind w:left="1440" w:hanging="1440"/>
      </w:pPr>
      <w:rPr>
        <w:rFonts w:hint="default"/>
      </w:rPr>
    </w:lvl>
    <w:lvl w:ilvl="6">
      <w:start w:val="1"/>
      <w:numFmt w:val="decimal"/>
      <w:lvlText w:val="%1.%2.%3.%4.%5.%6.%7"/>
      <w:lvlJc w:val="left"/>
      <w:pPr>
        <w:tabs>
          <w:tab w:val="num" w:pos="1440"/>
        </w:tabs>
        <w:ind w:left="1440" w:hanging="1440"/>
      </w:pPr>
      <w:rPr>
        <w:rFonts w:hint="default"/>
      </w:rPr>
    </w:lvl>
    <w:lvl w:ilvl="7">
      <w:start w:val="1"/>
      <w:numFmt w:val="decimal"/>
      <w:lvlText w:val="%1.%2.%3.%4.%5.%6.%7.%8"/>
      <w:lvlJc w:val="left"/>
      <w:pPr>
        <w:tabs>
          <w:tab w:val="num" w:pos="1800"/>
        </w:tabs>
        <w:ind w:left="1800" w:hanging="1800"/>
      </w:pPr>
      <w:rPr>
        <w:rFonts w:hint="default"/>
      </w:rPr>
    </w:lvl>
    <w:lvl w:ilvl="8">
      <w:start w:val="1"/>
      <w:numFmt w:val="decimal"/>
      <w:lvlText w:val="%1.%2.%3.%4.%5.%6.%7.%8.%9"/>
      <w:lvlJc w:val="left"/>
      <w:pPr>
        <w:tabs>
          <w:tab w:val="num" w:pos="1800"/>
        </w:tabs>
        <w:ind w:left="1800" w:hanging="1800"/>
      </w:pPr>
      <w:rPr>
        <w:rFonts w:hint="default"/>
      </w:rPr>
    </w:lvl>
  </w:abstractNum>
  <w:abstractNum w:abstractNumId="38" w15:restartNumberingAfterBreak="0">
    <w:nsid w:val="6B3A4E01"/>
    <w:multiLevelType w:val="hybridMultilevel"/>
    <w:tmpl w:val="72C447EC"/>
    <w:lvl w:ilvl="0" w:tplc="08090001">
      <w:start w:val="1"/>
      <w:numFmt w:val="bullet"/>
      <w:lvlText w:val=""/>
      <w:lvlJc w:val="left"/>
      <w:pPr>
        <w:tabs>
          <w:tab w:val="num" w:pos="720"/>
        </w:tabs>
        <w:ind w:left="720" w:hanging="360"/>
      </w:pPr>
      <w:rPr>
        <w:rFonts w:ascii="Symbol" w:hAnsi="Symbol" w:hint="default"/>
      </w:rPr>
    </w:lvl>
    <w:lvl w:ilvl="1" w:tplc="08090003" w:tentative="1">
      <w:start w:val="1"/>
      <w:numFmt w:val="bullet"/>
      <w:lvlText w:val="o"/>
      <w:lvlJc w:val="left"/>
      <w:pPr>
        <w:tabs>
          <w:tab w:val="num" w:pos="1440"/>
        </w:tabs>
        <w:ind w:left="1440" w:hanging="360"/>
      </w:pPr>
      <w:rPr>
        <w:rFonts w:ascii="Courier New" w:hAnsi="Courier New" w:cs="Courier New" w:hint="default"/>
      </w:rPr>
    </w:lvl>
    <w:lvl w:ilvl="2" w:tplc="08090005" w:tentative="1">
      <w:start w:val="1"/>
      <w:numFmt w:val="bullet"/>
      <w:lvlText w:val=""/>
      <w:lvlJc w:val="left"/>
      <w:pPr>
        <w:tabs>
          <w:tab w:val="num" w:pos="2160"/>
        </w:tabs>
        <w:ind w:left="2160" w:hanging="360"/>
      </w:pPr>
      <w:rPr>
        <w:rFonts w:ascii="Wingdings" w:hAnsi="Wingdings" w:hint="default"/>
      </w:rPr>
    </w:lvl>
    <w:lvl w:ilvl="3" w:tplc="08090001" w:tentative="1">
      <w:start w:val="1"/>
      <w:numFmt w:val="bullet"/>
      <w:lvlText w:val=""/>
      <w:lvlJc w:val="left"/>
      <w:pPr>
        <w:tabs>
          <w:tab w:val="num" w:pos="2880"/>
        </w:tabs>
        <w:ind w:left="2880" w:hanging="360"/>
      </w:pPr>
      <w:rPr>
        <w:rFonts w:ascii="Symbol" w:hAnsi="Symbol" w:hint="default"/>
      </w:rPr>
    </w:lvl>
    <w:lvl w:ilvl="4" w:tplc="08090003" w:tentative="1">
      <w:start w:val="1"/>
      <w:numFmt w:val="bullet"/>
      <w:lvlText w:val="o"/>
      <w:lvlJc w:val="left"/>
      <w:pPr>
        <w:tabs>
          <w:tab w:val="num" w:pos="3600"/>
        </w:tabs>
        <w:ind w:left="3600" w:hanging="360"/>
      </w:pPr>
      <w:rPr>
        <w:rFonts w:ascii="Courier New" w:hAnsi="Courier New" w:cs="Courier New" w:hint="default"/>
      </w:rPr>
    </w:lvl>
    <w:lvl w:ilvl="5" w:tplc="08090005" w:tentative="1">
      <w:start w:val="1"/>
      <w:numFmt w:val="bullet"/>
      <w:lvlText w:val=""/>
      <w:lvlJc w:val="left"/>
      <w:pPr>
        <w:tabs>
          <w:tab w:val="num" w:pos="4320"/>
        </w:tabs>
        <w:ind w:left="4320" w:hanging="360"/>
      </w:pPr>
      <w:rPr>
        <w:rFonts w:ascii="Wingdings" w:hAnsi="Wingdings" w:hint="default"/>
      </w:rPr>
    </w:lvl>
    <w:lvl w:ilvl="6" w:tplc="08090001" w:tentative="1">
      <w:start w:val="1"/>
      <w:numFmt w:val="bullet"/>
      <w:lvlText w:val=""/>
      <w:lvlJc w:val="left"/>
      <w:pPr>
        <w:tabs>
          <w:tab w:val="num" w:pos="5040"/>
        </w:tabs>
        <w:ind w:left="5040" w:hanging="360"/>
      </w:pPr>
      <w:rPr>
        <w:rFonts w:ascii="Symbol" w:hAnsi="Symbol" w:hint="default"/>
      </w:rPr>
    </w:lvl>
    <w:lvl w:ilvl="7" w:tplc="08090003" w:tentative="1">
      <w:start w:val="1"/>
      <w:numFmt w:val="bullet"/>
      <w:lvlText w:val="o"/>
      <w:lvlJc w:val="left"/>
      <w:pPr>
        <w:tabs>
          <w:tab w:val="num" w:pos="5760"/>
        </w:tabs>
        <w:ind w:left="5760" w:hanging="360"/>
      </w:pPr>
      <w:rPr>
        <w:rFonts w:ascii="Courier New" w:hAnsi="Courier New" w:cs="Courier New" w:hint="default"/>
      </w:rPr>
    </w:lvl>
    <w:lvl w:ilvl="8" w:tplc="08090005" w:tentative="1">
      <w:start w:val="1"/>
      <w:numFmt w:val="bullet"/>
      <w:lvlText w:val=""/>
      <w:lvlJc w:val="left"/>
      <w:pPr>
        <w:tabs>
          <w:tab w:val="num" w:pos="6480"/>
        </w:tabs>
        <w:ind w:left="6480" w:hanging="360"/>
      </w:pPr>
      <w:rPr>
        <w:rFonts w:ascii="Wingdings" w:hAnsi="Wingdings" w:hint="default"/>
      </w:rPr>
    </w:lvl>
  </w:abstractNum>
  <w:abstractNum w:abstractNumId="39" w15:restartNumberingAfterBreak="0">
    <w:nsid w:val="71632AA9"/>
    <w:multiLevelType w:val="hybridMultilevel"/>
    <w:tmpl w:val="64B4AAC4"/>
    <w:lvl w:ilvl="0" w:tplc="0809000F">
      <w:start w:val="1"/>
      <w:numFmt w:val="decimal"/>
      <w:lvlText w:val="%1."/>
      <w:lvlJc w:val="left"/>
      <w:pPr>
        <w:tabs>
          <w:tab w:val="num" w:pos="720"/>
        </w:tabs>
        <w:ind w:left="720" w:hanging="360"/>
      </w:pPr>
    </w:lvl>
    <w:lvl w:ilvl="1" w:tplc="08090003">
      <w:start w:val="1"/>
      <w:numFmt w:val="bullet"/>
      <w:lvlText w:val="o"/>
      <w:lvlJc w:val="left"/>
      <w:pPr>
        <w:tabs>
          <w:tab w:val="num" w:pos="1440"/>
        </w:tabs>
        <w:ind w:left="1440" w:hanging="360"/>
      </w:pPr>
      <w:rPr>
        <w:rFonts w:ascii="Courier New" w:hAnsi="Courier New" w:cs="Courier New" w:hint="default"/>
      </w:rPr>
    </w:lvl>
    <w:lvl w:ilvl="2" w:tplc="0809001B" w:tentative="1">
      <w:start w:val="1"/>
      <w:numFmt w:val="lowerRoman"/>
      <w:lvlText w:val="%3."/>
      <w:lvlJc w:val="right"/>
      <w:pPr>
        <w:tabs>
          <w:tab w:val="num" w:pos="2160"/>
        </w:tabs>
        <w:ind w:left="2160" w:hanging="180"/>
      </w:pPr>
    </w:lvl>
    <w:lvl w:ilvl="3" w:tplc="0809000F" w:tentative="1">
      <w:start w:val="1"/>
      <w:numFmt w:val="decimal"/>
      <w:lvlText w:val="%4."/>
      <w:lvlJc w:val="left"/>
      <w:pPr>
        <w:tabs>
          <w:tab w:val="num" w:pos="2880"/>
        </w:tabs>
        <w:ind w:left="2880" w:hanging="360"/>
      </w:pPr>
    </w:lvl>
    <w:lvl w:ilvl="4" w:tplc="08090019" w:tentative="1">
      <w:start w:val="1"/>
      <w:numFmt w:val="lowerLetter"/>
      <w:lvlText w:val="%5."/>
      <w:lvlJc w:val="left"/>
      <w:pPr>
        <w:tabs>
          <w:tab w:val="num" w:pos="3600"/>
        </w:tabs>
        <w:ind w:left="3600" w:hanging="360"/>
      </w:pPr>
    </w:lvl>
    <w:lvl w:ilvl="5" w:tplc="0809001B" w:tentative="1">
      <w:start w:val="1"/>
      <w:numFmt w:val="lowerRoman"/>
      <w:lvlText w:val="%6."/>
      <w:lvlJc w:val="right"/>
      <w:pPr>
        <w:tabs>
          <w:tab w:val="num" w:pos="4320"/>
        </w:tabs>
        <w:ind w:left="4320" w:hanging="180"/>
      </w:pPr>
    </w:lvl>
    <w:lvl w:ilvl="6" w:tplc="0809000F" w:tentative="1">
      <w:start w:val="1"/>
      <w:numFmt w:val="decimal"/>
      <w:lvlText w:val="%7."/>
      <w:lvlJc w:val="left"/>
      <w:pPr>
        <w:tabs>
          <w:tab w:val="num" w:pos="5040"/>
        </w:tabs>
        <w:ind w:left="5040" w:hanging="360"/>
      </w:pPr>
    </w:lvl>
    <w:lvl w:ilvl="7" w:tplc="08090019" w:tentative="1">
      <w:start w:val="1"/>
      <w:numFmt w:val="lowerLetter"/>
      <w:lvlText w:val="%8."/>
      <w:lvlJc w:val="left"/>
      <w:pPr>
        <w:tabs>
          <w:tab w:val="num" w:pos="5760"/>
        </w:tabs>
        <w:ind w:left="5760" w:hanging="360"/>
      </w:pPr>
    </w:lvl>
    <w:lvl w:ilvl="8" w:tplc="0809001B" w:tentative="1">
      <w:start w:val="1"/>
      <w:numFmt w:val="lowerRoman"/>
      <w:lvlText w:val="%9."/>
      <w:lvlJc w:val="right"/>
      <w:pPr>
        <w:tabs>
          <w:tab w:val="num" w:pos="6480"/>
        </w:tabs>
        <w:ind w:left="6480" w:hanging="180"/>
      </w:pPr>
    </w:lvl>
  </w:abstractNum>
  <w:abstractNum w:abstractNumId="40" w15:restartNumberingAfterBreak="0">
    <w:nsid w:val="71AA608A"/>
    <w:multiLevelType w:val="hybridMultilevel"/>
    <w:tmpl w:val="93968B9E"/>
    <w:lvl w:ilvl="0" w:tplc="0809000F">
      <w:start w:val="1"/>
      <w:numFmt w:val="decimal"/>
      <w:lvlText w:val="%1."/>
      <w:lvlJc w:val="left"/>
      <w:pPr>
        <w:tabs>
          <w:tab w:val="num" w:pos="1080"/>
        </w:tabs>
        <w:ind w:left="1080" w:hanging="360"/>
      </w:pPr>
    </w:lvl>
    <w:lvl w:ilvl="1" w:tplc="08090019" w:tentative="1">
      <w:start w:val="1"/>
      <w:numFmt w:val="lowerLetter"/>
      <w:lvlText w:val="%2."/>
      <w:lvlJc w:val="left"/>
      <w:pPr>
        <w:tabs>
          <w:tab w:val="num" w:pos="1800"/>
        </w:tabs>
        <w:ind w:left="1800" w:hanging="360"/>
      </w:pPr>
    </w:lvl>
    <w:lvl w:ilvl="2" w:tplc="0809001B" w:tentative="1">
      <w:start w:val="1"/>
      <w:numFmt w:val="lowerRoman"/>
      <w:lvlText w:val="%3."/>
      <w:lvlJc w:val="right"/>
      <w:pPr>
        <w:tabs>
          <w:tab w:val="num" w:pos="2520"/>
        </w:tabs>
        <w:ind w:left="2520" w:hanging="180"/>
      </w:pPr>
    </w:lvl>
    <w:lvl w:ilvl="3" w:tplc="0809000F" w:tentative="1">
      <w:start w:val="1"/>
      <w:numFmt w:val="decimal"/>
      <w:lvlText w:val="%4."/>
      <w:lvlJc w:val="left"/>
      <w:pPr>
        <w:tabs>
          <w:tab w:val="num" w:pos="3240"/>
        </w:tabs>
        <w:ind w:left="3240" w:hanging="360"/>
      </w:pPr>
    </w:lvl>
    <w:lvl w:ilvl="4" w:tplc="08090019" w:tentative="1">
      <w:start w:val="1"/>
      <w:numFmt w:val="lowerLetter"/>
      <w:lvlText w:val="%5."/>
      <w:lvlJc w:val="left"/>
      <w:pPr>
        <w:tabs>
          <w:tab w:val="num" w:pos="3960"/>
        </w:tabs>
        <w:ind w:left="3960" w:hanging="360"/>
      </w:pPr>
    </w:lvl>
    <w:lvl w:ilvl="5" w:tplc="0809001B" w:tentative="1">
      <w:start w:val="1"/>
      <w:numFmt w:val="lowerRoman"/>
      <w:lvlText w:val="%6."/>
      <w:lvlJc w:val="right"/>
      <w:pPr>
        <w:tabs>
          <w:tab w:val="num" w:pos="4680"/>
        </w:tabs>
        <w:ind w:left="4680" w:hanging="180"/>
      </w:pPr>
    </w:lvl>
    <w:lvl w:ilvl="6" w:tplc="0809000F" w:tentative="1">
      <w:start w:val="1"/>
      <w:numFmt w:val="decimal"/>
      <w:lvlText w:val="%7."/>
      <w:lvlJc w:val="left"/>
      <w:pPr>
        <w:tabs>
          <w:tab w:val="num" w:pos="5400"/>
        </w:tabs>
        <w:ind w:left="5400" w:hanging="360"/>
      </w:pPr>
    </w:lvl>
    <w:lvl w:ilvl="7" w:tplc="08090019" w:tentative="1">
      <w:start w:val="1"/>
      <w:numFmt w:val="lowerLetter"/>
      <w:lvlText w:val="%8."/>
      <w:lvlJc w:val="left"/>
      <w:pPr>
        <w:tabs>
          <w:tab w:val="num" w:pos="6120"/>
        </w:tabs>
        <w:ind w:left="6120" w:hanging="360"/>
      </w:pPr>
    </w:lvl>
    <w:lvl w:ilvl="8" w:tplc="0809001B" w:tentative="1">
      <w:start w:val="1"/>
      <w:numFmt w:val="lowerRoman"/>
      <w:lvlText w:val="%9."/>
      <w:lvlJc w:val="right"/>
      <w:pPr>
        <w:tabs>
          <w:tab w:val="num" w:pos="6840"/>
        </w:tabs>
        <w:ind w:left="6840" w:hanging="180"/>
      </w:pPr>
    </w:lvl>
  </w:abstractNum>
  <w:abstractNum w:abstractNumId="41" w15:restartNumberingAfterBreak="0">
    <w:nsid w:val="720D3D85"/>
    <w:multiLevelType w:val="hybridMultilevel"/>
    <w:tmpl w:val="7E2026DE"/>
    <w:lvl w:ilvl="0" w:tplc="0809000F">
      <w:start w:val="1"/>
      <w:numFmt w:val="decimal"/>
      <w:lvlText w:val="%1."/>
      <w:lvlJc w:val="left"/>
      <w:pPr>
        <w:tabs>
          <w:tab w:val="num" w:pos="720"/>
        </w:tabs>
        <w:ind w:left="720" w:hanging="360"/>
      </w:pPr>
      <w:rPr>
        <w:rFonts w:hint="default"/>
      </w:rPr>
    </w:lvl>
    <w:lvl w:ilvl="1" w:tplc="08090001">
      <w:start w:val="1"/>
      <w:numFmt w:val="bullet"/>
      <w:lvlText w:val=""/>
      <w:lvlJc w:val="left"/>
      <w:pPr>
        <w:tabs>
          <w:tab w:val="num" w:pos="1440"/>
        </w:tabs>
        <w:ind w:left="1440" w:hanging="360"/>
      </w:pPr>
      <w:rPr>
        <w:rFonts w:ascii="Symbol" w:hAnsi="Symbol" w:hint="default"/>
      </w:rPr>
    </w:lvl>
    <w:lvl w:ilvl="2" w:tplc="08090005" w:tentative="1">
      <w:start w:val="1"/>
      <w:numFmt w:val="bullet"/>
      <w:lvlText w:val=""/>
      <w:lvlJc w:val="left"/>
      <w:pPr>
        <w:tabs>
          <w:tab w:val="num" w:pos="2160"/>
        </w:tabs>
        <w:ind w:left="2160" w:hanging="360"/>
      </w:pPr>
      <w:rPr>
        <w:rFonts w:ascii="Wingdings" w:hAnsi="Wingdings" w:hint="default"/>
      </w:rPr>
    </w:lvl>
    <w:lvl w:ilvl="3" w:tplc="08090001" w:tentative="1">
      <w:start w:val="1"/>
      <w:numFmt w:val="bullet"/>
      <w:lvlText w:val=""/>
      <w:lvlJc w:val="left"/>
      <w:pPr>
        <w:tabs>
          <w:tab w:val="num" w:pos="2880"/>
        </w:tabs>
        <w:ind w:left="2880" w:hanging="360"/>
      </w:pPr>
      <w:rPr>
        <w:rFonts w:ascii="Symbol" w:hAnsi="Symbol" w:hint="default"/>
      </w:rPr>
    </w:lvl>
    <w:lvl w:ilvl="4" w:tplc="08090003" w:tentative="1">
      <w:start w:val="1"/>
      <w:numFmt w:val="bullet"/>
      <w:lvlText w:val="o"/>
      <w:lvlJc w:val="left"/>
      <w:pPr>
        <w:tabs>
          <w:tab w:val="num" w:pos="3600"/>
        </w:tabs>
        <w:ind w:left="3600" w:hanging="360"/>
      </w:pPr>
      <w:rPr>
        <w:rFonts w:ascii="Courier New" w:hAnsi="Courier New" w:cs="Courier New" w:hint="default"/>
      </w:rPr>
    </w:lvl>
    <w:lvl w:ilvl="5" w:tplc="08090005" w:tentative="1">
      <w:start w:val="1"/>
      <w:numFmt w:val="bullet"/>
      <w:lvlText w:val=""/>
      <w:lvlJc w:val="left"/>
      <w:pPr>
        <w:tabs>
          <w:tab w:val="num" w:pos="4320"/>
        </w:tabs>
        <w:ind w:left="4320" w:hanging="360"/>
      </w:pPr>
      <w:rPr>
        <w:rFonts w:ascii="Wingdings" w:hAnsi="Wingdings" w:hint="default"/>
      </w:rPr>
    </w:lvl>
    <w:lvl w:ilvl="6" w:tplc="08090001" w:tentative="1">
      <w:start w:val="1"/>
      <w:numFmt w:val="bullet"/>
      <w:lvlText w:val=""/>
      <w:lvlJc w:val="left"/>
      <w:pPr>
        <w:tabs>
          <w:tab w:val="num" w:pos="5040"/>
        </w:tabs>
        <w:ind w:left="5040" w:hanging="360"/>
      </w:pPr>
      <w:rPr>
        <w:rFonts w:ascii="Symbol" w:hAnsi="Symbol" w:hint="default"/>
      </w:rPr>
    </w:lvl>
    <w:lvl w:ilvl="7" w:tplc="08090003" w:tentative="1">
      <w:start w:val="1"/>
      <w:numFmt w:val="bullet"/>
      <w:lvlText w:val="o"/>
      <w:lvlJc w:val="left"/>
      <w:pPr>
        <w:tabs>
          <w:tab w:val="num" w:pos="5760"/>
        </w:tabs>
        <w:ind w:left="5760" w:hanging="360"/>
      </w:pPr>
      <w:rPr>
        <w:rFonts w:ascii="Courier New" w:hAnsi="Courier New" w:cs="Courier New" w:hint="default"/>
      </w:rPr>
    </w:lvl>
    <w:lvl w:ilvl="8" w:tplc="08090005" w:tentative="1">
      <w:start w:val="1"/>
      <w:numFmt w:val="bullet"/>
      <w:lvlText w:val=""/>
      <w:lvlJc w:val="left"/>
      <w:pPr>
        <w:tabs>
          <w:tab w:val="num" w:pos="6480"/>
        </w:tabs>
        <w:ind w:left="6480" w:hanging="360"/>
      </w:pPr>
      <w:rPr>
        <w:rFonts w:ascii="Wingdings" w:hAnsi="Wingdings" w:hint="default"/>
      </w:rPr>
    </w:lvl>
  </w:abstractNum>
  <w:abstractNum w:abstractNumId="42" w15:restartNumberingAfterBreak="0">
    <w:nsid w:val="769E6A55"/>
    <w:multiLevelType w:val="hybridMultilevel"/>
    <w:tmpl w:val="37DA1976"/>
    <w:lvl w:ilvl="0" w:tplc="08090001">
      <w:start w:val="1"/>
      <w:numFmt w:val="bullet"/>
      <w:lvlText w:val=""/>
      <w:lvlJc w:val="left"/>
      <w:pPr>
        <w:tabs>
          <w:tab w:val="num" w:pos="720"/>
        </w:tabs>
        <w:ind w:left="720" w:hanging="360"/>
      </w:pPr>
      <w:rPr>
        <w:rFonts w:ascii="Symbol" w:hAnsi="Symbol" w:hint="default"/>
      </w:rPr>
    </w:lvl>
    <w:lvl w:ilvl="1" w:tplc="08090003">
      <w:start w:val="1"/>
      <w:numFmt w:val="bullet"/>
      <w:lvlText w:val="o"/>
      <w:lvlJc w:val="left"/>
      <w:pPr>
        <w:tabs>
          <w:tab w:val="num" w:pos="1440"/>
        </w:tabs>
        <w:ind w:left="1440" w:hanging="360"/>
      </w:pPr>
      <w:rPr>
        <w:rFonts w:ascii="Courier New" w:hAnsi="Courier New" w:cs="Courier New" w:hint="default"/>
      </w:rPr>
    </w:lvl>
    <w:lvl w:ilvl="2" w:tplc="0809001B" w:tentative="1">
      <w:start w:val="1"/>
      <w:numFmt w:val="lowerRoman"/>
      <w:lvlText w:val="%3."/>
      <w:lvlJc w:val="right"/>
      <w:pPr>
        <w:tabs>
          <w:tab w:val="num" w:pos="2160"/>
        </w:tabs>
        <w:ind w:left="2160" w:hanging="180"/>
      </w:pPr>
    </w:lvl>
    <w:lvl w:ilvl="3" w:tplc="0809000F" w:tentative="1">
      <w:start w:val="1"/>
      <w:numFmt w:val="decimal"/>
      <w:lvlText w:val="%4."/>
      <w:lvlJc w:val="left"/>
      <w:pPr>
        <w:tabs>
          <w:tab w:val="num" w:pos="2880"/>
        </w:tabs>
        <w:ind w:left="2880" w:hanging="360"/>
      </w:pPr>
    </w:lvl>
    <w:lvl w:ilvl="4" w:tplc="08090019" w:tentative="1">
      <w:start w:val="1"/>
      <w:numFmt w:val="lowerLetter"/>
      <w:lvlText w:val="%5."/>
      <w:lvlJc w:val="left"/>
      <w:pPr>
        <w:tabs>
          <w:tab w:val="num" w:pos="3600"/>
        </w:tabs>
        <w:ind w:left="3600" w:hanging="360"/>
      </w:pPr>
    </w:lvl>
    <w:lvl w:ilvl="5" w:tplc="0809001B" w:tentative="1">
      <w:start w:val="1"/>
      <w:numFmt w:val="lowerRoman"/>
      <w:lvlText w:val="%6."/>
      <w:lvlJc w:val="right"/>
      <w:pPr>
        <w:tabs>
          <w:tab w:val="num" w:pos="4320"/>
        </w:tabs>
        <w:ind w:left="4320" w:hanging="180"/>
      </w:pPr>
    </w:lvl>
    <w:lvl w:ilvl="6" w:tplc="0809000F" w:tentative="1">
      <w:start w:val="1"/>
      <w:numFmt w:val="decimal"/>
      <w:lvlText w:val="%7."/>
      <w:lvlJc w:val="left"/>
      <w:pPr>
        <w:tabs>
          <w:tab w:val="num" w:pos="5040"/>
        </w:tabs>
        <w:ind w:left="5040" w:hanging="360"/>
      </w:pPr>
    </w:lvl>
    <w:lvl w:ilvl="7" w:tplc="08090019" w:tentative="1">
      <w:start w:val="1"/>
      <w:numFmt w:val="lowerLetter"/>
      <w:lvlText w:val="%8."/>
      <w:lvlJc w:val="left"/>
      <w:pPr>
        <w:tabs>
          <w:tab w:val="num" w:pos="5760"/>
        </w:tabs>
        <w:ind w:left="5760" w:hanging="360"/>
      </w:pPr>
    </w:lvl>
    <w:lvl w:ilvl="8" w:tplc="0809001B" w:tentative="1">
      <w:start w:val="1"/>
      <w:numFmt w:val="lowerRoman"/>
      <w:lvlText w:val="%9."/>
      <w:lvlJc w:val="right"/>
      <w:pPr>
        <w:tabs>
          <w:tab w:val="num" w:pos="6480"/>
        </w:tabs>
        <w:ind w:left="6480" w:hanging="180"/>
      </w:pPr>
    </w:lvl>
  </w:abstractNum>
  <w:abstractNum w:abstractNumId="43" w15:restartNumberingAfterBreak="0">
    <w:nsid w:val="79521CF4"/>
    <w:multiLevelType w:val="hybridMultilevel"/>
    <w:tmpl w:val="AE4630D8"/>
    <w:lvl w:ilvl="0" w:tplc="0809000F">
      <w:start w:val="1"/>
      <w:numFmt w:val="decimal"/>
      <w:lvlText w:val="%1."/>
      <w:lvlJc w:val="left"/>
      <w:pPr>
        <w:tabs>
          <w:tab w:val="num" w:pos="720"/>
        </w:tabs>
        <w:ind w:left="720" w:hanging="360"/>
      </w:pPr>
    </w:lvl>
    <w:lvl w:ilvl="1" w:tplc="08090001">
      <w:start w:val="1"/>
      <w:numFmt w:val="bullet"/>
      <w:lvlText w:val=""/>
      <w:lvlJc w:val="left"/>
      <w:pPr>
        <w:tabs>
          <w:tab w:val="num" w:pos="1440"/>
        </w:tabs>
        <w:ind w:left="1440" w:hanging="360"/>
      </w:pPr>
      <w:rPr>
        <w:rFonts w:ascii="Symbol" w:hAnsi="Symbol" w:hint="default"/>
      </w:rPr>
    </w:lvl>
    <w:lvl w:ilvl="2" w:tplc="0809001B" w:tentative="1">
      <w:start w:val="1"/>
      <w:numFmt w:val="lowerRoman"/>
      <w:lvlText w:val="%3."/>
      <w:lvlJc w:val="right"/>
      <w:pPr>
        <w:tabs>
          <w:tab w:val="num" w:pos="2160"/>
        </w:tabs>
        <w:ind w:left="2160" w:hanging="180"/>
      </w:pPr>
    </w:lvl>
    <w:lvl w:ilvl="3" w:tplc="0809000F" w:tentative="1">
      <w:start w:val="1"/>
      <w:numFmt w:val="decimal"/>
      <w:lvlText w:val="%4."/>
      <w:lvlJc w:val="left"/>
      <w:pPr>
        <w:tabs>
          <w:tab w:val="num" w:pos="2880"/>
        </w:tabs>
        <w:ind w:left="2880" w:hanging="360"/>
      </w:pPr>
    </w:lvl>
    <w:lvl w:ilvl="4" w:tplc="08090019" w:tentative="1">
      <w:start w:val="1"/>
      <w:numFmt w:val="lowerLetter"/>
      <w:lvlText w:val="%5."/>
      <w:lvlJc w:val="left"/>
      <w:pPr>
        <w:tabs>
          <w:tab w:val="num" w:pos="3600"/>
        </w:tabs>
        <w:ind w:left="3600" w:hanging="360"/>
      </w:pPr>
    </w:lvl>
    <w:lvl w:ilvl="5" w:tplc="0809001B" w:tentative="1">
      <w:start w:val="1"/>
      <w:numFmt w:val="lowerRoman"/>
      <w:lvlText w:val="%6."/>
      <w:lvlJc w:val="right"/>
      <w:pPr>
        <w:tabs>
          <w:tab w:val="num" w:pos="4320"/>
        </w:tabs>
        <w:ind w:left="4320" w:hanging="180"/>
      </w:pPr>
    </w:lvl>
    <w:lvl w:ilvl="6" w:tplc="0809000F" w:tentative="1">
      <w:start w:val="1"/>
      <w:numFmt w:val="decimal"/>
      <w:lvlText w:val="%7."/>
      <w:lvlJc w:val="left"/>
      <w:pPr>
        <w:tabs>
          <w:tab w:val="num" w:pos="5040"/>
        </w:tabs>
        <w:ind w:left="5040" w:hanging="360"/>
      </w:pPr>
    </w:lvl>
    <w:lvl w:ilvl="7" w:tplc="08090019" w:tentative="1">
      <w:start w:val="1"/>
      <w:numFmt w:val="lowerLetter"/>
      <w:lvlText w:val="%8."/>
      <w:lvlJc w:val="left"/>
      <w:pPr>
        <w:tabs>
          <w:tab w:val="num" w:pos="5760"/>
        </w:tabs>
        <w:ind w:left="5760" w:hanging="360"/>
      </w:pPr>
    </w:lvl>
    <w:lvl w:ilvl="8" w:tplc="0809001B" w:tentative="1">
      <w:start w:val="1"/>
      <w:numFmt w:val="lowerRoman"/>
      <w:lvlText w:val="%9."/>
      <w:lvlJc w:val="right"/>
      <w:pPr>
        <w:tabs>
          <w:tab w:val="num" w:pos="6480"/>
        </w:tabs>
        <w:ind w:left="6480" w:hanging="180"/>
      </w:pPr>
    </w:lvl>
  </w:abstractNum>
  <w:abstractNum w:abstractNumId="44" w15:restartNumberingAfterBreak="0">
    <w:nsid w:val="79D36B70"/>
    <w:multiLevelType w:val="hybridMultilevel"/>
    <w:tmpl w:val="0122C2F2"/>
    <w:lvl w:ilvl="0" w:tplc="08090001">
      <w:start w:val="1"/>
      <w:numFmt w:val="bullet"/>
      <w:lvlText w:val=""/>
      <w:lvlJc w:val="left"/>
      <w:pPr>
        <w:tabs>
          <w:tab w:val="num" w:pos="284"/>
        </w:tabs>
        <w:ind w:left="284" w:hanging="284"/>
      </w:pPr>
      <w:rPr>
        <w:rFonts w:ascii="Symbol" w:hAnsi="Symbol" w:hint="default"/>
        <w:sz w:val="24"/>
        <w:szCs w:val="24"/>
      </w:rPr>
    </w:lvl>
    <w:lvl w:ilvl="1" w:tplc="08090003" w:tentative="1">
      <w:start w:val="1"/>
      <w:numFmt w:val="bullet"/>
      <w:lvlText w:val="o"/>
      <w:lvlJc w:val="left"/>
      <w:pPr>
        <w:tabs>
          <w:tab w:val="num" w:pos="1440"/>
        </w:tabs>
        <w:ind w:left="1440" w:hanging="360"/>
      </w:pPr>
      <w:rPr>
        <w:rFonts w:ascii="Courier New" w:hAnsi="Courier New" w:cs="Courier New" w:hint="default"/>
      </w:rPr>
    </w:lvl>
    <w:lvl w:ilvl="2" w:tplc="08090005" w:tentative="1">
      <w:start w:val="1"/>
      <w:numFmt w:val="bullet"/>
      <w:lvlText w:val=""/>
      <w:lvlJc w:val="left"/>
      <w:pPr>
        <w:tabs>
          <w:tab w:val="num" w:pos="2160"/>
        </w:tabs>
        <w:ind w:left="2160" w:hanging="360"/>
      </w:pPr>
      <w:rPr>
        <w:rFonts w:ascii="Wingdings" w:hAnsi="Wingdings" w:hint="default"/>
      </w:rPr>
    </w:lvl>
    <w:lvl w:ilvl="3" w:tplc="08090001" w:tentative="1">
      <w:start w:val="1"/>
      <w:numFmt w:val="bullet"/>
      <w:lvlText w:val=""/>
      <w:lvlJc w:val="left"/>
      <w:pPr>
        <w:tabs>
          <w:tab w:val="num" w:pos="2880"/>
        </w:tabs>
        <w:ind w:left="2880" w:hanging="360"/>
      </w:pPr>
      <w:rPr>
        <w:rFonts w:ascii="Symbol" w:hAnsi="Symbol" w:hint="default"/>
      </w:rPr>
    </w:lvl>
    <w:lvl w:ilvl="4" w:tplc="08090003" w:tentative="1">
      <w:start w:val="1"/>
      <w:numFmt w:val="bullet"/>
      <w:lvlText w:val="o"/>
      <w:lvlJc w:val="left"/>
      <w:pPr>
        <w:tabs>
          <w:tab w:val="num" w:pos="3600"/>
        </w:tabs>
        <w:ind w:left="3600" w:hanging="360"/>
      </w:pPr>
      <w:rPr>
        <w:rFonts w:ascii="Courier New" w:hAnsi="Courier New" w:cs="Courier New" w:hint="default"/>
      </w:rPr>
    </w:lvl>
    <w:lvl w:ilvl="5" w:tplc="08090005" w:tentative="1">
      <w:start w:val="1"/>
      <w:numFmt w:val="bullet"/>
      <w:lvlText w:val=""/>
      <w:lvlJc w:val="left"/>
      <w:pPr>
        <w:tabs>
          <w:tab w:val="num" w:pos="4320"/>
        </w:tabs>
        <w:ind w:left="4320" w:hanging="360"/>
      </w:pPr>
      <w:rPr>
        <w:rFonts w:ascii="Wingdings" w:hAnsi="Wingdings" w:hint="default"/>
      </w:rPr>
    </w:lvl>
    <w:lvl w:ilvl="6" w:tplc="08090001" w:tentative="1">
      <w:start w:val="1"/>
      <w:numFmt w:val="bullet"/>
      <w:lvlText w:val=""/>
      <w:lvlJc w:val="left"/>
      <w:pPr>
        <w:tabs>
          <w:tab w:val="num" w:pos="5040"/>
        </w:tabs>
        <w:ind w:left="5040" w:hanging="360"/>
      </w:pPr>
      <w:rPr>
        <w:rFonts w:ascii="Symbol" w:hAnsi="Symbol" w:hint="default"/>
      </w:rPr>
    </w:lvl>
    <w:lvl w:ilvl="7" w:tplc="08090003" w:tentative="1">
      <w:start w:val="1"/>
      <w:numFmt w:val="bullet"/>
      <w:lvlText w:val="o"/>
      <w:lvlJc w:val="left"/>
      <w:pPr>
        <w:tabs>
          <w:tab w:val="num" w:pos="5760"/>
        </w:tabs>
        <w:ind w:left="5760" w:hanging="360"/>
      </w:pPr>
      <w:rPr>
        <w:rFonts w:ascii="Courier New" w:hAnsi="Courier New" w:cs="Courier New" w:hint="default"/>
      </w:rPr>
    </w:lvl>
    <w:lvl w:ilvl="8" w:tplc="08090005" w:tentative="1">
      <w:start w:val="1"/>
      <w:numFmt w:val="bullet"/>
      <w:lvlText w:val=""/>
      <w:lvlJc w:val="left"/>
      <w:pPr>
        <w:tabs>
          <w:tab w:val="num" w:pos="6480"/>
        </w:tabs>
        <w:ind w:left="6480" w:hanging="360"/>
      </w:pPr>
      <w:rPr>
        <w:rFonts w:ascii="Wingdings" w:hAnsi="Wingdings" w:hint="default"/>
      </w:rPr>
    </w:lvl>
  </w:abstractNum>
  <w:abstractNum w:abstractNumId="45" w15:restartNumberingAfterBreak="0">
    <w:nsid w:val="7C1634B1"/>
    <w:multiLevelType w:val="hybridMultilevel"/>
    <w:tmpl w:val="74460A3E"/>
    <w:lvl w:ilvl="0" w:tplc="0809000F">
      <w:start w:val="1"/>
      <w:numFmt w:val="bullet"/>
      <w:lvlText w:val=""/>
      <w:lvlJc w:val="left"/>
      <w:pPr>
        <w:tabs>
          <w:tab w:val="num" w:pos="283"/>
        </w:tabs>
        <w:ind w:left="283" w:hanging="283"/>
      </w:pPr>
      <w:rPr>
        <w:rFonts w:ascii="Symbol" w:hAnsi="Symbol" w:hint="default"/>
        <w:sz w:val="24"/>
        <w:szCs w:val="24"/>
      </w:rPr>
    </w:lvl>
    <w:lvl w:ilvl="1" w:tplc="08090019" w:tentative="1">
      <w:start w:val="1"/>
      <w:numFmt w:val="bullet"/>
      <w:lvlText w:val="o"/>
      <w:lvlJc w:val="left"/>
      <w:pPr>
        <w:tabs>
          <w:tab w:val="num" w:pos="1080"/>
        </w:tabs>
        <w:ind w:left="1080" w:hanging="360"/>
      </w:pPr>
      <w:rPr>
        <w:rFonts w:ascii="Courier New" w:hAnsi="Courier New" w:cs="Courier New" w:hint="default"/>
      </w:rPr>
    </w:lvl>
    <w:lvl w:ilvl="2" w:tplc="0809001B" w:tentative="1">
      <w:start w:val="1"/>
      <w:numFmt w:val="bullet"/>
      <w:lvlText w:val=""/>
      <w:lvlJc w:val="left"/>
      <w:pPr>
        <w:tabs>
          <w:tab w:val="num" w:pos="1800"/>
        </w:tabs>
        <w:ind w:left="1800" w:hanging="360"/>
      </w:pPr>
      <w:rPr>
        <w:rFonts w:ascii="Wingdings" w:hAnsi="Wingdings" w:hint="default"/>
      </w:rPr>
    </w:lvl>
    <w:lvl w:ilvl="3" w:tplc="0809000F" w:tentative="1">
      <w:start w:val="1"/>
      <w:numFmt w:val="bullet"/>
      <w:lvlText w:val=""/>
      <w:lvlJc w:val="left"/>
      <w:pPr>
        <w:tabs>
          <w:tab w:val="num" w:pos="2520"/>
        </w:tabs>
        <w:ind w:left="2520" w:hanging="360"/>
      </w:pPr>
      <w:rPr>
        <w:rFonts w:ascii="Symbol" w:hAnsi="Symbol" w:hint="default"/>
      </w:rPr>
    </w:lvl>
    <w:lvl w:ilvl="4" w:tplc="08090019" w:tentative="1">
      <w:start w:val="1"/>
      <w:numFmt w:val="bullet"/>
      <w:lvlText w:val="o"/>
      <w:lvlJc w:val="left"/>
      <w:pPr>
        <w:tabs>
          <w:tab w:val="num" w:pos="3240"/>
        </w:tabs>
        <w:ind w:left="3240" w:hanging="360"/>
      </w:pPr>
      <w:rPr>
        <w:rFonts w:ascii="Courier New" w:hAnsi="Courier New" w:cs="Courier New" w:hint="default"/>
      </w:rPr>
    </w:lvl>
    <w:lvl w:ilvl="5" w:tplc="0809001B" w:tentative="1">
      <w:start w:val="1"/>
      <w:numFmt w:val="bullet"/>
      <w:lvlText w:val=""/>
      <w:lvlJc w:val="left"/>
      <w:pPr>
        <w:tabs>
          <w:tab w:val="num" w:pos="3960"/>
        </w:tabs>
        <w:ind w:left="3960" w:hanging="360"/>
      </w:pPr>
      <w:rPr>
        <w:rFonts w:ascii="Wingdings" w:hAnsi="Wingdings" w:hint="default"/>
      </w:rPr>
    </w:lvl>
    <w:lvl w:ilvl="6" w:tplc="0809000F" w:tentative="1">
      <w:start w:val="1"/>
      <w:numFmt w:val="bullet"/>
      <w:lvlText w:val=""/>
      <w:lvlJc w:val="left"/>
      <w:pPr>
        <w:tabs>
          <w:tab w:val="num" w:pos="4680"/>
        </w:tabs>
        <w:ind w:left="4680" w:hanging="360"/>
      </w:pPr>
      <w:rPr>
        <w:rFonts w:ascii="Symbol" w:hAnsi="Symbol" w:hint="default"/>
      </w:rPr>
    </w:lvl>
    <w:lvl w:ilvl="7" w:tplc="08090019" w:tentative="1">
      <w:start w:val="1"/>
      <w:numFmt w:val="bullet"/>
      <w:lvlText w:val="o"/>
      <w:lvlJc w:val="left"/>
      <w:pPr>
        <w:tabs>
          <w:tab w:val="num" w:pos="5400"/>
        </w:tabs>
        <w:ind w:left="5400" w:hanging="360"/>
      </w:pPr>
      <w:rPr>
        <w:rFonts w:ascii="Courier New" w:hAnsi="Courier New" w:cs="Courier New" w:hint="default"/>
      </w:rPr>
    </w:lvl>
    <w:lvl w:ilvl="8" w:tplc="0809001B" w:tentative="1">
      <w:start w:val="1"/>
      <w:numFmt w:val="bullet"/>
      <w:lvlText w:val=""/>
      <w:lvlJc w:val="left"/>
      <w:pPr>
        <w:tabs>
          <w:tab w:val="num" w:pos="6120"/>
        </w:tabs>
        <w:ind w:left="6120" w:hanging="360"/>
      </w:pPr>
      <w:rPr>
        <w:rFonts w:ascii="Wingdings" w:hAnsi="Wingdings" w:hint="default"/>
      </w:rPr>
    </w:lvl>
  </w:abstractNum>
  <w:abstractNum w:abstractNumId="46" w15:restartNumberingAfterBreak="0">
    <w:nsid w:val="7F065570"/>
    <w:multiLevelType w:val="multilevel"/>
    <w:tmpl w:val="3064F9C0"/>
    <w:lvl w:ilvl="0">
      <w:start w:val="1"/>
      <w:numFmt w:val="decimal"/>
      <w:lvlText w:val="%1"/>
      <w:lvlJc w:val="left"/>
      <w:pPr>
        <w:tabs>
          <w:tab w:val="num" w:pos="360"/>
        </w:tabs>
        <w:ind w:left="360" w:hanging="360"/>
      </w:pPr>
      <w:rPr>
        <w:rFonts w:hint="default"/>
      </w:rPr>
    </w:lvl>
    <w:lvl w:ilvl="1">
      <w:start w:val="3"/>
      <w:numFmt w:val="decimal"/>
      <w:lvlText w:val="%1.%2"/>
      <w:lvlJc w:val="left"/>
      <w:pPr>
        <w:tabs>
          <w:tab w:val="num" w:pos="360"/>
        </w:tabs>
        <w:ind w:left="360" w:hanging="360"/>
      </w:pPr>
      <w:rPr>
        <w:rFonts w:hint="default"/>
      </w:rPr>
    </w:lvl>
    <w:lvl w:ilvl="2">
      <w:start w:val="1"/>
      <w:numFmt w:val="decimal"/>
      <w:lvlText w:val="%1.%2.%3"/>
      <w:lvlJc w:val="left"/>
      <w:pPr>
        <w:tabs>
          <w:tab w:val="num" w:pos="720"/>
        </w:tabs>
        <w:ind w:left="720" w:hanging="720"/>
      </w:pPr>
      <w:rPr>
        <w:rFonts w:hint="default"/>
      </w:rPr>
    </w:lvl>
    <w:lvl w:ilvl="3">
      <w:start w:val="1"/>
      <w:numFmt w:val="decimal"/>
      <w:lvlText w:val="%1.%2.%3.%4"/>
      <w:lvlJc w:val="left"/>
      <w:pPr>
        <w:tabs>
          <w:tab w:val="num" w:pos="1080"/>
        </w:tabs>
        <w:ind w:left="1080" w:hanging="1080"/>
      </w:pPr>
      <w:rPr>
        <w:rFonts w:hint="default"/>
      </w:rPr>
    </w:lvl>
    <w:lvl w:ilvl="4">
      <w:start w:val="1"/>
      <w:numFmt w:val="decimal"/>
      <w:lvlText w:val="%1.%2.%3.%4.%5"/>
      <w:lvlJc w:val="left"/>
      <w:pPr>
        <w:tabs>
          <w:tab w:val="num" w:pos="1080"/>
        </w:tabs>
        <w:ind w:left="1080" w:hanging="1080"/>
      </w:pPr>
      <w:rPr>
        <w:rFonts w:hint="default"/>
      </w:rPr>
    </w:lvl>
    <w:lvl w:ilvl="5">
      <w:start w:val="1"/>
      <w:numFmt w:val="decimal"/>
      <w:lvlText w:val="%1.%2.%3.%4.%5.%6"/>
      <w:lvlJc w:val="left"/>
      <w:pPr>
        <w:tabs>
          <w:tab w:val="num" w:pos="1440"/>
        </w:tabs>
        <w:ind w:left="1440" w:hanging="1440"/>
      </w:pPr>
      <w:rPr>
        <w:rFonts w:hint="default"/>
      </w:rPr>
    </w:lvl>
    <w:lvl w:ilvl="6">
      <w:start w:val="1"/>
      <w:numFmt w:val="decimal"/>
      <w:lvlText w:val="%1.%2.%3.%4.%5.%6.%7"/>
      <w:lvlJc w:val="left"/>
      <w:pPr>
        <w:tabs>
          <w:tab w:val="num" w:pos="1440"/>
        </w:tabs>
        <w:ind w:left="1440" w:hanging="1440"/>
      </w:pPr>
      <w:rPr>
        <w:rFonts w:hint="default"/>
      </w:rPr>
    </w:lvl>
    <w:lvl w:ilvl="7">
      <w:start w:val="1"/>
      <w:numFmt w:val="decimal"/>
      <w:lvlText w:val="%1.%2.%3.%4.%5.%6.%7.%8"/>
      <w:lvlJc w:val="left"/>
      <w:pPr>
        <w:tabs>
          <w:tab w:val="num" w:pos="1800"/>
        </w:tabs>
        <w:ind w:left="1800" w:hanging="1800"/>
      </w:pPr>
      <w:rPr>
        <w:rFonts w:hint="default"/>
      </w:rPr>
    </w:lvl>
    <w:lvl w:ilvl="8">
      <w:start w:val="1"/>
      <w:numFmt w:val="decimal"/>
      <w:lvlText w:val="%1.%2.%3.%4.%5.%6.%7.%8.%9"/>
      <w:lvlJc w:val="left"/>
      <w:pPr>
        <w:tabs>
          <w:tab w:val="num" w:pos="1800"/>
        </w:tabs>
        <w:ind w:left="1800" w:hanging="1800"/>
      </w:pPr>
      <w:rPr>
        <w:rFonts w:hint="default"/>
      </w:rPr>
    </w:lvl>
  </w:abstractNum>
  <w:num w:numId="1" w16cid:durableId="375155921">
    <w:abstractNumId w:val="36"/>
  </w:num>
  <w:num w:numId="2" w16cid:durableId="1085497652">
    <w:abstractNumId w:val="3"/>
  </w:num>
  <w:num w:numId="3" w16cid:durableId="323169842">
    <w:abstractNumId w:val="8"/>
  </w:num>
  <w:num w:numId="4" w16cid:durableId="939751704">
    <w:abstractNumId w:val="45"/>
  </w:num>
  <w:num w:numId="5" w16cid:durableId="1113600400">
    <w:abstractNumId w:val="10"/>
  </w:num>
  <w:num w:numId="6" w16cid:durableId="1062826456">
    <w:abstractNumId w:val="44"/>
  </w:num>
  <w:num w:numId="7" w16cid:durableId="2045207171">
    <w:abstractNumId w:val="1"/>
  </w:num>
  <w:num w:numId="8" w16cid:durableId="1359158265">
    <w:abstractNumId w:val="19"/>
  </w:num>
  <w:num w:numId="9" w16cid:durableId="979309962">
    <w:abstractNumId w:val="24"/>
  </w:num>
  <w:num w:numId="10" w16cid:durableId="1534925500">
    <w:abstractNumId w:val="11"/>
  </w:num>
  <w:num w:numId="11" w16cid:durableId="739518281">
    <w:abstractNumId w:val="31"/>
  </w:num>
  <w:num w:numId="12" w16cid:durableId="2136676867">
    <w:abstractNumId w:val="27"/>
  </w:num>
  <w:num w:numId="13" w16cid:durableId="1346009745">
    <w:abstractNumId w:val="5"/>
  </w:num>
  <w:num w:numId="14" w16cid:durableId="1616868104">
    <w:abstractNumId w:val="18"/>
  </w:num>
  <w:num w:numId="15" w16cid:durableId="14118914">
    <w:abstractNumId w:val="28"/>
  </w:num>
  <w:num w:numId="16" w16cid:durableId="674773257">
    <w:abstractNumId w:val="41"/>
  </w:num>
  <w:num w:numId="17" w16cid:durableId="457186661">
    <w:abstractNumId w:val="4"/>
  </w:num>
  <w:num w:numId="18" w16cid:durableId="1356268911">
    <w:abstractNumId w:val="6"/>
  </w:num>
  <w:num w:numId="19" w16cid:durableId="1750275407">
    <w:abstractNumId w:val="43"/>
  </w:num>
  <w:num w:numId="20" w16cid:durableId="1998797222">
    <w:abstractNumId w:val="21"/>
  </w:num>
  <w:num w:numId="21" w16cid:durableId="1584874053">
    <w:abstractNumId w:val="25"/>
  </w:num>
  <w:num w:numId="22" w16cid:durableId="1107890878">
    <w:abstractNumId w:val="35"/>
  </w:num>
  <w:num w:numId="23" w16cid:durableId="1889804892">
    <w:abstractNumId w:val="30"/>
  </w:num>
  <w:num w:numId="24" w16cid:durableId="1972319400">
    <w:abstractNumId w:val="39"/>
  </w:num>
  <w:num w:numId="25" w16cid:durableId="59406710">
    <w:abstractNumId w:val="20"/>
  </w:num>
  <w:num w:numId="26" w16cid:durableId="278725162">
    <w:abstractNumId w:val="42"/>
  </w:num>
  <w:num w:numId="27" w16cid:durableId="1963418390">
    <w:abstractNumId w:val="23"/>
  </w:num>
  <w:num w:numId="28" w16cid:durableId="218634247">
    <w:abstractNumId w:val="40"/>
  </w:num>
  <w:num w:numId="29" w16cid:durableId="1687635541">
    <w:abstractNumId w:val="7"/>
  </w:num>
  <w:num w:numId="30" w16cid:durableId="334308358">
    <w:abstractNumId w:val="16"/>
  </w:num>
  <w:num w:numId="31" w16cid:durableId="1222715582">
    <w:abstractNumId w:val="2"/>
  </w:num>
  <w:num w:numId="32" w16cid:durableId="616302037">
    <w:abstractNumId w:val="22"/>
  </w:num>
  <w:num w:numId="33" w16cid:durableId="41710988">
    <w:abstractNumId w:val="38"/>
  </w:num>
  <w:num w:numId="34" w16cid:durableId="1422949564">
    <w:abstractNumId w:val="15"/>
  </w:num>
  <w:num w:numId="35" w16cid:durableId="1779400408">
    <w:abstractNumId w:val="17"/>
  </w:num>
  <w:num w:numId="36" w16cid:durableId="784620189">
    <w:abstractNumId w:val="46"/>
  </w:num>
  <w:num w:numId="37" w16cid:durableId="643661805">
    <w:abstractNumId w:val="37"/>
  </w:num>
  <w:num w:numId="38" w16cid:durableId="1315798334">
    <w:abstractNumId w:val="29"/>
  </w:num>
  <w:num w:numId="39" w16cid:durableId="1146898764">
    <w:abstractNumId w:val="12"/>
  </w:num>
  <w:num w:numId="40" w16cid:durableId="819733352">
    <w:abstractNumId w:val="33"/>
  </w:num>
  <w:num w:numId="41" w16cid:durableId="1176650468">
    <w:abstractNumId w:val="0"/>
  </w:num>
  <w:num w:numId="42" w16cid:durableId="1615096382">
    <w:abstractNumId w:val="26"/>
  </w:num>
  <w:num w:numId="43" w16cid:durableId="91979498">
    <w:abstractNumId w:val="34"/>
  </w:num>
  <w:num w:numId="44" w16cid:durableId="273250600">
    <w:abstractNumId w:val="13"/>
  </w:num>
  <w:num w:numId="45" w16cid:durableId="2097287314">
    <w:abstractNumId w:val="32"/>
  </w:num>
  <w:num w:numId="46" w16cid:durableId="1413116535">
    <w:abstractNumId w:val="14"/>
  </w:num>
  <w:num w:numId="47" w16cid:durableId="698119447">
    <w:abstractNumId w:val="9"/>
  </w:num>
</w:numbering>
</file>

<file path=word/settings.xml><?xml version="1.0" encoding="utf-8"?>
<w:settings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sl="http://schemas.openxmlformats.org/schemaLibrary/2006/main" mc:Ignorable="w14 w15 w16se w16cid w16 w16cex w16sdtdh w16sdtfl w16du">
  <w:zoom w:percent="100"/>
  <w:activeWritingStyle w:appName="MSWord" w:lang="en-GB" w:vendorID="64" w:dllVersion="0" w:nlCheck="1" w:checkStyle="0"/>
  <w:activeWritingStyle w:appName="MSWord" w:lang="en-US" w:vendorID="64" w:dllVersion="0" w:nlCheck="1" w:checkStyle="0"/>
  <w:proofState w:spelling="clean" w:grammar="clean"/>
  <w:attachedTemplate r:id="rId1"/>
  <w:stylePaneFormatFilter w:val="3F01" w:allStyles="1" w:customStyles="0" w:latentStyles="0" w:stylesInUse="0" w:headingStyles="0" w:numberingStyles="0" w:tableStyles="0" w:directFormattingOnRuns="1" w:directFormattingOnParagraphs="1" w:directFormattingOnNumbering="1" w:directFormattingOnTables="1" w:clearFormatting="1" w:top3HeadingStyles="1" w:visibleStyles="0" w:alternateStyleNames="0"/>
  <w:defaultTabStop w:val="720"/>
  <w:noPunctuationKerning/>
  <w:characterSpacingControl w:val="doNotCompress"/>
  <w:savePreviewPicture/>
  <w:hdrShapeDefaults>
    <o:shapedefaults v:ext="edit" spidmax="2050"/>
  </w:hdrShapeDefaults>
  <w:footnotePr>
    <w:footnote w:id="-1"/>
    <w:footnote w:id="0"/>
    <w:footnote w:id="1"/>
  </w:footnotePr>
  <w:endnotePr>
    <w:endnote w:id="-1"/>
    <w:endnote w:id="0"/>
    <w:endnote w:id="1"/>
  </w:endnotePr>
  <w:compat>
    <w:compatSetting w:name="compatibilityMode" w:uri="http://schemas.microsoft.com/office/word" w:val="15"/>
    <w:compatSetting w:name="overrideTableStyleFontSizeAndJustification" w:uri="http://schemas.microsoft.com/office/word" w:val="1"/>
    <w:compatSetting w:name="enableOpenTypeFeatures" w:uri="http://schemas.microsoft.com/office/word" w:val="1"/>
    <w:compatSetting w:name="doNotFlipMirrorIndents" w:uri="http://schemas.microsoft.com/office/word" w:val="1"/>
    <w:compatSetting w:name="differentiateMultirowTableHeaders" w:uri="http://schemas.microsoft.com/office/word" w:val="1"/>
    <w:compatSetting w:name="useWord2013TrackBottomHyphenation" w:uri="http://schemas.microsoft.com/office/word" w:val="0"/>
  </w:compat>
  <w:rsids>
    <w:rsidRoot w:val="00EF217C"/>
    <w:rsid w:val="00006D0D"/>
    <w:rsid w:val="00007DA4"/>
    <w:rsid w:val="00010F80"/>
    <w:rsid w:val="00011795"/>
    <w:rsid w:val="0001524B"/>
    <w:rsid w:val="00020AA6"/>
    <w:rsid w:val="00024539"/>
    <w:rsid w:val="000365C2"/>
    <w:rsid w:val="00036786"/>
    <w:rsid w:val="00044EE7"/>
    <w:rsid w:val="00050020"/>
    <w:rsid w:val="00054681"/>
    <w:rsid w:val="000557E6"/>
    <w:rsid w:val="0005582E"/>
    <w:rsid w:val="00070146"/>
    <w:rsid w:val="00073227"/>
    <w:rsid w:val="00073C70"/>
    <w:rsid w:val="00082300"/>
    <w:rsid w:val="00090763"/>
    <w:rsid w:val="00095AF7"/>
    <w:rsid w:val="000964ED"/>
    <w:rsid w:val="000976F4"/>
    <w:rsid w:val="000A47B8"/>
    <w:rsid w:val="000B4B84"/>
    <w:rsid w:val="000C19CF"/>
    <w:rsid w:val="000D4DD7"/>
    <w:rsid w:val="000E4B23"/>
    <w:rsid w:val="000F1BCD"/>
    <w:rsid w:val="0010137F"/>
    <w:rsid w:val="00102987"/>
    <w:rsid w:val="00106D14"/>
    <w:rsid w:val="001075B2"/>
    <w:rsid w:val="001279A0"/>
    <w:rsid w:val="001302AA"/>
    <w:rsid w:val="001401D1"/>
    <w:rsid w:val="00147082"/>
    <w:rsid w:val="00153730"/>
    <w:rsid w:val="00160A90"/>
    <w:rsid w:val="00166A6B"/>
    <w:rsid w:val="00166BFA"/>
    <w:rsid w:val="00175403"/>
    <w:rsid w:val="001808FE"/>
    <w:rsid w:val="001A0843"/>
    <w:rsid w:val="001A1427"/>
    <w:rsid w:val="001A1A44"/>
    <w:rsid w:val="001A1FEA"/>
    <w:rsid w:val="001B0F82"/>
    <w:rsid w:val="001B0FCE"/>
    <w:rsid w:val="001B291F"/>
    <w:rsid w:val="001B61DA"/>
    <w:rsid w:val="001D081C"/>
    <w:rsid w:val="001D52D5"/>
    <w:rsid w:val="001E2780"/>
    <w:rsid w:val="001E5110"/>
    <w:rsid w:val="001E5FC4"/>
    <w:rsid w:val="001E7586"/>
    <w:rsid w:val="001E7638"/>
    <w:rsid w:val="001F21F7"/>
    <w:rsid w:val="001F46C5"/>
    <w:rsid w:val="001F4765"/>
    <w:rsid w:val="001F5AF3"/>
    <w:rsid w:val="001F5B86"/>
    <w:rsid w:val="00202613"/>
    <w:rsid w:val="00204777"/>
    <w:rsid w:val="00223F32"/>
    <w:rsid w:val="00224F32"/>
    <w:rsid w:val="002332FF"/>
    <w:rsid w:val="0024565D"/>
    <w:rsid w:val="00253FE3"/>
    <w:rsid w:val="0026536B"/>
    <w:rsid w:val="00265E2F"/>
    <w:rsid w:val="00271574"/>
    <w:rsid w:val="00273B45"/>
    <w:rsid w:val="00284047"/>
    <w:rsid w:val="002864B7"/>
    <w:rsid w:val="002A3FE3"/>
    <w:rsid w:val="002C0C1F"/>
    <w:rsid w:val="002C332A"/>
    <w:rsid w:val="002C475D"/>
    <w:rsid w:val="002D0314"/>
    <w:rsid w:val="002D1378"/>
    <w:rsid w:val="002F2246"/>
    <w:rsid w:val="002F2498"/>
    <w:rsid w:val="00312DD5"/>
    <w:rsid w:val="00313435"/>
    <w:rsid w:val="00313D97"/>
    <w:rsid w:val="00327ED8"/>
    <w:rsid w:val="00330CFC"/>
    <w:rsid w:val="003327C0"/>
    <w:rsid w:val="003457F2"/>
    <w:rsid w:val="00347776"/>
    <w:rsid w:val="00354485"/>
    <w:rsid w:val="00355E89"/>
    <w:rsid w:val="00360178"/>
    <w:rsid w:val="003902F6"/>
    <w:rsid w:val="00390392"/>
    <w:rsid w:val="0039134D"/>
    <w:rsid w:val="003A35E3"/>
    <w:rsid w:val="003A5CCD"/>
    <w:rsid w:val="003B0812"/>
    <w:rsid w:val="003B448D"/>
    <w:rsid w:val="003C500B"/>
    <w:rsid w:val="003D017E"/>
    <w:rsid w:val="003D31F5"/>
    <w:rsid w:val="003D3B67"/>
    <w:rsid w:val="003E57E0"/>
    <w:rsid w:val="003F54D7"/>
    <w:rsid w:val="004029F0"/>
    <w:rsid w:val="00402AE0"/>
    <w:rsid w:val="0040472B"/>
    <w:rsid w:val="00416C1E"/>
    <w:rsid w:val="00421D9D"/>
    <w:rsid w:val="00424469"/>
    <w:rsid w:val="00424923"/>
    <w:rsid w:val="00426DFC"/>
    <w:rsid w:val="00435855"/>
    <w:rsid w:val="00437ABD"/>
    <w:rsid w:val="004552EC"/>
    <w:rsid w:val="00461D28"/>
    <w:rsid w:val="0047437E"/>
    <w:rsid w:val="00483C97"/>
    <w:rsid w:val="00484C37"/>
    <w:rsid w:val="00495319"/>
    <w:rsid w:val="004B32AC"/>
    <w:rsid w:val="004B6F99"/>
    <w:rsid w:val="004C3DDD"/>
    <w:rsid w:val="004E625E"/>
    <w:rsid w:val="004F5342"/>
    <w:rsid w:val="004F74F7"/>
    <w:rsid w:val="00503223"/>
    <w:rsid w:val="0051724B"/>
    <w:rsid w:val="0052448C"/>
    <w:rsid w:val="00533270"/>
    <w:rsid w:val="005411EA"/>
    <w:rsid w:val="0054467C"/>
    <w:rsid w:val="005452FD"/>
    <w:rsid w:val="00547ECF"/>
    <w:rsid w:val="00556158"/>
    <w:rsid w:val="00556F7D"/>
    <w:rsid w:val="00581BEA"/>
    <w:rsid w:val="005874C4"/>
    <w:rsid w:val="00592408"/>
    <w:rsid w:val="00593991"/>
    <w:rsid w:val="00594436"/>
    <w:rsid w:val="005A3738"/>
    <w:rsid w:val="005B1D5A"/>
    <w:rsid w:val="005B1D9D"/>
    <w:rsid w:val="005C180B"/>
    <w:rsid w:val="005C24F3"/>
    <w:rsid w:val="005F1F24"/>
    <w:rsid w:val="00611893"/>
    <w:rsid w:val="00613BE1"/>
    <w:rsid w:val="0061675B"/>
    <w:rsid w:val="00622B20"/>
    <w:rsid w:val="00625943"/>
    <w:rsid w:val="00630F67"/>
    <w:rsid w:val="00634A2B"/>
    <w:rsid w:val="00641A32"/>
    <w:rsid w:val="00641FBD"/>
    <w:rsid w:val="00650B3D"/>
    <w:rsid w:val="00652C80"/>
    <w:rsid w:val="0067292F"/>
    <w:rsid w:val="00674C78"/>
    <w:rsid w:val="00680722"/>
    <w:rsid w:val="0068170A"/>
    <w:rsid w:val="00685499"/>
    <w:rsid w:val="0068693F"/>
    <w:rsid w:val="006A47F4"/>
    <w:rsid w:val="006A5811"/>
    <w:rsid w:val="006B231B"/>
    <w:rsid w:val="006B50DA"/>
    <w:rsid w:val="006C6981"/>
    <w:rsid w:val="006D0BB4"/>
    <w:rsid w:val="006D6588"/>
    <w:rsid w:val="00704560"/>
    <w:rsid w:val="007173C9"/>
    <w:rsid w:val="00722A24"/>
    <w:rsid w:val="00724193"/>
    <w:rsid w:val="00735627"/>
    <w:rsid w:val="0074116A"/>
    <w:rsid w:val="0074307B"/>
    <w:rsid w:val="0074652D"/>
    <w:rsid w:val="00750E53"/>
    <w:rsid w:val="00754E29"/>
    <w:rsid w:val="007736C3"/>
    <w:rsid w:val="00782571"/>
    <w:rsid w:val="007862FD"/>
    <w:rsid w:val="00792AFF"/>
    <w:rsid w:val="007936F9"/>
    <w:rsid w:val="00793D14"/>
    <w:rsid w:val="00796291"/>
    <w:rsid w:val="007A16D9"/>
    <w:rsid w:val="007A177F"/>
    <w:rsid w:val="007A3C9C"/>
    <w:rsid w:val="007B5375"/>
    <w:rsid w:val="007C5B36"/>
    <w:rsid w:val="007E193E"/>
    <w:rsid w:val="007F0E98"/>
    <w:rsid w:val="007F3115"/>
    <w:rsid w:val="008015F3"/>
    <w:rsid w:val="00830C77"/>
    <w:rsid w:val="008313B3"/>
    <w:rsid w:val="008325AF"/>
    <w:rsid w:val="008444D3"/>
    <w:rsid w:val="00845530"/>
    <w:rsid w:val="008652CE"/>
    <w:rsid w:val="00867196"/>
    <w:rsid w:val="0087229E"/>
    <w:rsid w:val="008724DE"/>
    <w:rsid w:val="0087494F"/>
    <w:rsid w:val="00874F02"/>
    <w:rsid w:val="00876952"/>
    <w:rsid w:val="00877992"/>
    <w:rsid w:val="00877B79"/>
    <w:rsid w:val="0088149D"/>
    <w:rsid w:val="00883EC4"/>
    <w:rsid w:val="008B2034"/>
    <w:rsid w:val="008C3A75"/>
    <w:rsid w:val="008C6B60"/>
    <w:rsid w:val="008D1A50"/>
    <w:rsid w:val="008D7E26"/>
    <w:rsid w:val="008F4DF1"/>
    <w:rsid w:val="008F68F9"/>
    <w:rsid w:val="0090071D"/>
    <w:rsid w:val="00903B59"/>
    <w:rsid w:val="00925208"/>
    <w:rsid w:val="009338EA"/>
    <w:rsid w:val="00944647"/>
    <w:rsid w:val="00954F63"/>
    <w:rsid w:val="00976CBF"/>
    <w:rsid w:val="00985A6C"/>
    <w:rsid w:val="009873A1"/>
    <w:rsid w:val="00992F1F"/>
    <w:rsid w:val="009945C7"/>
    <w:rsid w:val="009977E8"/>
    <w:rsid w:val="009A0EE8"/>
    <w:rsid w:val="009A1C26"/>
    <w:rsid w:val="009A3D6E"/>
    <w:rsid w:val="009B0272"/>
    <w:rsid w:val="009B36BC"/>
    <w:rsid w:val="009D2C7A"/>
    <w:rsid w:val="009D41A3"/>
    <w:rsid w:val="009E4A04"/>
    <w:rsid w:val="009E5800"/>
    <w:rsid w:val="009F094B"/>
    <w:rsid w:val="00A03CD0"/>
    <w:rsid w:val="00A1665C"/>
    <w:rsid w:val="00A242D5"/>
    <w:rsid w:val="00A24C8B"/>
    <w:rsid w:val="00A35FA9"/>
    <w:rsid w:val="00A43561"/>
    <w:rsid w:val="00A463FE"/>
    <w:rsid w:val="00A47DF9"/>
    <w:rsid w:val="00A5169A"/>
    <w:rsid w:val="00A55653"/>
    <w:rsid w:val="00A71998"/>
    <w:rsid w:val="00A83072"/>
    <w:rsid w:val="00A91F12"/>
    <w:rsid w:val="00A94ABF"/>
    <w:rsid w:val="00A96F3C"/>
    <w:rsid w:val="00A97F76"/>
    <w:rsid w:val="00AA114A"/>
    <w:rsid w:val="00AA447B"/>
    <w:rsid w:val="00AA72C4"/>
    <w:rsid w:val="00AB20AB"/>
    <w:rsid w:val="00AC0DCA"/>
    <w:rsid w:val="00AC3935"/>
    <w:rsid w:val="00AD0B36"/>
    <w:rsid w:val="00AD2AC8"/>
    <w:rsid w:val="00AF01B7"/>
    <w:rsid w:val="00AF384A"/>
    <w:rsid w:val="00AF4FFD"/>
    <w:rsid w:val="00AF639F"/>
    <w:rsid w:val="00AF7ABE"/>
    <w:rsid w:val="00B05DA6"/>
    <w:rsid w:val="00B1486F"/>
    <w:rsid w:val="00B22E78"/>
    <w:rsid w:val="00B23A92"/>
    <w:rsid w:val="00B3061B"/>
    <w:rsid w:val="00B36D80"/>
    <w:rsid w:val="00B40DC4"/>
    <w:rsid w:val="00B42FF6"/>
    <w:rsid w:val="00B43DB9"/>
    <w:rsid w:val="00B5275A"/>
    <w:rsid w:val="00B55E37"/>
    <w:rsid w:val="00B63F76"/>
    <w:rsid w:val="00B66B1E"/>
    <w:rsid w:val="00B673D2"/>
    <w:rsid w:val="00B70052"/>
    <w:rsid w:val="00B82E9E"/>
    <w:rsid w:val="00B85711"/>
    <w:rsid w:val="00BA5DF5"/>
    <w:rsid w:val="00BA63DC"/>
    <w:rsid w:val="00BA64AE"/>
    <w:rsid w:val="00BB5C0C"/>
    <w:rsid w:val="00BC0040"/>
    <w:rsid w:val="00BD5FCB"/>
    <w:rsid w:val="00BE18B8"/>
    <w:rsid w:val="00BE18CA"/>
    <w:rsid w:val="00BE4AA7"/>
    <w:rsid w:val="00BE6EE6"/>
    <w:rsid w:val="00BF124D"/>
    <w:rsid w:val="00BF2124"/>
    <w:rsid w:val="00C04E5F"/>
    <w:rsid w:val="00C171A3"/>
    <w:rsid w:val="00C4397F"/>
    <w:rsid w:val="00C51766"/>
    <w:rsid w:val="00C63BC7"/>
    <w:rsid w:val="00C64D38"/>
    <w:rsid w:val="00C82482"/>
    <w:rsid w:val="00C90E3F"/>
    <w:rsid w:val="00C9664E"/>
    <w:rsid w:val="00C97E36"/>
    <w:rsid w:val="00CA24A6"/>
    <w:rsid w:val="00CB0EE2"/>
    <w:rsid w:val="00CB57DB"/>
    <w:rsid w:val="00CD4B31"/>
    <w:rsid w:val="00CF6E1A"/>
    <w:rsid w:val="00D07E9A"/>
    <w:rsid w:val="00D1045F"/>
    <w:rsid w:val="00D10DF1"/>
    <w:rsid w:val="00D13FBD"/>
    <w:rsid w:val="00D20AF2"/>
    <w:rsid w:val="00D316B3"/>
    <w:rsid w:val="00D33294"/>
    <w:rsid w:val="00D4675C"/>
    <w:rsid w:val="00D57B40"/>
    <w:rsid w:val="00D60AB0"/>
    <w:rsid w:val="00D623C5"/>
    <w:rsid w:val="00D64B84"/>
    <w:rsid w:val="00D66E60"/>
    <w:rsid w:val="00D67221"/>
    <w:rsid w:val="00D731D5"/>
    <w:rsid w:val="00D82A3F"/>
    <w:rsid w:val="00D8549E"/>
    <w:rsid w:val="00D9074D"/>
    <w:rsid w:val="00D95CC8"/>
    <w:rsid w:val="00D97109"/>
    <w:rsid w:val="00DA0AAD"/>
    <w:rsid w:val="00DD0268"/>
    <w:rsid w:val="00DD6651"/>
    <w:rsid w:val="00DE31BD"/>
    <w:rsid w:val="00DF2930"/>
    <w:rsid w:val="00DF2A53"/>
    <w:rsid w:val="00E20D0B"/>
    <w:rsid w:val="00E305A9"/>
    <w:rsid w:val="00E3435A"/>
    <w:rsid w:val="00E40345"/>
    <w:rsid w:val="00E40CAA"/>
    <w:rsid w:val="00E549A1"/>
    <w:rsid w:val="00E56966"/>
    <w:rsid w:val="00E646DB"/>
    <w:rsid w:val="00E6724D"/>
    <w:rsid w:val="00E6784E"/>
    <w:rsid w:val="00E719D4"/>
    <w:rsid w:val="00E72695"/>
    <w:rsid w:val="00E75B55"/>
    <w:rsid w:val="00E835DE"/>
    <w:rsid w:val="00E85A8E"/>
    <w:rsid w:val="00EB44BB"/>
    <w:rsid w:val="00EB715D"/>
    <w:rsid w:val="00EC06DD"/>
    <w:rsid w:val="00EC3554"/>
    <w:rsid w:val="00ED437E"/>
    <w:rsid w:val="00EE66F9"/>
    <w:rsid w:val="00EE7B27"/>
    <w:rsid w:val="00EF217C"/>
    <w:rsid w:val="00EF3D04"/>
    <w:rsid w:val="00EF474C"/>
    <w:rsid w:val="00EF7A4A"/>
    <w:rsid w:val="00F05D98"/>
    <w:rsid w:val="00F16A1C"/>
    <w:rsid w:val="00F16F8B"/>
    <w:rsid w:val="00F17B5A"/>
    <w:rsid w:val="00F20893"/>
    <w:rsid w:val="00F213D4"/>
    <w:rsid w:val="00F21617"/>
    <w:rsid w:val="00F33957"/>
    <w:rsid w:val="00F37626"/>
    <w:rsid w:val="00F46D22"/>
    <w:rsid w:val="00F55045"/>
    <w:rsid w:val="00F600BB"/>
    <w:rsid w:val="00F6243D"/>
    <w:rsid w:val="00F66CDB"/>
    <w:rsid w:val="00F716D8"/>
    <w:rsid w:val="00F7291E"/>
    <w:rsid w:val="00F8041A"/>
    <w:rsid w:val="00F8463C"/>
    <w:rsid w:val="00F91E6B"/>
    <w:rsid w:val="00F959AA"/>
    <w:rsid w:val="00FA1DB1"/>
    <w:rsid w:val="00FA31C8"/>
    <w:rsid w:val="00FA5909"/>
    <w:rsid w:val="00FB1714"/>
    <w:rsid w:val="00FB19DF"/>
    <w:rsid w:val="00FB4C7B"/>
    <w:rsid w:val="00FB67B9"/>
    <w:rsid w:val="00FC3507"/>
    <w:rsid w:val="00FE63FE"/>
    <w:rsid w:val="00FE7C09"/>
    <w:rsid w:val="00FE7D5A"/>
    <w:rsid w:val="00FF0EC1"/>
    <w:rsid w:val="02499101"/>
    <w:rsid w:val="3E404EDF"/>
    <w:rsid w:val="599699DE"/>
    <w:rsid w:val="5D838CA1"/>
    <w:rsid w:val="61CCB782"/>
    <w:rsid w:val="624D856C"/>
    <w:rsid w:val="7F04E1A3"/>
  </w:rsids>
  <m:mathPr>
    <m:mathFont m:val="Cambria Math"/>
    <m:brkBin m:val="before"/>
    <m:brkBinSub m:val="--"/>
    <m:smallFrac m:val="0"/>
    <m:dispDef/>
    <m:lMargin m:val="0"/>
    <m:rMargin m:val="0"/>
    <m:defJc m:val="centerGroup"/>
    <m:wrapIndent m:val="1440"/>
    <m:intLim m:val="subSup"/>
    <m:naryLim m:val="undOvr"/>
  </m:mathPr>
  <w:themeFontLang w:val="en-GB" w:eastAsia="ja-JP" w:bidi="ar-SA"/>
  <w:clrSchemeMapping w:bg1="light1" w:t1="dark1" w:bg2="light2" w:t2="dark2" w:accent1="accent1" w:accent2="accent2" w:accent3="accent3" w:accent4="accent4" w:accent5="accent5" w:accent6="accent6" w:hyperlink="hyperlink" w:followedHyperlink="followedHyperlink"/>
  <w:doNotIncludeSubdocsInStats/>
  <w:shapeDefaults>
    <o:shapedefaults v:ext="edit" spidmax="2050"/>
    <o:shapelayout v:ext="edit">
      <o:idmap v:ext="edit" data="2"/>
    </o:shapelayout>
  </w:shapeDefaults>
  <w:decimalSymbol w:val="."/>
  <w:listSeparator w:val=","/>
  <w14:docId w14:val="25ECDDF9"/>
  <w15:chartTrackingRefBased/>
  <w15:docId w15:val="{5423554C-9611-487F-BBD2-977DE3D2AE81}"/>
</w:settings>
</file>

<file path=word/styles.xml><?xml version="1.0" encoding="utf-8"?>
<w:style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mc:Ignorable="w14 w15 w16se w16cid w16 w16cex w16sdtdh w16sdtfl w16du">
  <w:docDefaults>
    <w:rPrDefault>
      <w:rPr>
        <w:rFonts w:ascii="Times New Roman" w:eastAsia="Times New Roman" w:hAnsi="Times New Roman" w:cs="Times New Roman"/>
        <w:lang w:val="en-GB" w:eastAsia="en-GB" w:bidi="ar-SA"/>
      </w:rPr>
    </w:rPrDefault>
    <w:pPrDefault/>
  </w:docDefaults>
  <w:latentStyles w:defLockedState="0" w:defUIPriority="0" w:defSemiHidden="0" w:defUnhideWhenUsed="0" w:defQFormat="0" w:count="376">
    <w:lsdException w:name="Normal" w:qFormat="1"/>
    <w:lsdException w:name="heading 1" w:qFormat="1"/>
    <w:lsdException w:name="heading 2" w:qFormat="1"/>
    <w:lsdException w:name="heading 3" w:qFormat="1"/>
    <w:lsdException w:name="heading 4" w:qFormat="1"/>
    <w:lsdException w:name="heading 5" w:semiHidden="1" w:unhideWhenUsed="1" w:qFormat="1"/>
    <w:lsdException w:name="heading 6" w:semiHidden="1" w:unhideWhenUsed="1" w:qFormat="1"/>
    <w:lsdException w:name="heading 7" w:semiHidden="1" w:unhideWhenUsed="1" w:qFormat="1"/>
    <w:lsdException w:name="heading 8" w:semiHidden="1" w:unhideWhenUsed="1" w:qFormat="1"/>
    <w:lsdException w:name="heading 9" w:semiHidden="1" w:unhideWhenUsed="1" w:qFormat="1"/>
    <w:lsdException w:name="caption" w:semiHidden="1" w:unhideWhenUsed="1" w:qFormat="1"/>
    <w:lsdException w:name="Title" w:qFormat="1"/>
    <w:lsdException w:name="Subtitle" w:qFormat="1"/>
    <w:lsdException w:name="Strong" w:qFormat="1"/>
    <w:lsdException w:name="Emphasis" w:qFormat="1"/>
    <w:lsdException w:name="Normal Table" w:semiHidden="1" w:unhideWhenUsed="1"/>
    <w:lsdException w:name="Table Simple 1" w:semiHidden="1" w:unhideWhenUsed="1"/>
    <w:lsdException w:name="Table Simple 2" w:semiHidden="1" w:unhideWhenUsed="1"/>
    <w:lsdException w:name="Table Simple 3" w:semiHidden="1" w:unhideWhenUsed="1"/>
    <w:lsdException w:name="Table Classic 1" w:semiHidden="1" w:unhideWhenUsed="1"/>
    <w:lsdException w:name="Table Classic 2" w:semiHidden="1" w:unhideWhenUsed="1"/>
    <w:lsdException w:name="Table Classic 3" w:semiHidden="1" w:unhideWhenUsed="1"/>
    <w:lsdException w:name="Table Classic 4" w:semiHidden="1" w:unhideWhenUsed="1"/>
    <w:lsdException w:name="Table Colorful 1" w:semiHidden="1" w:unhideWhenUsed="1"/>
    <w:lsdException w:name="Table Colorful 2" w:semiHidden="1" w:unhideWhenUsed="1"/>
    <w:lsdException w:name="Table Colorful 3" w:semiHidden="1" w:unhideWhenUsed="1"/>
    <w:lsdException w:name="Table Columns 1" w:semiHidden="1" w:unhideWhenUsed="1"/>
    <w:lsdException w:name="Table Columns 2" w:semiHidden="1" w:unhideWhenUsed="1"/>
    <w:lsdException w:name="Table Columns 3" w:semiHidden="1" w:unhideWhenUsed="1"/>
    <w:lsdException w:name="Table Columns 4" w:semiHidden="1" w:unhideWhenUsed="1"/>
    <w:lsdException w:name="Table Columns 5" w:semiHidden="1" w:unhideWhenUsed="1"/>
    <w:lsdException w:name="Table Grid 1" w:semiHidden="1" w:unhideWhenUsed="1"/>
    <w:lsdException w:name="Table Grid 2" w:semiHidden="1" w:unhideWhenUsed="1"/>
    <w:lsdException w:name="Table Grid 3" w:semiHidden="1" w:unhideWhenUsed="1"/>
    <w:lsdException w:name="Table Grid 4" w:semiHidden="1" w:unhideWhenUsed="1"/>
    <w:lsdException w:name="Table Grid 5" w:semiHidden="1" w:unhideWhenUsed="1"/>
    <w:lsdException w:name="Table Grid 6" w:semiHidden="1" w:unhideWhenUsed="1"/>
    <w:lsdException w:name="Table Grid 7" w:semiHidden="1" w:unhideWhenUsed="1"/>
    <w:lsdException w:name="Table Grid 8" w:semiHidden="1" w:unhideWhenUsed="1"/>
    <w:lsdException w:name="Table List 1" w:semiHidden="1" w:unhideWhenUsed="1"/>
    <w:lsdException w:name="Table List 2" w:semiHidden="1" w:unhideWhenUsed="1"/>
    <w:lsdException w:name="Table List 3" w:semiHidden="1" w:unhideWhenUsed="1"/>
    <w:lsdException w:name="Table List 4" w:semiHidden="1" w:unhideWhenUsed="1"/>
    <w:lsdException w:name="Table List 5" w:semiHidden="1" w:unhideWhenUsed="1"/>
    <w:lsdException w:name="Table List 6" w:semiHidden="1" w:unhideWhenUsed="1"/>
    <w:lsdException w:name="Table List 7" w:semiHidden="1" w:unhideWhenUsed="1"/>
    <w:lsdException w:name="Table List 8" w:semiHidden="1" w:unhideWhenUsed="1"/>
    <w:lsdException w:name="Table 3D effects 1" w:semiHidden="1" w:unhideWhenUsed="1"/>
    <w:lsdException w:name="Table 3D effects 2" w:semiHidden="1" w:unhideWhenUsed="1"/>
    <w:lsdException w:name="Table 3D effects 3" w:semiHidden="1" w:unhideWhenUsed="1"/>
    <w:lsdException w:name="Table Contemporary" w:semiHidden="1" w:unhideWhenUsed="1"/>
    <w:lsdException w:name="Table Elegant" w:semiHidden="1" w:unhideWhenUsed="1"/>
    <w:lsdException w:name="Table Professional" w:semiHidden="1" w:unhideWhenUsed="1"/>
    <w:lsdException w:name="Table Subtle 1" w:semiHidden="1" w:unhideWhenUsed="1"/>
    <w:lsdException w:name="Table Subtle 2" w:semiHidden="1" w:unhideWhenUsed="1"/>
    <w:lsdException w:name="Table Web 1" w:semiHidden="1" w:unhideWhenUsed="1"/>
    <w:lsdException w:name="Table Web 2" w:semiHidden="1" w:unhideWhenUsed="1"/>
    <w:lsdException w:name="Table Web 3" w:semiHidden="1" w:unhideWhenUsed="1"/>
    <w:lsdException w:name="Table Theme" w:semiHidden="1" w:unhideWhenUsed="1"/>
    <w:lsdException w:name="Placeholder Text" w:semiHidden="1" w:uiPriority="99"/>
    <w:lsdException w:name="No Spacing" w:uiPriority="1" w:qFormat="1"/>
    <w:lsdException w:name="Light Shading" w:uiPriority="60"/>
    <w:lsdException w:name="Light List" w:uiPriority="61"/>
    <w:lsdException w:name="Light Grid" w:uiPriority="62"/>
    <w:lsdException w:name="Medium Shading 1" w:uiPriority="63"/>
    <w:lsdException w:name="Medium Shading 2" w:uiPriority="64"/>
    <w:lsdException w:name="Medium List 1" w:uiPriority="65"/>
    <w:lsdException w:name="Medium List 2" w:uiPriority="66"/>
    <w:lsdException w:name="Medium Grid 1" w:uiPriority="67"/>
    <w:lsdException w:name="Medium Grid 2" w:uiPriority="68"/>
    <w:lsdException w:name="Medium Grid 3" w:uiPriority="69"/>
    <w:lsdException w:name="Dark List" w:uiPriority="70"/>
    <w:lsdException w:name="Colorful Shading" w:uiPriority="71"/>
    <w:lsdException w:name="Colorful List" w:uiPriority="72"/>
    <w:lsdException w:name="Colorful Grid" w:uiPriority="73"/>
    <w:lsdException w:name="Light Shading Accent 1" w:uiPriority="60"/>
    <w:lsdException w:name="Light List Accent 1" w:uiPriority="61"/>
    <w:lsdException w:name="Light Grid Accent 1" w:uiPriority="62"/>
    <w:lsdException w:name="Medium Shading 1 Accent 1" w:uiPriority="63"/>
    <w:lsdException w:name="Medium Shading 2 Accent 1" w:uiPriority="64"/>
    <w:lsdException w:name="Medium List 1 Accent 1" w:uiPriority="65"/>
    <w:lsdException w:name="Revision" w:semiHidden="1" w:uiPriority="99"/>
    <w:lsdException w:name="List Paragraph" w:uiPriority="34" w:qFormat="1"/>
    <w:lsdException w:name="Quote" w:uiPriority="29" w:qFormat="1"/>
    <w:lsdException w:name="Intense Quote" w:uiPriority="30" w:qFormat="1"/>
    <w:lsdException w:name="Medium List 2 Accent 1" w:uiPriority="66"/>
    <w:lsdException w:name="Medium Grid 1 Accent 1" w:uiPriority="67"/>
    <w:lsdException w:name="Medium Grid 2 Accent 1" w:uiPriority="68"/>
    <w:lsdException w:name="Medium Grid 3 Accent 1" w:uiPriority="69"/>
    <w:lsdException w:name="Dark List Accent 1" w:uiPriority="70"/>
    <w:lsdException w:name="Colorful Shading Accent 1" w:uiPriority="71"/>
    <w:lsdException w:name="Colorful List Accent 1" w:uiPriority="72"/>
    <w:lsdException w:name="Colorful Grid Accent 1" w:uiPriority="73"/>
    <w:lsdException w:name="Light Shading Accent 2" w:uiPriority="60"/>
    <w:lsdException w:name="Light List Accent 2" w:uiPriority="61"/>
    <w:lsdException w:name="Light Grid Accent 2" w:uiPriority="62"/>
    <w:lsdException w:name="Medium Shading 1 Accent 2" w:uiPriority="63"/>
    <w:lsdException w:name="Medium Shading 2 Accent 2" w:uiPriority="64"/>
    <w:lsdException w:name="Medium List 1 Accent 2" w:uiPriority="65"/>
    <w:lsdException w:name="Medium List 2 Accent 2" w:uiPriority="66"/>
    <w:lsdException w:name="Medium Grid 1 Accent 2" w:uiPriority="67"/>
    <w:lsdException w:name="Medium Grid 2 Accent 2" w:uiPriority="68"/>
    <w:lsdException w:name="Medium Grid 3 Accent 2" w:uiPriority="69"/>
    <w:lsdException w:name="Dark List Accent 2" w:uiPriority="70"/>
    <w:lsdException w:name="Colorful Shading Accent 2" w:uiPriority="71"/>
    <w:lsdException w:name="Colorful List Accent 2" w:uiPriority="72"/>
    <w:lsdException w:name="Colorful Grid Accent 2" w:uiPriority="73"/>
    <w:lsdException w:name="Light Shading Accent 3" w:uiPriority="60"/>
    <w:lsdException w:name="Light List Accent 3" w:uiPriority="61"/>
    <w:lsdException w:name="Light Grid Accent 3" w:uiPriority="62"/>
    <w:lsdException w:name="Medium Shading 1 Accent 3" w:uiPriority="63"/>
    <w:lsdException w:name="Medium Shading 2 Accent 3" w:uiPriority="64"/>
    <w:lsdException w:name="Medium List 1 Accent 3" w:uiPriority="65"/>
    <w:lsdException w:name="Medium List 2 Accent 3" w:uiPriority="66"/>
    <w:lsdException w:name="Medium Grid 1 Accent 3" w:uiPriority="67"/>
    <w:lsdException w:name="Medium Grid 2 Accent 3" w:uiPriority="68"/>
    <w:lsdException w:name="Medium Grid 3 Accent 3" w:uiPriority="69"/>
    <w:lsdException w:name="Dark List Accent 3" w:uiPriority="70"/>
    <w:lsdException w:name="Colorful Shading Accent 3" w:uiPriority="71"/>
    <w:lsdException w:name="Colorful List Accent 3" w:uiPriority="72"/>
    <w:lsdException w:name="Colorful Grid Accent 3" w:uiPriority="73"/>
    <w:lsdException w:name="Light Shading Accent 4" w:uiPriority="60"/>
    <w:lsdException w:name="Light List Accent 4" w:uiPriority="61"/>
    <w:lsdException w:name="Light Grid Accent 4" w:uiPriority="62"/>
    <w:lsdException w:name="Medium Shading 1 Accent 4" w:uiPriority="63"/>
    <w:lsdException w:name="Medium Shading 2 Accent 4" w:uiPriority="64"/>
    <w:lsdException w:name="Medium List 1 Accent 4" w:uiPriority="65"/>
    <w:lsdException w:name="Medium List 2 Accent 4" w:uiPriority="66"/>
    <w:lsdException w:name="Medium Grid 1 Accent 4" w:uiPriority="67"/>
    <w:lsdException w:name="Medium Grid 2 Accent 4" w:uiPriority="68"/>
    <w:lsdException w:name="Medium Grid 3 Accent 4" w:uiPriority="69"/>
    <w:lsdException w:name="Dark List Accent 4" w:uiPriority="70"/>
    <w:lsdException w:name="Colorful Shading Accent 4" w:uiPriority="71"/>
    <w:lsdException w:name="Colorful List Accent 4" w:uiPriority="72"/>
    <w:lsdException w:name="Colorful Grid Accent 4" w:uiPriority="73"/>
    <w:lsdException w:name="Light Shading Accent 5" w:uiPriority="60"/>
    <w:lsdException w:name="Light List Accent 5" w:uiPriority="61"/>
    <w:lsdException w:name="Light Grid Accent 5" w:uiPriority="62"/>
    <w:lsdException w:name="Medium Shading 1 Accent 5" w:uiPriority="63"/>
    <w:lsdException w:name="Medium Shading 2 Accent 5" w:uiPriority="64"/>
    <w:lsdException w:name="Medium List 1 Accent 5" w:uiPriority="65"/>
    <w:lsdException w:name="Medium List 2 Accent 5" w:uiPriority="66"/>
    <w:lsdException w:name="Medium Grid 1 Accent 5" w:uiPriority="67"/>
    <w:lsdException w:name="Medium Grid 2 Accent 5" w:uiPriority="68"/>
    <w:lsdException w:name="Medium Grid 3 Accent 5" w:uiPriority="69"/>
    <w:lsdException w:name="Dark List Accent 5" w:uiPriority="70"/>
    <w:lsdException w:name="Colorful Shading Accent 5" w:uiPriority="71"/>
    <w:lsdException w:name="Colorful List Accent 5" w:uiPriority="72"/>
    <w:lsdException w:name="Colorful Grid Accent 5" w:uiPriority="73"/>
    <w:lsdException w:name="Light Shading Accent 6" w:uiPriority="60"/>
    <w:lsdException w:name="Light List Accent 6" w:uiPriority="61"/>
    <w:lsdException w:name="Light Grid Accent 6" w:uiPriority="62"/>
    <w:lsdException w:name="Medium Shading 1 Accent 6" w:uiPriority="63"/>
    <w:lsdException w:name="Medium Shading 2 Accent 6" w:uiPriority="64"/>
    <w:lsdException w:name="Medium List 1 Accent 6" w:uiPriority="65"/>
    <w:lsdException w:name="Medium List 2 Accent 6" w:uiPriority="66"/>
    <w:lsdException w:name="Medium Grid 1 Accent 6" w:uiPriority="67"/>
    <w:lsdException w:name="Medium Grid 2 Accent 6" w:uiPriority="68"/>
    <w:lsdException w:name="Medium Grid 3 Accent 6" w:uiPriority="69"/>
    <w:lsdException w:name="Dark List Accent 6" w:uiPriority="70"/>
    <w:lsdException w:name="Colorful Shading Accent 6" w:uiPriority="71"/>
    <w:lsdException w:name="Colorful List Accent 6" w:uiPriority="72"/>
    <w:lsdException w:name="Colorful Grid Accent 6" w:uiPriority="73"/>
    <w:lsdException w:name="Subtle Emphasis" w:uiPriority="19" w:qFormat="1"/>
    <w:lsdException w:name="Intense Emphasis" w:uiPriority="21" w:qFormat="1"/>
    <w:lsdException w:name="Subtle Reference" w:uiPriority="31" w:qFormat="1"/>
    <w:lsdException w:name="Intense Reference" w:uiPriority="32" w:qFormat="1"/>
    <w:lsdException w:name="Book Title" w:uiPriority="33" w:qFormat="1"/>
    <w:lsdException w:name="Bibliography" w:semiHidden="1" w:uiPriority="37" w:unhideWhenUsed="1"/>
    <w:lsdException w:name="TOC Heading" w:semiHidden="1" w:uiPriority="39" w:unhideWhenUsed="1" w:qFormat="1"/>
    <w:lsdException w:name="Plain Table 1" w:uiPriority="41"/>
    <w:lsdException w:name="Plain Table 2" w:uiPriority="42"/>
    <w:lsdException w:name="Plain Table 3" w:uiPriority="43"/>
    <w:lsdException w:name="Plain Table 4" w:uiPriority="44"/>
    <w:lsdException w:name="Plain Table 5" w:uiPriority="45"/>
    <w:lsdException w:name="Grid Table Light" w:uiPriority="40"/>
    <w:lsdException w:name="Grid Table 1 Light" w:uiPriority="46"/>
    <w:lsdException w:name="Grid Table 2" w:uiPriority="47"/>
    <w:lsdException w:name="Grid Table 3" w:uiPriority="48"/>
    <w:lsdException w:name="Grid Table 4" w:uiPriority="49"/>
    <w:lsdException w:name="Grid Table 5 Dark" w:uiPriority="50"/>
    <w:lsdException w:name="Grid Table 6 Colorful" w:uiPriority="51"/>
    <w:lsdException w:name="Grid Table 7 Colorful" w:uiPriority="52"/>
    <w:lsdException w:name="Grid Table 1 Light Accent 1" w:uiPriority="46"/>
    <w:lsdException w:name="Grid Table 2 Accent 1" w:uiPriority="47"/>
    <w:lsdException w:name="Grid Table 3 Accent 1" w:uiPriority="48"/>
    <w:lsdException w:name="Grid Table 4 Accent 1" w:uiPriority="49"/>
    <w:lsdException w:name="Grid Table 5 Dark Accent 1" w:uiPriority="50"/>
    <w:lsdException w:name="Grid Table 6 Colorful Accent 1" w:uiPriority="51"/>
    <w:lsdException w:name="Grid Table 7 Colorful Accent 1" w:uiPriority="52"/>
    <w:lsdException w:name="Grid Table 1 Light Accent 2" w:uiPriority="46"/>
    <w:lsdException w:name="Grid Table 2 Accent 2" w:uiPriority="47"/>
    <w:lsdException w:name="Grid Table 3 Accent 2" w:uiPriority="48"/>
    <w:lsdException w:name="Grid Table 4 Accent 2" w:uiPriority="49"/>
    <w:lsdException w:name="Grid Table 5 Dark Accent 2" w:uiPriority="50"/>
    <w:lsdException w:name="Grid Table 6 Colorful Accent 2" w:uiPriority="51"/>
    <w:lsdException w:name="Grid Table 7 Colorful Accent 2" w:uiPriority="52"/>
    <w:lsdException w:name="Grid Table 1 Light Accent 3" w:uiPriority="46"/>
    <w:lsdException w:name="Grid Table 2 Accent 3" w:uiPriority="47"/>
    <w:lsdException w:name="Grid Table 3 Accent 3" w:uiPriority="48"/>
    <w:lsdException w:name="Grid Table 4 Accent 3" w:uiPriority="49"/>
    <w:lsdException w:name="Grid Table 5 Dark Accent 3" w:uiPriority="50"/>
    <w:lsdException w:name="Grid Table 6 Colorful Accent 3" w:uiPriority="51"/>
    <w:lsdException w:name="Grid Table 7 Colorful Accent 3" w:uiPriority="52"/>
    <w:lsdException w:name="Grid Table 1 Light Accent 4" w:uiPriority="46"/>
    <w:lsdException w:name="Grid Table 2 Accent 4" w:uiPriority="47"/>
    <w:lsdException w:name="Grid Table 3 Accent 4" w:uiPriority="48"/>
    <w:lsdException w:name="Grid Table 4 Accent 4" w:uiPriority="49"/>
    <w:lsdException w:name="Grid Table 5 Dark Accent 4" w:uiPriority="50"/>
    <w:lsdException w:name="Grid Table 6 Colorful Accent 4" w:uiPriority="51"/>
    <w:lsdException w:name="Grid Table 7 Colorful Accent 4" w:uiPriority="52"/>
    <w:lsdException w:name="Grid Table 1 Light Accent 5" w:uiPriority="46"/>
    <w:lsdException w:name="Grid Table 2 Accent 5" w:uiPriority="47"/>
    <w:lsdException w:name="Grid Table 3 Accent 5" w:uiPriority="48"/>
    <w:lsdException w:name="Grid Table 4 Accent 5" w:uiPriority="49"/>
    <w:lsdException w:name="Grid Table 5 Dark Accent 5" w:uiPriority="50"/>
    <w:lsdException w:name="Grid Table 6 Colorful Accent 5" w:uiPriority="51"/>
    <w:lsdException w:name="Grid Table 7 Colorful Accent 5" w:uiPriority="52"/>
    <w:lsdException w:name="Grid Table 1 Light Accent 6" w:uiPriority="46"/>
    <w:lsdException w:name="Grid Table 2 Accent 6" w:uiPriority="47"/>
    <w:lsdException w:name="Grid Table 3 Accent 6" w:uiPriority="48"/>
    <w:lsdException w:name="Grid Table 4 Accent 6" w:uiPriority="49"/>
    <w:lsdException w:name="Grid Table 5 Dark Accent 6" w:uiPriority="50"/>
    <w:lsdException w:name="Grid Table 6 Colorful Accent 6" w:uiPriority="51"/>
    <w:lsdException w:name="Grid Table 7 Colorful Accent 6" w:uiPriority="52"/>
    <w:lsdException w:name="List Table 1 Light" w:uiPriority="46"/>
    <w:lsdException w:name="List Table 2" w:uiPriority="47"/>
    <w:lsdException w:name="List Table 3" w:uiPriority="48"/>
    <w:lsdException w:name="List Table 4" w:uiPriority="49"/>
    <w:lsdException w:name="List Table 5 Dark" w:uiPriority="50"/>
    <w:lsdException w:name="List Table 6 Colorful" w:uiPriority="51"/>
    <w:lsdException w:name="List Table 7 Colorful" w:uiPriority="52"/>
    <w:lsdException w:name="List Table 1 Light Accent 1" w:uiPriority="46"/>
    <w:lsdException w:name="List Table 2 Accent 1" w:uiPriority="47"/>
    <w:lsdException w:name="List Table 3 Accent 1" w:uiPriority="48"/>
    <w:lsdException w:name="List Table 4 Accent 1" w:uiPriority="49"/>
    <w:lsdException w:name="List Table 5 Dark Accent 1" w:uiPriority="50"/>
    <w:lsdException w:name="List Table 6 Colorful Accent 1" w:uiPriority="51"/>
    <w:lsdException w:name="List Table 7 Colorful Accent 1" w:uiPriority="52"/>
    <w:lsdException w:name="List Table 1 Light Accent 2" w:uiPriority="46"/>
    <w:lsdException w:name="List Table 2 Accent 2" w:uiPriority="47"/>
    <w:lsdException w:name="List Table 3 Accent 2" w:uiPriority="48"/>
    <w:lsdException w:name="List Table 4 Accent 2" w:uiPriority="49"/>
    <w:lsdException w:name="List Table 5 Dark Accent 2" w:uiPriority="50"/>
    <w:lsdException w:name="List Table 6 Colorful Accent 2" w:uiPriority="51"/>
    <w:lsdException w:name="List Table 7 Colorful Accent 2" w:uiPriority="52"/>
    <w:lsdException w:name="List Table 1 Light Accent 3" w:uiPriority="46"/>
    <w:lsdException w:name="List Table 2 Accent 3" w:uiPriority="47"/>
    <w:lsdException w:name="List Table 3 Accent 3" w:uiPriority="48"/>
    <w:lsdException w:name="List Table 4 Accent 3" w:uiPriority="49"/>
    <w:lsdException w:name="List Table 5 Dark Accent 3" w:uiPriority="50"/>
    <w:lsdException w:name="List Table 6 Colorful Accent 3" w:uiPriority="51"/>
    <w:lsdException w:name="List Table 7 Colorful Accent 3" w:uiPriority="52"/>
    <w:lsdException w:name="List Table 1 Light Accent 4" w:uiPriority="46"/>
    <w:lsdException w:name="List Table 2 Accent 4" w:uiPriority="47"/>
    <w:lsdException w:name="List Table 3 Accent 4" w:uiPriority="48"/>
    <w:lsdException w:name="List Table 4 Accent 4" w:uiPriority="49"/>
    <w:lsdException w:name="List Table 5 Dark Accent 4" w:uiPriority="50"/>
    <w:lsdException w:name="List Table 6 Colorful Accent 4" w:uiPriority="51"/>
    <w:lsdException w:name="List Table 7 Colorful Accent 4" w:uiPriority="52"/>
    <w:lsdException w:name="List Table 1 Light Accent 5" w:uiPriority="46"/>
    <w:lsdException w:name="List Table 2 Accent 5" w:uiPriority="47"/>
    <w:lsdException w:name="List Table 3 Accent 5" w:uiPriority="48"/>
    <w:lsdException w:name="List Table 4 Accent 5" w:uiPriority="49"/>
    <w:lsdException w:name="List Table 5 Dark Accent 5" w:uiPriority="50"/>
    <w:lsdException w:name="List Table 6 Colorful Accent 5" w:uiPriority="51"/>
    <w:lsdException w:name="List Table 7 Colorful Accent 5" w:uiPriority="52"/>
    <w:lsdException w:name="List Table 1 Light Accent 6" w:uiPriority="46"/>
    <w:lsdException w:name="List Table 2 Accent 6" w:uiPriority="47"/>
    <w:lsdException w:name="List Table 3 Accent 6" w:uiPriority="48"/>
    <w:lsdException w:name="List Table 4 Accent 6" w:uiPriority="49"/>
    <w:lsdException w:name="List Table 5 Dark Accent 6" w:uiPriority="50"/>
    <w:lsdException w:name="List Table 6 Colorful Accent 6" w:uiPriority="51"/>
    <w:lsdException w:name="List Table 7 Colorful Accent 6" w:uiPriority="52"/>
    <w:lsdException w:name="Mention" w:semiHidden="1" w:uiPriority="99" w:unhideWhenUsed="1"/>
    <w:lsdException w:name="Smart Hyperlink" w:semiHidden="1" w:uiPriority="99" w:unhideWhenUsed="1"/>
    <w:lsdException w:name="Hashtag" w:semiHidden="1" w:uiPriority="99" w:unhideWhenUsed="1"/>
    <w:lsdException w:name="Unresolved Mention" w:semiHidden="1" w:uiPriority="99" w:unhideWhenUsed="1"/>
    <w:lsdException w:name="Smart Link" w:semiHidden="1" w:uiPriority="99" w:unhideWhenUsed="1"/>
  </w:latentStyles>
  <w:style w:type="paragraph" w:default="1" w:styleId="Normal">
    <w:name w:val="Normal"/>
    <w:qFormat/>
    <w:rsid w:val="00E6784E"/>
    <w:pPr>
      <w:jc w:val="both"/>
    </w:pPr>
    <w:rPr>
      <w:rFonts w:ascii="Arial" w:hAnsi="Arial"/>
      <w:sz w:val="24"/>
      <w:szCs w:val="24"/>
    </w:rPr>
  </w:style>
  <w:style w:type="paragraph" w:styleId="Heading1">
    <w:name w:val="heading 1"/>
    <w:basedOn w:val="Normal"/>
    <w:next w:val="Normal"/>
    <w:qFormat/>
    <w:rsid w:val="00E6784E"/>
    <w:pPr>
      <w:keepNext/>
      <w:spacing w:after="240"/>
      <w:jc w:val="right"/>
      <w:outlineLvl w:val="0"/>
    </w:pPr>
    <w:rPr>
      <w:rFonts w:ascii="Geometr415 Md BT" w:hAnsi="Geometr415 Md BT" w:cs="Arial"/>
      <w:bCs/>
      <w:sz w:val="48"/>
      <w:szCs w:val="32"/>
    </w:rPr>
  </w:style>
  <w:style w:type="paragraph" w:styleId="Heading2">
    <w:name w:val="heading 2"/>
    <w:basedOn w:val="Normal"/>
    <w:qFormat/>
    <w:rsid w:val="000964ED"/>
    <w:pPr>
      <w:spacing w:after="120"/>
      <w:jc w:val="left"/>
      <w:outlineLvl w:val="1"/>
    </w:pPr>
    <w:rPr>
      <w:rFonts w:ascii="Times New Roman" w:hAnsi="Times New Roman"/>
      <w:color w:val="338921"/>
      <w:sz w:val="36"/>
      <w:szCs w:val="36"/>
    </w:rPr>
  </w:style>
  <w:style w:type="paragraph" w:styleId="Heading3">
    <w:name w:val="heading 3"/>
    <w:basedOn w:val="Normal"/>
    <w:qFormat/>
    <w:rsid w:val="000964ED"/>
    <w:pPr>
      <w:spacing w:after="120"/>
      <w:jc w:val="left"/>
      <w:outlineLvl w:val="2"/>
    </w:pPr>
    <w:rPr>
      <w:rFonts w:ascii="Times New Roman" w:hAnsi="Times New Roman"/>
      <w:color w:val="338921"/>
      <w:sz w:val="34"/>
      <w:szCs w:val="34"/>
    </w:rPr>
  </w:style>
  <w:style w:type="paragraph" w:styleId="Heading4">
    <w:name w:val="heading 4"/>
    <w:basedOn w:val="Normal"/>
    <w:qFormat/>
    <w:rsid w:val="000964ED"/>
    <w:pPr>
      <w:spacing w:after="120"/>
      <w:jc w:val="left"/>
      <w:outlineLvl w:val="3"/>
    </w:pPr>
    <w:rPr>
      <w:rFonts w:ascii="Times New Roman" w:hAnsi="Times New Roman"/>
      <w:color w:val="338921"/>
      <w:sz w:val="31"/>
      <w:szCs w:val="31"/>
    </w:rPr>
  </w:style>
  <w:style w:type="character" w:default="1" w:styleId="DefaultParagraphFont">
    <w:name w:val="Default Paragraph Font"/>
    <w:uiPriority w:val="1"/>
    <w:semiHidden/>
    <w:unhideWhenUsed/>
  </w:style>
  <w:style w:type="table" w:default="1" w:styleId="TableNormal">
    <w:name w:val="Normal Table"/>
    <w:uiPriority w:val="99"/>
    <w:semiHidden/>
    <w:unhideWhenUsed/>
    <w:tblPr>
      <w:tblInd w:w="0" w:type="dxa"/>
      <w:tblCellMar>
        <w:top w:w="0" w:type="dxa"/>
        <w:left w:w="108" w:type="dxa"/>
        <w:bottom w:w="0" w:type="dxa"/>
        <w:right w:w="108" w:type="dxa"/>
      </w:tblCellMar>
    </w:tblPr>
  </w:style>
  <w:style w:type="numbering" w:default="1" w:styleId="NoList">
    <w:name w:val="No List"/>
    <w:uiPriority w:val="99"/>
    <w:semiHidden/>
    <w:unhideWhenUsed/>
  </w:style>
  <w:style w:type="paragraph" w:customStyle="1" w:styleId="Header1">
    <w:name w:val="Header 1"/>
    <w:basedOn w:val="Normal"/>
    <w:rsid w:val="00402AE0"/>
    <w:pPr>
      <w:numPr>
        <w:numId w:val="1"/>
      </w:numPr>
      <w:spacing w:before="480" w:after="240"/>
    </w:pPr>
    <w:rPr>
      <w:rFonts w:ascii="Century Gothic" w:hAnsi="Century Gothic"/>
      <w:b/>
    </w:rPr>
  </w:style>
  <w:style w:type="paragraph" w:customStyle="1" w:styleId="Header2">
    <w:name w:val="Header 2"/>
    <w:basedOn w:val="Header1"/>
    <w:rsid w:val="00402AE0"/>
    <w:pPr>
      <w:numPr>
        <w:ilvl w:val="1"/>
      </w:numPr>
    </w:pPr>
    <w:rPr>
      <w:b w:val="0"/>
    </w:rPr>
  </w:style>
  <w:style w:type="paragraph" w:customStyle="1" w:styleId="Header3">
    <w:name w:val="Header 3"/>
    <w:basedOn w:val="Header1"/>
    <w:rsid w:val="00402AE0"/>
    <w:pPr>
      <w:numPr>
        <w:ilvl w:val="2"/>
      </w:numPr>
    </w:pPr>
    <w:rPr>
      <w:b w:val="0"/>
    </w:rPr>
  </w:style>
  <w:style w:type="table" w:styleId="TableGrid">
    <w:name w:val="Table Grid"/>
    <w:basedOn w:val="TableNormal"/>
    <w:rsid w:val="00E6784E"/>
    <w:tblPr>
      <w:tblBorders>
        <w:top w:val="single" w:sz="4" w:space="0" w:color="auto"/>
        <w:left w:val="single" w:sz="4" w:space="0" w:color="auto"/>
        <w:bottom w:val="single" w:sz="4" w:space="0" w:color="auto"/>
        <w:right w:val="single" w:sz="4" w:space="0" w:color="auto"/>
        <w:insideH w:val="single" w:sz="4" w:space="0" w:color="auto"/>
        <w:insideV w:val="single" w:sz="4" w:space="0" w:color="auto"/>
      </w:tblBorders>
    </w:tblPr>
  </w:style>
  <w:style w:type="paragraph" w:customStyle="1" w:styleId="CharCharChar">
    <w:name w:val="Char Char Char"/>
    <w:basedOn w:val="Normal"/>
    <w:rsid w:val="00E6784E"/>
    <w:pPr>
      <w:keepLines/>
      <w:autoSpaceDE w:val="0"/>
      <w:autoSpaceDN w:val="0"/>
      <w:adjustRightInd w:val="0"/>
      <w:jc w:val="left"/>
    </w:pPr>
    <w:rPr>
      <w:rFonts w:ascii="Times New Roman" w:hAnsi="Times New Roman" w:cs="Arial"/>
      <w:lang w:eastAsia="en-US"/>
    </w:rPr>
  </w:style>
  <w:style w:type="paragraph" w:styleId="TOC1">
    <w:name w:val="toc 1"/>
    <w:basedOn w:val="Normal"/>
    <w:next w:val="Normal"/>
    <w:autoRedefine/>
    <w:semiHidden/>
    <w:rsid w:val="00E6784E"/>
    <w:pPr>
      <w:spacing w:before="100" w:beforeAutospacing="1" w:after="100" w:afterAutospacing="1"/>
      <w:jc w:val="left"/>
    </w:pPr>
    <w:rPr>
      <w:rFonts w:cs="Arial"/>
      <w:bCs/>
    </w:rPr>
  </w:style>
  <w:style w:type="paragraph" w:styleId="Header">
    <w:name w:val="header"/>
    <w:basedOn w:val="Normal"/>
    <w:rsid w:val="00E6784E"/>
    <w:pPr>
      <w:tabs>
        <w:tab w:val="center" w:pos="4153"/>
        <w:tab w:val="right" w:pos="8306"/>
      </w:tabs>
    </w:pPr>
  </w:style>
  <w:style w:type="paragraph" w:styleId="Footer">
    <w:name w:val="footer"/>
    <w:basedOn w:val="Normal"/>
    <w:rsid w:val="00E6784E"/>
    <w:pPr>
      <w:tabs>
        <w:tab w:val="center" w:pos="4153"/>
        <w:tab w:val="right" w:pos="8306"/>
      </w:tabs>
    </w:pPr>
  </w:style>
  <w:style w:type="character" w:styleId="PageNumber">
    <w:name w:val="page number"/>
    <w:basedOn w:val="DefaultParagraphFont"/>
    <w:rsid w:val="009977E8"/>
  </w:style>
  <w:style w:type="paragraph" w:customStyle="1" w:styleId="Char1CharCharCharCharChar">
    <w:name w:val="Char1 Char Char Char Char Char"/>
    <w:basedOn w:val="Normal"/>
    <w:rsid w:val="00630F67"/>
    <w:pPr>
      <w:keepLines/>
      <w:autoSpaceDE w:val="0"/>
      <w:autoSpaceDN w:val="0"/>
      <w:adjustRightInd w:val="0"/>
      <w:jc w:val="left"/>
    </w:pPr>
    <w:rPr>
      <w:rFonts w:ascii="Times New Roman" w:hAnsi="Times New Roman" w:cs="Arial"/>
      <w:lang w:eastAsia="en-US"/>
    </w:rPr>
  </w:style>
  <w:style w:type="paragraph" w:customStyle="1" w:styleId="NormalWeb4">
    <w:name w:val="Normal (Web)4"/>
    <w:basedOn w:val="Normal"/>
    <w:rsid w:val="00EF217C"/>
    <w:pPr>
      <w:spacing w:before="60" w:after="195"/>
      <w:jc w:val="left"/>
    </w:pPr>
    <w:rPr>
      <w:rFonts w:ascii="Times New Roman" w:hAnsi="Times New Roman"/>
    </w:rPr>
  </w:style>
  <w:style w:type="paragraph" w:styleId="BodyText">
    <w:name w:val="Body Text"/>
    <w:basedOn w:val="Normal"/>
    <w:rsid w:val="00A55653"/>
    <w:pPr>
      <w:jc w:val="center"/>
    </w:pPr>
    <w:rPr>
      <w:sz w:val="28"/>
      <w:szCs w:val="20"/>
      <w:lang w:eastAsia="en-US"/>
    </w:rPr>
  </w:style>
  <w:style w:type="character" w:styleId="Hyperlink">
    <w:name w:val="Hyperlink"/>
    <w:rsid w:val="000964ED"/>
    <w:rPr>
      <w:color w:val="0000FF"/>
      <w:u w:val="single"/>
    </w:rPr>
  </w:style>
  <w:style w:type="character" w:styleId="FollowedHyperlink">
    <w:name w:val="FollowedHyperlink"/>
    <w:rsid w:val="000964ED"/>
    <w:rPr>
      <w:color w:val="800080"/>
      <w:u w:val="single"/>
    </w:rPr>
  </w:style>
  <w:style w:type="paragraph" w:styleId="NormalWeb">
    <w:name w:val="Normal (Web)"/>
    <w:basedOn w:val="Normal"/>
    <w:rsid w:val="000964ED"/>
    <w:pPr>
      <w:spacing w:before="100" w:beforeAutospacing="1" w:after="100" w:afterAutospacing="1"/>
      <w:jc w:val="left"/>
    </w:pPr>
    <w:rPr>
      <w:rFonts w:ascii="Times New Roman" w:hAnsi="Times New Roman"/>
    </w:rPr>
  </w:style>
  <w:style w:type="character" w:styleId="Strong">
    <w:name w:val="Strong"/>
    <w:qFormat/>
    <w:rsid w:val="000964ED"/>
    <w:rPr>
      <w:b/>
      <w:bCs/>
    </w:rPr>
  </w:style>
  <w:style w:type="paragraph" w:customStyle="1" w:styleId="Char1CharCharChar">
    <w:name w:val="Char1 Char Char Char"/>
    <w:basedOn w:val="Normal"/>
    <w:rsid w:val="00F33957"/>
    <w:pPr>
      <w:widowControl w:val="0"/>
      <w:adjustRightInd w:val="0"/>
      <w:spacing w:after="160" w:line="240" w:lineRule="exact"/>
      <w:textAlignment w:val="baseline"/>
    </w:pPr>
    <w:rPr>
      <w:rFonts w:ascii="Verdana" w:hAnsi="Verdana"/>
      <w:sz w:val="20"/>
      <w:szCs w:val="20"/>
      <w:lang w:val="en-US" w:eastAsia="en-US"/>
    </w:rPr>
  </w:style>
  <w:style w:type="paragraph" w:customStyle="1" w:styleId="1Text">
    <w:name w:val="1 Text"/>
    <w:basedOn w:val="Normal"/>
    <w:rsid w:val="00D1045F"/>
    <w:pPr>
      <w:spacing w:line="240" w:lineRule="exact"/>
      <w:jc w:val="left"/>
    </w:pPr>
    <w:rPr>
      <w:sz w:val="18"/>
      <w:lang w:val="en-US" w:eastAsia="en-US"/>
    </w:rPr>
  </w:style>
  <w:style w:type="paragraph" w:styleId="FootnoteText">
    <w:name w:val="footnote text"/>
    <w:basedOn w:val="Normal"/>
    <w:semiHidden/>
    <w:rsid w:val="00044EE7"/>
    <w:rPr>
      <w:sz w:val="20"/>
      <w:szCs w:val="20"/>
    </w:rPr>
  </w:style>
  <w:style w:type="character" w:styleId="FootnoteReference">
    <w:name w:val="footnote reference"/>
    <w:semiHidden/>
    <w:rsid w:val="00044EE7"/>
    <w:rPr>
      <w:vertAlign w:val="superscript"/>
    </w:rPr>
  </w:style>
  <w:style w:type="paragraph" w:customStyle="1" w:styleId="Char1CharCharChar1">
    <w:name w:val="Char1 Char Char Char1"/>
    <w:basedOn w:val="Normal"/>
    <w:rsid w:val="00A83072"/>
    <w:pPr>
      <w:keepLines/>
      <w:autoSpaceDE w:val="0"/>
      <w:autoSpaceDN w:val="0"/>
      <w:adjustRightInd w:val="0"/>
      <w:jc w:val="left"/>
    </w:pPr>
    <w:rPr>
      <w:rFonts w:ascii="Times New Roman" w:hAnsi="Times New Roman" w:cs="Arial"/>
      <w:lang w:eastAsia="en-US"/>
    </w:rPr>
  </w:style>
  <w:style w:type="paragraph" w:styleId="BalloonText">
    <w:name w:val="Balloon Text"/>
    <w:basedOn w:val="Normal"/>
    <w:link w:val="BalloonTextChar"/>
    <w:rsid w:val="00313435"/>
    <w:rPr>
      <w:rFonts w:ascii="Tahoma" w:hAnsi="Tahoma" w:cs="Tahoma"/>
      <w:sz w:val="16"/>
      <w:szCs w:val="16"/>
    </w:rPr>
  </w:style>
  <w:style w:type="character" w:customStyle="1" w:styleId="BalloonTextChar">
    <w:name w:val="Balloon Text Char"/>
    <w:link w:val="BalloonText"/>
    <w:rsid w:val="00313435"/>
    <w:rPr>
      <w:rFonts w:ascii="Tahoma" w:hAnsi="Tahoma" w:cs="Tahoma"/>
      <w:sz w:val="16"/>
      <w:szCs w:val="16"/>
    </w:rPr>
  </w:style>
  <w:style w:type="character" w:styleId="UnresolvedMention">
    <w:name w:val="Unresolved Mention"/>
    <w:basedOn w:val="DefaultParagraphFont"/>
    <w:uiPriority w:val="99"/>
    <w:semiHidden/>
    <w:unhideWhenUsed/>
    <w:rsid w:val="00F600BB"/>
    <w:rPr>
      <w:color w:val="605E5C"/>
      <w:shd w:val="clear" w:color="auto" w:fill="E1DFDD"/>
    </w:rPr>
  </w:style>
</w:styles>
</file>

<file path=word/webSettings.xml><?xml version="1.0" encoding="utf-8"?>
<w:webSetting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mc:Ignorable="w14 w15 w16se w16cid w16 w16cex w16sdtdh w16sdtfl w16du">
  <w:divs>
    <w:div w:id="153451510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221528909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  <w:divsChild>
        <w:div w:id="1131896549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  <w:divsChild>
            <w:div w:id="863640156">
              <w:marLeft w:val="0"/>
              <w:marRight w:val="0"/>
              <w:marTop w:val="0"/>
              <w:marBottom w:val="0"/>
              <w:divBdr>
                <w:top w:val="none" w:sz="0" w:space="0" w:color="auto"/>
                <w:left w:val="none" w:sz="0" w:space="0" w:color="auto"/>
                <w:bottom w:val="none" w:sz="0" w:space="0" w:color="auto"/>
                <w:right w:val="none" w:sz="0" w:space="0" w:color="auto"/>
              </w:divBdr>
              <w:divsChild>
                <w:div w:id="602150324">
                  <w:marLeft w:val="0"/>
                  <w:marRight w:val="0"/>
                  <w:marTop w:val="0"/>
                  <w:marBottom w:val="0"/>
                  <w:divBdr>
                    <w:top w:val="none" w:sz="0" w:space="0" w:color="auto"/>
                    <w:left w:val="none" w:sz="0" w:space="0" w:color="auto"/>
                    <w:bottom w:val="none" w:sz="0" w:space="0" w:color="auto"/>
                    <w:right w:val="none" w:sz="0" w:space="0" w:color="auto"/>
                  </w:divBdr>
                  <w:divsChild>
                    <w:div w:id="452750348">
                      <w:marLeft w:val="0"/>
                      <w:marRight w:val="0"/>
                      <w:marTop w:val="0"/>
                      <w:marBottom w:val="0"/>
                      <w:divBdr>
                        <w:top w:val="none" w:sz="0" w:space="0" w:color="auto"/>
                        <w:left w:val="none" w:sz="0" w:space="0" w:color="auto"/>
                        <w:bottom w:val="none" w:sz="0" w:space="0" w:color="auto"/>
                        <w:right w:val="none" w:sz="0" w:space="0" w:color="auto"/>
                      </w:divBdr>
                      <w:divsChild>
                        <w:div w:id="1463690286">
                          <w:marLeft w:val="0"/>
                          <w:marRight w:val="0"/>
                          <w:marTop w:val="0"/>
                          <w:marBottom w:val="0"/>
                          <w:divBdr>
                            <w:top w:val="none" w:sz="0" w:space="0" w:color="auto"/>
                            <w:left w:val="none" w:sz="0" w:space="0" w:color="auto"/>
                            <w:bottom w:val="none" w:sz="0" w:space="0" w:color="auto"/>
                            <w:right w:val="none" w:sz="0" w:space="0" w:color="auto"/>
                          </w:divBdr>
                          <w:divsChild>
                            <w:div w:id="413818068">
                              <w:marLeft w:val="0"/>
                              <w:marRight w:val="0"/>
                              <w:marTop w:val="0"/>
                              <w:marBottom w:val="0"/>
                              <w:divBdr>
                                <w:top w:val="none" w:sz="0" w:space="0" w:color="auto"/>
                                <w:left w:val="none" w:sz="0" w:space="0" w:color="auto"/>
                                <w:bottom w:val="none" w:sz="0" w:space="0" w:color="auto"/>
                                <w:right w:val="none" w:sz="0" w:space="0" w:color="auto"/>
                              </w:divBdr>
                              <w:divsChild>
                                <w:div w:id="1297685433">
                                  <w:marLeft w:val="0"/>
                                  <w:marRight w:val="0"/>
                                  <w:marTop w:val="0"/>
                                  <w:marBottom w:val="0"/>
                                  <w:divBdr>
                                    <w:top w:val="none" w:sz="0" w:space="0" w:color="auto"/>
                                    <w:left w:val="none" w:sz="0" w:space="0" w:color="auto"/>
                                    <w:bottom w:val="none" w:sz="0" w:space="0" w:color="auto"/>
                                    <w:right w:val="none" w:sz="0" w:space="0" w:color="auto"/>
                                  </w:divBdr>
                                  <w:divsChild>
                                    <w:div w:id="176359056">
                                      <w:marLeft w:val="0"/>
                                      <w:marRight w:val="0"/>
                                      <w:marTop w:val="0"/>
                                      <w:marBottom w:val="0"/>
                                      <w:divBdr>
                                        <w:top w:val="none" w:sz="0" w:space="0" w:color="auto"/>
                                        <w:left w:val="none" w:sz="0" w:space="0" w:color="auto"/>
                                        <w:bottom w:val="none" w:sz="0" w:space="0" w:color="auto"/>
                                        <w:right w:val="none" w:sz="0" w:space="0" w:color="auto"/>
                                      </w:divBdr>
                                      <w:divsChild>
                                        <w:div w:id="752162347">
                                          <w:marLeft w:val="0"/>
                                          <w:marRight w:val="0"/>
                                          <w:marTop w:val="0"/>
                                          <w:marBottom w:val="0"/>
                                          <w:divBdr>
                                            <w:top w:val="none" w:sz="0" w:space="0" w:color="auto"/>
                                            <w:left w:val="none" w:sz="0" w:space="0" w:color="auto"/>
                                            <w:bottom w:val="none" w:sz="0" w:space="0" w:color="auto"/>
                                            <w:right w:val="none" w:sz="0" w:space="0" w:color="auto"/>
                                          </w:divBdr>
                                          <w:divsChild>
                                            <w:div w:id="1085952764">
                                              <w:marLeft w:val="0"/>
                                              <w:marRight w:val="0"/>
                                              <w:marTop w:val="0"/>
                                              <w:marBottom w:val="0"/>
                                              <w:divBdr>
                                                <w:top w:val="none" w:sz="0" w:space="0" w:color="auto"/>
                                                <w:left w:val="none" w:sz="0" w:space="0" w:color="auto"/>
                                                <w:bottom w:val="none" w:sz="0" w:space="0" w:color="auto"/>
                                                <w:right w:val="none" w:sz="0" w:space="0" w:color="auto"/>
                                              </w:divBdr>
                                              <w:divsChild>
                                                <w:div w:id="2091077853">
                                                  <w:marLeft w:val="0"/>
                                                  <w:marRight w:val="0"/>
                                                  <w:marTop w:val="0"/>
                                                  <w:marBottom w:val="0"/>
                                                  <w:divBdr>
                                                    <w:top w:val="none" w:sz="0" w:space="0" w:color="auto"/>
                                                    <w:left w:val="none" w:sz="0" w:space="0" w:color="auto"/>
                                                    <w:bottom w:val="none" w:sz="0" w:space="0" w:color="auto"/>
                                                    <w:right w:val="none" w:sz="0" w:space="0" w:color="auto"/>
                                                  </w:divBdr>
                                                  <w:divsChild>
                                                    <w:div w:id="542866998">
                                                      <w:marLeft w:val="0"/>
                                                      <w:marRight w:val="0"/>
                                                      <w:marTop w:val="0"/>
                                                      <w:marBottom w:val="0"/>
                                                      <w:divBdr>
                                                        <w:top w:val="none" w:sz="0" w:space="0" w:color="auto"/>
                                                        <w:left w:val="none" w:sz="0" w:space="0" w:color="auto"/>
                                                        <w:bottom w:val="none" w:sz="0" w:space="0" w:color="auto"/>
                                                        <w:right w:val="none" w:sz="0" w:space="0" w:color="auto"/>
                                                      </w:divBdr>
                                                      <w:divsChild>
                                                        <w:div w:id="641934062">
                                                          <w:marLeft w:val="0"/>
                                                          <w:marRight w:val="0"/>
                                                          <w:marTop w:val="0"/>
                                                          <w:marBottom w:val="150"/>
                                                          <w:divBdr>
                                                            <w:top w:val="none" w:sz="0" w:space="0" w:color="auto"/>
                                                            <w:left w:val="none" w:sz="0" w:space="0" w:color="auto"/>
                                                            <w:bottom w:val="none" w:sz="0" w:space="0" w:color="auto"/>
                                                            <w:right w:val="none" w:sz="0" w:space="0" w:color="auto"/>
                                                          </w:divBdr>
                                                        </w:div>
                                                      </w:divsChild>
                                                    </w:div>
                                                  </w:divsChild>
                                                </w:div>
                                              </w:divsChild>
                                            </w:div>
                                          </w:divsChild>
                                        </w:div>
                                      </w:divsChild>
                                    </w:div>
                                  </w:divsChild>
                                </w:div>
                              </w:divsChild>
                            </w:div>
                          </w:divsChild>
                        </w:div>
                      </w:divsChild>
                    </w:div>
                  </w:divsChild>
                </w:div>
              </w:divsChild>
            </w:div>
          </w:divsChild>
        </w:div>
      </w:divsChild>
    </w:div>
    <w:div w:id="1449079625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</w:divs>
  <w:optimizeForBrowser/>
</w:webSettings>
</file>

<file path=word/_rels/document.xml.rels><?xml version="1.0" encoding="UTF-8" standalone="yes"?>
<Relationships xmlns="http://schemas.openxmlformats.org/package/2006/relationships"><Relationship Id="rId13" Type="http://schemas.openxmlformats.org/officeDocument/2006/relationships/diagramQuickStyle" Target="diagrams/quickStyle1.xml"/><Relationship Id="rId18" Type="http://schemas.openxmlformats.org/officeDocument/2006/relationships/header" Target="header2.xml"/><Relationship Id="rId26" Type="http://schemas.openxmlformats.org/officeDocument/2006/relationships/image" Target="media/image8.emf"/><Relationship Id="rId3" Type="http://schemas.openxmlformats.org/officeDocument/2006/relationships/customXml" Target="../customXml/item3.xml"/><Relationship Id="rId21" Type="http://schemas.openxmlformats.org/officeDocument/2006/relationships/image" Target="media/image3.png"/><Relationship Id="rId7" Type="http://schemas.openxmlformats.org/officeDocument/2006/relationships/settings" Target="settings.xml"/><Relationship Id="rId12" Type="http://schemas.openxmlformats.org/officeDocument/2006/relationships/diagramLayout" Target="diagrams/layout1.xml"/><Relationship Id="rId17" Type="http://schemas.openxmlformats.org/officeDocument/2006/relationships/footer" Target="footer1.xml"/><Relationship Id="rId25" Type="http://schemas.openxmlformats.org/officeDocument/2006/relationships/image" Target="media/image7.png"/><Relationship Id="rId33" Type="http://schemas.openxmlformats.org/officeDocument/2006/relationships/theme" Target="theme/theme1.xml"/><Relationship Id="rId2" Type="http://schemas.openxmlformats.org/officeDocument/2006/relationships/customXml" Target="../customXml/item2.xml"/><Relationship Id="rId16" Type="http://schemas.openxmlformats.org/officeDocument/2006/relationships/header" Target="header1.xml"/><Relationship Id="rId20" Type="http://schemas.openxmlformats.org/officeDocument/2006/relationships/image" Target="media/image2.png"/><Relationship Id="rId29" Type="http://schemas.openxmlformats.org/officeDocument/2006/relationships/header" Target="header3.xml"/><Relationship Id="rId1" Type="http://schemas.openxmlformats.org/officeDocument/2006/relationships/customXml" Target="../customXml/item1.xml"/><Relationship Id="rId6" Type="http://schemas.openxmlformats.org/officeDocument/2006/relationships/styles" Target="styles.xml"/><Relationship Id="rId11" Type="http://schemas.openxmlformats.org/officeDocument/2006/relationships/diagramData" Target="diagrams/data1.xml"/><Relationship Id="rId24" Type="http://schemas.openxmlformats.org/officeDocument/2006/relationships/image" Target="media/image6.emf"/><Relationship Id="rId32" Type="http://schemas.openxmlformats.org/officeDocument/2006/relationships/fontTable" Target="fontTable.xml"/><Relationship Id="rId5" Type="http://schemas.openxmlformats.org/officeDocument/2006/relationships/numbering" Target="numbering.xml"/><Relationship Id="rId15" Type="http://schemas.microsoft.com/office/2007/relationships/diagramDrawing" Target="diagrams/drawing1.xml"/><Relationship Id="rId23" Type="http://schemas.openxmlformats.org/officeDocument/2006/relationships/image" Target="media/image5.png"/><Relationship Id="rId28" Type="http://schemas.openxmlformats.org/officeDocument/2006/relationships/hyperlink" Target="http://home.nottscc.gov.uk/working/hr/health-safety" TargetMode="External"/><Relationship Id="rId10" Type="http://schemas.openxmlformats.org/officeDocument/2006/relationships/endnotes" Target="endnotes.xml"/><Relationship Id="rId19" Type="http://schemas.openxmlformats.org/officeDocument/2006/relationships/footer" Target="footer2.xml"/><Relationship Id="rId31" Type="http://schemas.openxmlformats.org/officeDocument/2006/relationships/header" Target="header5.xml"/><Relationship Id="rId4" Type="http://schemas.openxmlformats.org/officeDocument/2006/relationships/customXml" Target="../customXml/item4.xml"/><Relationship Id="rId9" Type="http://schemas.openxmlformats.org/officeDocument/2006/relationships/footnotes" Target="footnotes.xml"/><Relationship Id="rId14" Type="http://schemas.openxmlformats.org/officeDocument/2006/relationships/diagramColors" Target="diagrams/colors1.xml"/><Relationship Id="rId22" Type="http://schemas.openxmlformats.org/officeDocument/2006/relationships/image" Target="media/image4.emf"/><Relationship Id="rId27" Type="http://schemas.openxmlformats.org/officeDocument/2006/relationships/hyperlink" Target="http://home.nottscc.gov.uk/working/hr/health-safety/safety-manual/section-a1" TargetMode="External"/><Relationship Id="rId30" Type="http://schemas.openxmlformats.org/officeDocument/2006/relationships/header" Target="header4.xml"/><Relationship Id="rId8" Type="http://schemas.openxmlformats.org/officeDocument/2006/relationships/webSettings" Target="webSettings.xml"/></Relationships>
</file>

<file path=word/_rels/header1.xml.rels><?xml version="1.0" encoding="UTF-8" standalone="yes"?>
<Relationships xmlns="http://schemas.openxmlformats.org/package/2006/relationships"><Relationship Id="rId1" Type="http://schemas.openxmlformats.org/officeDocument/2006/relationships/image" Target="media/image1.jpg"/></Relationships>
</file>

<file path=word/_rels/header2.xml.rels><?xml version="1.0" encoding="UTF-8" standalone="yes"?>
<Relationships xmlns="http://schemas.openxmlformats.org/package/2006/relationships"><Relationship Id="rId1" Type="http://schemas.openxmlformats.org/officeDocument/2006/relationships/image" Target="media/image1.jpg"/></Relationships>
</file>

<file path=word/_rels/header4.xml.rels><?xml version="1.0" encoding="UTF-8" standalone="yes"?>
<Relationships xmlns="http://schemas.openxmlformats.org/package/2006/relationships"><Relationship Id="rId1" Type="http://schemas.openxmlformats.org/officeDocument/2006/relationships/image" Target="media/image1.jpg"/></Relationships>
</file>

<file path=word/_rels/settings.xml.rels><?xml version="1.0" encoding="UTF-8" standalone="yes"?>
<Relationships xmlns="http://schemas.openxmlformats.org/package/2006/relationships"><Relationship Id="rId1" Type="http://schemas.openxmlformats.org/officeDocument/2006/relationships/attachedTemplate" Target="file:///W:\Health%20and%20Safety\H&amp;S%20Team\Templates\Policy.dot" TargetMode="External"/></Relationships>
</file>

<file path=word/diagrams/colors1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word/diagrams/data1.xml><?xml version="1.0" encoding="utf-8"?>
<dgm:dataModel xmlns:dgm="http://schemas.openxmlformats.org/drawingml/2006/diagram" xmlns:a="http://schemas.openxmlformats.org/drawingml/2006/main">
  <dgm:ptLst>
    <dgm:pt modelId="{EAFC4437-0057-4D34-B09A-2305706DDCED}" type="doc">
      <dgm:prSet loTypeId="urn:microsoft.com/office/officeart/2009/3/layout/RandomtoResultProcess" loCatId="process" qsTypeId="urn:microsoft.com/office/officeart/2005/8/quickstyle/simple5" qsCatId="simple" csTypeId="urn:microsoft.com/office/officeart/2005/8/colors/colorful1" csCatId="colorful" phldr="1"/>
      <dgm:spPr/>
    </dgm:pt>
    <dgm:pt modelId="{B537A035-9E1F-4476-8B2F-5710806EFDCA}">
      <dgm:prSet phldrT="[Text]"/>
      <dgm:spPr/>
      <dgm:t>
        <a:bodyPr/>
        <a:lstStyle/>
        <a:p>
          <a:r>
            <a:rPr lang="en-GB"/>
            <a:t>Plan</a:t>
          </a:r>
        </a:p>
      </dgm:t>
    </dgm:pt>
    <dgm:pt modelId="{9C08C713-027D-4996-A4B9-F71E2B60FDEA}" type="parTrans" cxnId="{3D2C1AAE-AB72-4D6A-BA27-B147F26A61E6}">
      <dgm:prSet/>
      <dgm:spPr/>
      <dgm:t>
        <a:bodyPr/>
        <a:lstStyle/>
        <a:p>
          <a:endParaRPr lang="en-GB"/>
        </a:p>
      </dgm:t>
    </dgm:pt>
    <dgm:pt modelId="{B27F50CF-8987-4D39-85D0-A02E0B69EBB8}" type="sibTrans" cxnId="{3D2C1AAE-AB72-4D6A-BA27-B147F26A61E6}">
      <dgm:prSet/>
      <dgm:spPr/>
      <dgm:t>
        <a:bodyPr/>
        <a:lstStyle/>
        <a:p>
          <a:endParaRPr lang="en-GB"/>
        </a:p>
      </dgm:t>
    </dgm:pt>
    <dgm:pt modelId="{85D96AD1-9D20-4D2A-B7E3-019F4DD5A8DE}">
      <dgm:prSet phldrT="[Text]"/>
      <dgm:spPr/>
      <dgm:t>
        <a:bodyPr/>
        <a:lstStyle/>
        <a:p>
          <a:r>
            <a:rPr lang="en-GB"/>
            <a:t>Do</a:t>
          </a:r>
        </a:p>
      </dgm:t>
    </dgm:pt>
    <dgm:pt modelId="{7F722A36-659C-49E2-A16A-8A53DE7F2333}" type="parTrans" cxnId="{EDA883B2-29E8-4DC2-B42E-E7A63DB4942B}">
      <dgm:prSet/>
      <dgm:spPr/>
      <dgm:t>
        <a:bodyPr/>
        <a:lstStyle/>
        <a:p>
          <a:endParaRPr lang="en-GB"/>
        </a:p>
      </dgm:t>
    </dgm:pt>
    <dgm:pt modelId="{A3CB4DE4-ED9C-4260-9F12-3F98850188D9}" type="sibTrans" cxnId="{EDA883B2-29E8-4DC2-B42E-E7A63DB4942B}">
      <dgm:prSet/>
      <dgm:spPr/>
      <dgm:t>
        <a:bodyPr/>
        <a:lstStyle/>
        <a:p>
          <a:endParaRPr lang="en-GB"/>
        </a:p>
      </dgm:t>
    </dgm:pt>
    <dgm:pt modelId="{3296661C-AF6F-4F17-BA98-6E9C50AED923}">
      <dgm:prSet phldrT="[Text]"/>
      <dgm:spPr/>
      <dgm:t>
        <a:bodyPr/>
        <a:lstStyle/>
        <a:p>
          <a:r>
            <a:rPr lang="en-GB"/>
            <a:t>Check</a:t>
          </a:r>
        </a:p>
      </dgm:t>
    </dgm:pt>
    <dgm:pt modelId="{D0238BC8-B6ED-4663-A486-DA48A66208E8}" type="parTrans" cxnId="{8A85B242-EB6A-48A9-B540-6E39AB666A0A}">
      <dgm:prSet/>
      <dgm:spPr/>
      <dgm:t>
        <a:bodyPr/>
        <a:lstStyle/>
        <a:p>
          <a:endParaRPr lang="en-GB"/>
        </a:p>
      </dgm:t>
    </dgm:pt>
    <dgm:pt modelId="{E5453F49-F42F-45EB-966B-3832FBD21948}" type="sibTrans" cxnId="{8A85B242-EB6A-48A9-B540-6E39AB666A0A}">
      <dgm:prSet/>
      <dgm:spPr/>
      <dgm:t>
        <a:bodyPr/>
        <a:lstStyle/>
        <a:p>
          <a:endParaRPr lang="en-GB"/>
        </a:p>
      </dgm:t>
    </dgm:pt>
    <dgm:pt modelId="{32C448FD-AF5A-4A5A-A302-D065AFBEB073}">
      <dgm:prSet phldrT="[Text]"/>
      <dgm:spPr/>
      <dgm:t>
        <a:bodyPr/>
        <a:lstStyle/>
        <a:p>
          <a:r>
            <a:rPr lang="en-GB"/>
            <a:t>Act</a:t>
          </a:r>
        </a:p>
      </dgm:t>
    </dgm:pt>
    <dgm:pt modelId="{D2398119-AAE4-4C4E-9F45-DD20B8DBA5C1}" type="parTrans" cxnId="{C2069EA6-6BDE-49E8-ADD5-8BC13F12A134}">
      <dgm:prSet/>
      <dgm:spPr/>
      <dgm:t>
        <a:bodyPr/>
        <a:lstStyle/>
        <a:p>
          <a:endParaRPr lang="en-GB"/>
        </a:p>
      </dgm:t>
    </dgm:pt>
    <dgm:pt modelId="{57E69313-B3C8-4D88-A825-2F0D34396F11}" type="sibTrans" cxnId="{C2069EA6-6BDE-49E8-ADD5-8BC13F12A134}">
      <dgm:prSet/>
      <dgm:spPr/>
      <dgm:t>
        <a:bodyPr/>
        <a:lstStyle/>
        <a:p>
          <a:endParaRPr lang="en-GB"/>
        </a:p>
      </dgm:t>
    </dgm:pt>
    <dgm:pt modelId="{41303D85-C2DA-4628-B202-A43E3D94CA91}" type="pres">
      <dgm:prSet presAssocID="{EAFC4437-0057-4D34-B09A-2305706DDCED}" presName="Name0" presStyleCnt="0">
        <dgm:presLayoutVars>
          <dgm:dir/>
          <dgm:animOne val="branch"/>
          <dgm:animLvl val="lvl"/>
        </dgm:presLayoutVars>
      </dgm:prSet>
      <dgm:spPr/>
    </dgm:pt>
    <dgm:pt modelId="{893041EE-576B-40CA-BC0F-72594E60B021}" type="pres">
      <dgm:prSet presAssocID="{B537A035-9E1F-4476-8B2F-5710806EFDCA}" presName="chaos" presStyleCnt="0"/>
      <dgm:spPr/>
    </dgm:pt>
    <dgm:pt modelId="{624CF468-F659-484B-AF82-D01D3844DD29}" type="pres">
      <dgm:prSet presAssocID="{B537A035-9E1F-4476-8B2F-5710806EFDCA}" presName="parTx1" presStyleLbl="revTx" presStyleIdx="0" presStyleCnt="3"/>
      <dgm:spPr/>
    </dgm:pt>
    <dgm:pt modelId="{35FF66DA-8A5E-4CB4-820A-0C6826CE0CBF}" type="pres">
      <dgm:prSet presAssocID="{B537A035-9E1F-4476-8B2F-5710806EFDCA}" presName="c1" presStyleLbl="node1" presStyleIdx="0" presStyleCnt="19"/>
      <dgm:spPr/>
    </dgm:pt>
    <dgm:pt modelId="{03533A53-8F93-4AF8-BB94-1B8B2E83623D}" type="pres">
      <dgm:prSet presAssocID="{B537A035-9E1F-4476-8B2F-5710806EFDCA}" presName="c2" presStyleLbl="node1" presStyleIdx="1" presStyleCnt="19"/>
      <dgm:spPr/>
    </dgm:pt>
    <dgm:pt modelId="{DC3FBDF4-9F9F-4361-AD53-394EC29EF5B2}" type="pres">
      <dgm:prSet presAssocID="{B537A035-9E1F-4476-8B2F-5710806EFDCA}" presName="c3" presStyleLbl="node1" presStyleIdx="2" presStyleCnt="19"/>
      <dgm:spPr/>
    </dgm:pt>
    <dgm:pt modelId="{35B72FCF-4143-4775-A5CB-DD911970BEA6}" type="pres">
      <dgm:prSet presAssocID="{B537A035-9E1F-4476-8B2F-5710806EFDCA}" presName="c4" presStyleLbl="node1" presStyleIdx="3" presStyleCnt="19"/>
      <dgm:spPr/>
    </dgm:pt>
    <dgm:pt modelId="{10B544E0-29EF-4EF9-B924-0E4B980BA311}" type="pres">
      <dgm:prSet presAssocID="{B537A035-9E1F-4476-8B2F-5710806EFDCA}" presName="c5" presStyleLbl="node1" presStyleIdx="4" presStyleCnt="19"/>
      <dgm:spPr/>
    </dgm:pt>
    <dgm:pt modelId="{317DCA2B-713B-4B42-B9A6-2317D6611ECB}" type="pres">
      <dgm:prSet presAssocID="{B537A035-9E1F-4476-8B2F-5710806EFDCA}" presName="c6" presStyleLbl="node1" presStyleIdx="5" presStyleCnt="19"/>
      <dgm:spPr/>
    </dgm:pt>
    <dgm:pt modelId="{A0721063-718B-491D-AFEC-A713EC91EB80}" type="pres">
      <dgm:prSet presAssocID="{B537A035-9E1F-4476-8B2F-5710806EFDCA}" presName="c7" presStyleLbl="node1" presStyleIdx="6" presStyleCnt="19"/>
      <dgm:spPr/>
    </dgm:pt>
    <dgm:pt modelId="{743A25AB-B66D-478D-A6B5-258BA2B4FF27}" type="pres">
      <dgm:prSet presAssocID="{B537A035-9E1F-4476-8B2F-5710806EFDCA}" presName="c8" presStyleLbl="node1" presStyleIdx="7" presStyleCnt="19"/>
      <dgm:spPr/>
    </dgm:pt>
    <dgm:pt modelId="{42A10134-F0BF-4B04-A61D-E6B88B6562A7}" type="pres">
      <dgm:prSet presAssocID="{B537A035-9E1F-4476-8B2F-5710806EFDCA}" presName="c9" presStyleLbl="node1" presStyleIdx="8" presStyleCnt="19"/>
      <dgm:spPr/>
    </dgm:pt>
    <dgm:pt modelId="{5A2FCB7B-1A55-4FA0-A4DB-9126B5EE0BA6}" type="pres">
      <dgm:prSet presAssocID="{B537A035-9E1F-4476-8B2F-5710806EFDCA}" presName="c10" presStyleLbl="node1" presStyleIdx="9" presStyleCnt="19"/>
      <dgm:spPr/>
    </dgm:pt>
    <dgm:pt modelId="{0543E2A0-D940-406A-9DCE-664C69BC6D5B}" type="pres">
      <dgm:prSet presAssocID="{B537A035-9E1F-4476-8B2F-5710806EFDCA}" presName="c11" presStyleLbl="node1" presStyleIdx="10" presStyleCnt="19"/>
      <dgm:spPr/>
    </dgm:pt>
    <dgm:pt modelId="{39D8F2DC-4984-4FB5-B2C1-D06844C9AD8D}" type="pres">
      <dgm:prSet presAssocID="{B537A035-9E1F-4476-8B2F-5710806EFDCA}" presName="c12" presStyleLbl="node1" presStyleIdx="11" presStyleCnt="19"/>
      <dgm:spPr/>
    </dgm:pt>
    <dgm:pt modelId="{B9C20731-632A-4A86-A323-201B74755974}" type="pres">
      <dgm:prSet presAssocID="{B537A035-9E1F-4476-8B2F-5710806EFDCA}" presName="c13" presStyleLbl="node1" presStyleIdx="12" presStyleCnt="19"/>
      <dgm:spPr/>
    </dgm:pt>
    <dgm:pt modelId="{DA347936-B5B5-4450-8E05-3AE19C87C7DE}" type="pres">
      <dgm:prSet presAssocID="{B537A035-9E1F-4476-8B2F-5710806EFDCA}" presName="c14" presStyleLbl="node1" presStyleIdx="13" presStyleCnt="19"/>
      <dgm:spPr/>
    </dgm:pt>
    <dgm:pt modelId="{FE9AE51C-36E3-4601-B513-67F717F8CF3B}" type="pres">
      <dgm:prSet presAssocID="{B537A035-9E1F-4476-8B2F-5710806EFDCA}" presName="c15" presStyleLbl="node1" presStyleIdx="14" presStyleCnt="19"/>
      <dgm:spPr/>
    </dgm:pt>
    <dgm:pt modelId="{CD348FE7-6F93-41E4-835E-8AF7453B00F9}" type="pres">
      <dgm:prSet presAssocID="{B537A035-9E1F-4476-8B2F-5710806EFDCA}" presName="c16" presStyleLbl="node1" presStyleIdx="15" presStyleCnt="19"/>
      <dgm:spPr/>
    </dgm:pt>
    <dgm:pt modelId="{C4C29033-3E41-41C7-8201-5CE544097C7F}" type="pres">
      <dgm:prSet presAssocID="{B537A035-9E1F-4476-8B2F-5710806EFDCA}" presName="c17" presStyleLbl="node1" presStyleIdx="16" presStyleCnt="19"/>
      <dgm:spPr/>
    </dgm:pt>
    <dgm:pt modelId="{56172C5D-A1F9-49C6-B716-4A406D37FF57}" type="pres">
      <dgm:prSet presAssocID="{B537A035-9E1F-4476-8B2F-5710806EFDCA}" presName="c18" presStyleLbl="node1" presStyleIdx="17" presStyleCnt="19"/>
      <dgm:spPr/>
    </dgm:pt>
    <dgm:pt modelId="{57055288-15B9-4200-AE76-3C92DA364E06}" type="pres">
      <dgm:prSet presAssocID="{B27F50CF-8987-4D39-85D0-A02E0B69EBB8}" presName="chevronComposite1" presStyleCnt="0"/>
      <dgm:spPr/>
    </dgm:pt>
    <dgm:pt modelId="{B6D1C9FD-78C5-4270-81B2-727E1F14C54C}" type="pres">
      <dgm:prSet presAssocID="{B27F50CF-8987-4D39-85D0-A02E0B69EBB8}" presName="chevron1" presStyleLbl="sibTrans2D1" presStyleIdx="0" presStyleCnt="3"/>
      <dgm:spPr/>
    </dgm:pt>
    <dgm:pt modelId="{7F7BBD2D-60A8-4803-AB76-142C7A328C33}" type="pres">
      <dgm:prSet presAssocID="{B27F50CF-8987-4D39-85D0-A02E0B69EBB8}" presName="spChevron1" presStyleCnt="0"/>
      <dgm:spPr/>
    </dgm:pt>
    <dgm:pt modelId="{E59AFBF6-5C16-45DA-BB99-B35E83F54FC6}" type="pres">
      <dgm:prSet presAssocID="{85D96AD1-9D20-4D2A-B7E3-019F4DD5A8DE}" presName="middle" presStyleCnt="0"/>
      <dgm:spPr/>
    </dgm:pt>
    <dgm:pt modelId="{9C7ED105-D4BA-450A-BA56-DD8C4F090B88}" type="pres">
      <dgm:prSet presAssocID="{85D96AD1-9D20-4D2A-B7E3-019F4DD5A8DE}" presName="parTxMid" presStyleLbl="revTx" presStyleIdx="1" presStyleCnt="3"/>
      <dgm:spPr/>
    </dgm:pt>
    <dgm:pt modelId="{890D1A03-F878-47E6-B96D-02E58ED34B95}" type="pres">
      <dgm:prSet presAssocID="{85D96AD1-9D20-4D2A-B7E3-019F4DD5A8DE}" presName="spMid" presStyleCnt="0"/>
      <dgm:spPr/>
    </dgm:pt>
    <dgm:pt modelId="{A7889FA6-C830-4A03-B3A5-8215F88C1E9D}" type="pres">
      <dgm:prSet presAssocID="{A3CB4DE4-ED9C-4260-9F12-3F98850188D9}" presName="chevronComposite1" presStyleCnt="0"/>
      <dgm:spPr/>
    </dgm:pt>
    <dgm:pt modelId="{C30BDA08-C15E-4863-A584-423C13B8BAFC}" type="pres">
      <dgm:prSet presAssocID="{A3CB4DE4-ED9C-4260-9F12-3F98850188D9}" presName="chevron1" presStyleLbl="sibTrans2D1" presStyleIdx="1" presStyleCnt="3"/>
      <dgm:spPr/>
    </dgm:pt>
    <dgm:pt modelId="{D0F0DBF8-AD5B-4FC2-99D4-0CAE95C5A7EA}" type="pres">
      <dgm:prSet presAssocID="{A3CB4DE4-ED9C-4260-9F12-3F98850188D9}" presName="spChevron1" presStyleCnt="0"/>
      <dgm:spPr/>
    </dgm:pt>
    <dgm:pt modelId="{643496F4-65A3-40F1-8EBE-05B28D253326}" type="pres">
      <dgm:prSet presAssocID="{3296661C-AF6F-4F17-BA98-6E9C50AED923}" presName="middle" presStyleCnt="0"/>
      <dgm:spPr/>
    </dgm:pt>
    <dgm:pt modelId="{D22AEF27-3487-4CDE-9EB1-F60DCA6BB9D1}" type="pres">
      <dgm:prSet presAssocID="{3296661C-AF6F-4F17-BA98-6E9C50AED923}" presName="parTxMid" presStyleLbl="revTx" presStyleIdx="2" presStyleCnt="3"/>
      <dgm:spPr/>
    </dgm:pt>
    <dgm:pt modelId="{61169CAE-D9C1-4C4F-A8D4-7BCF7C2508D1}" type="pres">
      <dgm:prSet presAssocID="{3296661C-AF6F-4F17-BA98-6E9C50AED923}" presName="spMid" presStyleCnt="0"/>
      <dgm:spPr/>
    </dgm:pt>
    <dgm:pt modelId="{C910879C-0BD3-45F0-9548-D36244194C88}" type="pres">
      <dgm:prSet presAssocID="{E5453F49-F42F-45EB-966B-3832FBD21948}" presName="chevronComposite1" presStyleCnt="0"/>
      <dgm:spPr/>
    </dgm:pt>
    <dgm:pt modelId="{1A9E15F6-6DE6-49AF-9F7A-D0AE661F3ACA}" type="pres">
      <dgm:prSet presAssocID="{E5453F49-F42F-45EB-966B-3832FBD21948}" presName="chevron1" presStyleLbl="sibTrans2D1" presStyleIdx="2" presStyleCnt="3"/>
      <dgm:spPr/>
    </dgm:pt>
    <dgm:pt modelId="{7DACCF82-E548-4E90-8D54-C19384CD6340}" type="pres">
      <dgm:prSet presAssocID="{E5453F49-F42F-45EB-966B-3832FBD21948}" presName="spChevron1" presStyleCnt="0"/>
      <dgm:spPr/>
    </dgm:pt>
    <dgm:pt modelId="{21645E59-E137-4A79-AF9F-6A2E2B06BDE2}" type="pres">
      <dgm:prSet presAssocID="{32C448FD-AF5A-4A5A-A302-D065AFBEB073}" presName="last" presStyleCnt="0"/>
      <dgm:spPr/>
    </dgm:pt>
    <dgm:pt modelId="{DC6B7F03-406C-442E-B948-CA0C0F031166}" type="pres">
      <dgm:prSet presAssocID="{32C448FD-AF5A-4A5A-A302-D065AFBEB073}" presName="circleTx" presStyleLbl="node1" presStyleIdx="18" presStyleCnt="19"/>
      <dgm:spPr/>
    </dgm:pt>
    <dgm:pt modelId="{2DF85B1B-71DF-4324-8C64-47B1791DA80F}" type="pres">
      <dgm:prSet presAssocID="{32C448FD-AF5A-4A5A-A302-D065AFBEB073}" presName="spN" presStyleCnt="0"/>
      <dgm:spPr/>
    </dgm:pt>
  </dgm:ptLst>
  <dgm:cxnLst>
    <dgm:cxn modelId="{9394F10B-99A4-4F52-A641-4B9F15DCE29F}" type="presOf" srcId="{B537A035-9E1F-4476-8B2F-5710806EFDCA}" destId="{624CF468-F659-484B-AF82-D01D3844DD29}" srcOrd="0" destOrd="0" presId="urn:microsoft.com/office/officeart/2009/3/layout/RandomtoResultProcess"/>
    <dgm:cxn modelId="{246D0929-4599-40F8-AA2A-58E58C03D03C}" type="presOf" srcId="{32C448FD-AF5A-4A5A-A302-D065AFBEB073}" destId="{DC6B7F03-406C-442E-B948-CA0C0F031166}" srcOrd="0" destOrd="0" presId="urn:microsoft.com/office/officeart/2009/3/layout/RandomtoResultProcess"/>
    <dgm:cxn modelId="{8A85B242-EB6A-48A9-B540-6E39AB666A0A}" srcId="{EAFC4437-0057-4D34-B09A-2305706DDCED}" destId="{3296661C-AF6F-4F17-BA98-6E9C50AED923}" srcOrd="2" destOrd="0" parTransId="{D0238BC8-B6ED-4663-A486-DA48A66208E8}" sibTransId="{E5453F49-F42F-45EB-966B-3832FBD21948}"/>
    <dgm:cxn modelId="{028ED691-8E85-4BE7-AEB4-9D0585C270A7}" type="presOf" srcId="{85D96AD1-9D20-4D2A-B7E3-019F4DD5A8DE}" destId="{9C7ED105-D4BA-450A-BA56-DD8C4F090B88}" srcOrd="0" destOrd="0" presId="urn:microsoft.com/office/officeart/2009/3/layout/RandomtoResultProcess"/>
    <dgm:cxn modelId="{C2069EA6-6BDE-49E8-ADD5-8BC13F12A134}" srcId="{EAFC4437-0057-4D34-B09A-2305706DDCED}" destId="{32C448FD-AF5A-4A5A-A302-D065AFBEB073}" srcOrd="3" destOrd="0" parTransId="{D2398119-AAE4-4C4E-9F45-DD20B8DBA5C1}" sibTransId="{57E69313-B3C8-4D88-A825-2F0D34396F11}"/>
    <dgm:cxn modelId="{3D2C1AAE-AB72-4D6A-BA27-B147F26A61E6}" srcId="{EAFC4437-0057-4D34-B09A-2305706DDCED}" destId="{B537A035-9E1F-4476-8B2F-5710806EFDCA}" srcOrd="0" destOrd="0" parTransId="{9C08C713-027D-4996-A4B9-F71E2B60FDEA}" sibTransId="{B27F50CF-8987-4D39-85D0-A02E0B69EBB8}"/>
    <dgm:cxn modelId="{EDA883B2-29E8-4DC2-B42E-E7A63DB4942B}" srcId="{EAFC4437-0057-4D34-B09A-2305706DDCED}" destId="{85D96AD1-9D20-4D2A-B7E3-019F4DD5A8DE}" srcOrd="1" destOrd="0" parTransId="{7F722A36-659C-49E2-A16A-8A53DE7F2333}" sibTransId="{A3CB4DE4-ED9C-4260-9F12-3F98850188D9}"/>
    <dgm:cxn modelId="{964A78C9-7FD5-4B62-910F-DD17F8234B42}" type="presOf" srcId="{EAFC4437-0057-4D34-B09A-2305706DDCED}" destId="{41303D85-C2DA-4628-B202-A43E3D94CA91}" srcOrd="0" destOrd="0" presId="urn:microsoft.com/office/officeart/2009/3/layout/RandomtoResultProcess"/>
    <dgm:cxn modelId="{B7ADC1D1-C709-4F4C-8720-80651A9D00AD}" type="presOf" srcId="{3296661C-AF6F-4F17-BA98-6E9C50AED923}" destId="{D22AEF27-3487-4CDE-9EB1-F60DCA6BB9D1}" srcOrd="0" destOrd="0" presId="urn:microsoft.com/office/officeart/2009/3/layout/RandomtoResultProcess"/>
    <dgm:cxn modelId="{3F728661-B456-4095-9B74-D3C184CFF7E6}" type="presParOf" srcId="{41303D85-C2DA-4628-B202-A43E3D94CA91}" destId="{893041EE-576B-40CA-BC0F-72594E60B021}" srcOrd="0" destOrd="0" presId="urn:microsoft.com/office/officeart/2009/3/layout/RandomtoResultProcess"/>
    <dgm:cxn modelId="{1AFF6A17-DE5C-4DD8-AEEB-E6C135E4B78A}" type="presParOf" srcId="{893041EE-576B-40CA-BC0F-72594E60B021}" destId="{624CF468-F659-484B-AF82-D01D3844DD29}" srcOrd="0" destOrd="0" presId="urn:microsoft.com/office/officeart/2009/3/layout/RandomtoResultProcess"/>
    <dgm:cxn modelId="{8754F690-7F83-4D50-AA55-D059F92FB726}" type="presParOf" srcId="{893041EE-576B-40CA-BC0F-72594E60B021}" destId="{35FF66DA-8A5E-4CB4-820A-0C6826CE0CBF}" srcOrd="1" destOrd="0" presId="urn:microsoft.com/office/officeart/2009/3/layout/RandomtoResultProcess"/>
    <dgm:cxn modelId="{42411C3C-6811-468F-BEE9-9FA5270609C5}" type="presParOf" srcId="{893041EE-576B-40CA-BC0F-72594E60B021}" destId="{03533A53-8F93-4AF8-BB94-1B8B2E83623D}" srcOrd="2" destOrd="0" presId="urn:microsoft.com/office/officeart/2009/3/layout/RandomtoResultProcess"/>
    <dgm:cxn modelId="{872347EE-B93F-4BCC-913C-59B0B9FB2CB2}" type="presParOf" srcId="{893041EE-576B-40CA-BC0F-72594E60B021}" destId="{DC3FBDF4-9F9F-4361-AD53-394EC29EF5B2}" srcOrd="3" destOrd="0" presId="urn:microsoft.com/office/officeart/2009/3/layout/RandomtoResultProcess"/>
    <dgm:cxn modelId="{135F70BF-0860-4D10-9A52-DC8F079DEB2E}" type="presParOf" srcId="{893041EE-576B-40CA-BC0F-72594E60B021}" destId="{35B72FCF-4143-4775-A5CB-DD911970BEA6}" srcOrd="4" destOrd="0" presId="urn:microsoft.com/office/officeart/2009/3/layout/RandomtoResultProcess"/>
    <dgm:cxn modelId="{75427EEA-5E9A-486B-ACCE-AAA40149A03A}" type="presParOf" srcId="{893041EE-576B-40CA-BC0F-72594E60B021}" destId="{10B544E0-29EF-4EF9-B924-0E4B980BA311}" srcOrd="5" destOrd="0" presId="urn:microsoft.com/office/officeart/2009/3/layout/RandomtoResultProcess"/>
    <dgm:cxn modelId="{88203338-486B-445F-B099-A928F7A5E4B4}" type="presParOf" srcId="{893041EE-576B-40CA-BC0F-72594E60B021}" destId="{317DCA2B-713B-4B42-B9A6-2317D6611ECB}" srcOrd="6" destOrd="0" presId="urn:microsoft.com/office/officeart/2009/3/layout/RandomtoResultProcess"/>
    <dgm:cxn modelId="{3D573005-A84D-4500-B1FD-6AEB501C1BF2}" type="presParOf" srcId="{893041EE-576B-40CA-BC0F-72594E60B021}" destId="{A0721063-718B-491D-AFEC-A713EC91EB80}" srcOrd="7" destOrd="0" presId="urn:microsoft.com/office/officeart/2009/3/layout/RandomtoResultProcess"/>
    <dgm:cxn modelId="{6D9E950A-4285-427A-921D-06BB80C1D3D4}" type="presParOf" srcId="{893041EE-576B-40CA-BC0F-72594E60B021}" destId="{743A25AB-B66D-478D-A6B5-258BA2B4FF27}" srcOrd="8" destOrd="0" presId="urn:microsoft.com/office/officeart/2009/3/layout/RandomtoResultProcess"/>
    <dgm:cxn modelId="{850104B2-DACF-445F-A3E9-0659546202A0}" type="presParOf" srcId="{893041EE-576B-40CA-BC0F-72594E60B021}" destId="{42A10134-F0BF-4B04-A61D-E6B88B6562A7}" srcOrd="9" destOrd="0" presId="urn:microsoft.com/office/officeart/2009/3/layout/RandomtoResultProcess"/>
    <dgm:cxn modelId="{C3E1F556-9EAE-4B25-BAC0-6F8310718875}" type="presParOf" srcId="{893041EE-576B-40CA-BC0F-72594E60B021}" destId="{5A2FCB7B-1A55-4FA0-A4DB-9126B5EE0BA6}" srcOrd="10" destOrd="0" presId="urn:microsoft.com/office/officeart/2009/3/layout/RandomtoResultProcess"/>
    <dgm:cxn modelId="{1CB32C01-4C8E-4D82-9ADC-E0C0D784BE90}" type="presParOf" srcId="{893041EE-576B-40CA-BC0F-72594E60B021}" destId="{0543E2A0-D940-406A-9DCE-664C69BC6D5B}" srcOrd="11" destOrd="0" presId="urn:microsoft.com/office/officeart/2009/3/layout/RandomtoResultProcess"/>
    <dgm:cxn modelId="{43A39B14-A49D-4238-9DEE-6C00CD962C24}" type="presParOf" srcId="{893041EE-576B-40CA-BC0F-72594E60B021}" destId="{39D8F2DC-4984-4FB5-B2C1-D06844C9AD8D}" srcOrd="12" destOrd="0" presId="urn:microsoft.com/office/officeart/2009/3/layout/RandomtoResultProcess"/>
    <dgm:cxn modelId="{47CE0864-C86A-481A-934B-709C1B610E78}" type="presParOf" srcId="{893041EE-576B-40CA-BC0F-72594E60B021}" destId="{B9C20731-632A-4A86-A323-201B74755974}" srcOrd="13" destOrd="0" presId="urn:microsoft.com/office/officeart/2009/3/layout/RandomtoResultProcess"/>
    <dgm:cxn modelId="{969815B4-74A7-4160-9AAE-11E0672306ED}" type="presParOf" srcId="{893041EE-576B-40CA-BC0F-72594E60B021}" destId="{DA347936-B5B5-4450-8E05-3AE19C87C7DE}" srcOrd="14" destOrd="0" presId="urn:microsoft.com/office/officeart/2009/3/layout/RandomtoResultProcess"/>
    <dgm:cxn modelId="{68789906-C096-4B87-8D5D-A297257CAF55}" type="presParOf" srcId="{893041EE-576B-40CA-BC0F-72594E60B021}" destId="{FE9AE51C-36E3-4601-B513-67F717F8CF3B}" srcOrd="15" destOrd="0" presId="urn:microsoft.com/office/officeart/2009/3/layout/RandomtoResultProcess"/>
    <dgm:cxn modelId="{6E8628E5-1BDE-4530-9FDF-AF33EC5C13B1}" type="presParOf" srcId="{893041EE-576B-40CA-BC0F-72594E60B021}" destId="{CD348FE7-6F93-41E4-835E-8AF7453B00F9}" srcOrd="16" destOrd="0" presId="urn:microsoft.com/office/officeart/2009/3/layout/RandomtoResultProcess"/>
    <dgm:cxn modelId="{C9D86962-11A2-4961-AB3B-A2549375DC10}" type="presParOf" srcId="{893041EE-576B-40CA-BC0F-72594E60B021}" destId="{C4C29033-3E41-41C7-8201-5CE544097C7F}" srcOrd="17" destOrd="0" presId="urn:microsoft.com/office/officeart/2009/3/layout/RandomtoResultProcess"/>
    <dgm:cxn modelId="{53FDBFBB-7D8B-4B92-9BFA-C436EE11A621}" type="presParOf" srcId="{893041EE-576B-40CA-BC0F-72594E60B021}" destId="{56172C5D-A1F9-49C6-B716-4A406D37FF57}" srcOrd="18" destOrd="0" presId="urn:microsoft.com/office/officeart/2009/3/layout/RandomtoResultProcess"/>
    <dgm:cxn modelId="{F0A32B18-790C-4FEF-BE39-74B44DE20A4A}" type="presParOf" srcId="{41303D85-C2DA-4628-B202-A43E3D94CA91}" destId="{57055288-15B9-4200-AE76-3C92DA364E06}" srcOrd="1" destOrd="0" presId="urn:microsoft.com/office/officeart/2009/3/layout/RandomtoResultProcess"/>
    <dgm:cxn modelId="{A3588C6E-290A-4457-B56B-3BF65515BD1A}" type="presParOf" srcId="{57055288-15B9-4200-AE76-3C92DA364E06}" destId="{B6D1C9FD-78C5-4270-81B2-727E1F14C54C}" srcOrd="0" destOrd="0" presId="urn:microsoft.com/office/officeart/2009/3/layout/RandomtoResultProcess"/>
    <dgm:cxn modelId="{886C94E6-70BC-449C-A0F4-1E3E8615BB2B}" type="presParOf" srcId="{57055288-15B9-4200-AE76-3C92DA364E06}" destId="{7F7BBD2D-60A8-4803-AB76-142C7A328C33}" srcOrd="1" destOrd="0" presId="urn:microsoft.com/office/officeart/2009/3/layout/RandomtoResultProcess"/>
    <dgm:cxn modelId="{A606E383-880D-4BC8-82E1-55BC98E92589}" type="presParOf" srcId="{41303D85-C2DA-4628-B202-A43E3D94CA91}" destId="{E59AFBF6-5C16-45DA-BB99-B35E83F54FC6}" srcOrd="2" destOrd="0" presId="urn:microsoft.com/office/officeart/2009/3/layout/RandomtoResultProcess"/>
    <dgm:cxn modelId="{BAD8CB83-F762-4B37-B4E4-AAB6A5F4C68A}" type="presParOf" srcId="{E59AFBF6-5C16-45DA-BB99-B35E83F54FC6}" destId="{9C7ED105-D4BA-450A-BA56-DD8C4F090B88}" srcOrd="0" destOrd="0" presId="urn:microsoft.com/office/officeart/2009/3/layout/RandomtoResultProcess"/>
    <dgm:cxn modelId="{098E5ECB-6A3A-4A9E-B691-E893A17AF798}" type="presParOf" srcId="{E59AFBF6-5C16-45DA-BB99-B35E83F54FC6}" destId="{890D1A03-F878-47E6-B96D-02E58ED34B95}" srcOrd="1" destOrd="0" presId="urn:microsoft.com/office/officeart/2009/3/layout/RandomtoResultProcess"/>
    <dgm:cxn modelId="{5ACDA38C-8451-4A25-A8CC-3ECA64634448}" type="presParOf" srcId="{41303D85-C2DA-4628-B202-A43E3D94CA91}" destId="{A7889FA6-C830-4A03-B3A5-8215F88C1E9D}" srcOrd="3" destOrd="0" presId="urn:microsoft.com/office/officeart/2009/3/layout/RandomtoResultProcess"/>
    <dgm:cxn modelId="{F098D744-00BC-4435-B53B-737A0A6AE460}" type="presParOf" srcId="{A7889FA6-C830-4A03-B3A5-8215F88C1E9D}" destId="{C30BDA08-C15E-4863-A584-423C13B8BAFC}" srcOrd="0" destOrd="0" presId="urn:microsoft.com/office/officeart/2009/3/layout/RandomtoResultProcess"/>
    <dgm:cxn modelId="{7D6D72BD-497B-4647-9B35-9097D7B5C3C3}" type="presParOf" srcId="{A7889FA6-C830-4A03-B3A5-8215F88C1E9D}" destId="{D0F0DBF8-AD5B-4FC2-99D4-0CAE95C5A7EA}" srcOrd="1" destOrd="0" presId="urn:microsoft.com/office/officeart/2009/3/layout/RandomtoResultProcess"/>
    <dgm:cxn modelId="{3CCDEC01-6B31-429F-8E0A-389D499FF6C3}" type="presParOf" srcId="{41303D85-C2DA-4628-B202-A43E3D94CA91}" destId="{643496F4-65A3-40F1-8EBE-05B28D253326}" srcOrd="4" destOrd="0" presId="urn:microsoft.com/office/officeart/2009/3/layout/RandomtoResultProcess"/>
    <dgm:cxn modelId="{1A088CDE-296A-423C-91C8-05250B94FDCC}" type="presParOf" srcId="{643496F4-65A3-40F1-8EBE-05B28D253326}" destId="{D22AEF27-3487-4CDE-9EB1-F60DCA6BB9D1}" srcOrd="0" destOrd="0" presId="urn:microsoft.com/office/officeart/2009/3/layout/RandomtoResultProcess"/>
    <dgm:cxn modelId="{B3EDBF8E-8102-46FD-8973-C7A28864732A}" type="presParOf" srcId="{643496F4-65A3-40F1-8EBE-05B28D253326}" destId="{61169CAE-D9C1-4C4F-A8D4-7BCF7C2508D1}" srcOrd="1" destOrd="0" presId="urn:microsoft.com/office/officeart/2009/3/layout/RandomtoResultProcess"/>
    <dgm:cxn modelId="{66A56460-7269-416D-896C-D2E1EC3F4390}" type="presParOf" srcId="{41303D85-C2DA-4628-B202-A43E3D94CA91}" destId="{C910879C-0BD3-45F0-9548-D36244194C88}" srcOrd="5" destOrd="0" presId="urn:microsoft.com/office/officeart/2009/3/layout/RandomtoResultProcess"/>
    <dgm:cxn modelId="{C5455A8A-B2C2-4641-A2B1-C6E96D3A1DC3}" type="presParOf" srcId="{C910879C-0BD3-45F0-9548-D36244194C88}" destId="{1A9E15F6-6DE6-49AF-9F7A-D0AE661F3ACA}" srcOrd="0" destOrd="0" presId="urn:microsoft.com/office/officeart/2009/3/layout/RandomtoResultProcess"/>
    <dgm:cxn modelId="{848E36EC-C65A-416F-94E1-0F6F095696F7}" type="presParOf" srcId="{C910879C-0BD3-45F0-9548-D36244194C88}" destId="{7DACCF82-E548-4E90-8D54-C19384CD6340}" srcOrd="1" destOrd="0" presId="urn:microsoft.com/office/officeart/2009/3/layout/RandomtoResultProcess"/>
    <dgm:cxn modelId="{C0CEF0E9-A2CE-4EE7-AE67-B27D172EA28C}" type="presParOf" srcId="{41303D85-C2DA-4628-B202-A43E3D94CA91}" destId="{21645E59-E137-4A79-AF9F-6A2E2B06BDE2}" srcOrd="6" destOrd="0" presId="urn:microsoft.com/office/officeart/2009/3/layout/RandomtoResultProcess"/>
    <dgm:cxn modelId="{271E5FB6-6A2F-43AF-B030-DBA305E7B421}" type="presParOf" srcId="{21645E59-E137-4A79-AF9F-6A2E2B06BDE2}" destId="{DC6B7F03-406C-442E-B948-CA0C0F031166}" srcOrd="0" destOrd="0" presId="urn:microsoft.com/office/officeart/2009/3/layout/RandomtoResultProcess"/>
    <dgm:cxn modelId="{7F96AA85-03DD-489B-839F-C08F0F9CE303}" type="presParOf" srcId="{21645E59-E137-4A79-AF9F-6A2E2B06BDE2}" destId="{2DF85B1B-71DF-4324-8C64-47B1791DA80F}" srcOrd="1" destOrd="0" presId="urn:microsoft.com/office/officeart/2009/3/layout/RandomtoResultProcess"/>
  </dgm:cxnLst>
  <dgm:bg/>
  <dgm:whole/>
  <dgm:extLst>
    <a:ext uri="http://schemas.microsoft.com/office/drawing/2008/diagram">
      <dsp:dataModelExt xmlns:dsp="http://schemas.microsoft.com/office/drawing/2008/diagram" relId="rId15" minVer="http://schemas.openxmlformats.org/drawingml/2006/diagram"/>
    </a:ext>
  </dgm:extLst>
</dgm:dataModel>
</file>

<file path=word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24CF468-F659-484B-AF82-D01D3844DD29}">
      <dsp:nvSpPr>
        <dsp:cNvPr id="0" name=""/>
        <dsp:cNvSpPr/>
      </dsp:nvSpPr>
      <dsp:spPr>
        <a:xfrm>
          <a:off x="120949" y="1442177"/>
          <a:ext cx="1775070" cy="58496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4450" tIns="44450" rIns="44450" bIns="44450" numCol="1" spcCol="1270" anchor="ctr" anchorCtr="0">
          <a:noAutofit/>
        </a:bodyPr>
        <a:lstStyle/>
        <a:p>
          <a:pPr marL="0" lvl="0" indent="0" algn="ctr" defTabSz="1555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500" kern="1200"/>
            <a:t>Plan</a:t>
          </a:r>
        </a:p>
      </dsp:txBody>
      <dsp:txXfrm>
        <a:off x="120949" y="1442177"/>
        <a:ext cx="1775070" cy="584966"/>
      </dsp:txXfrm>
    </dsp:sp>
    <dsp:sp modelId="{35FF66DA-8A5E-4CB4-820A-0C6826CE0CBF}">
      <dsp:nvSpPr>
        <dsp:cNvPr id="0" name=""/>
        <dsp:cNvSpPr/>
      </dsp:nvSpPr>
      <dsp:spPr>
        <a:xfrm>
          <a:off x="118932" y="1264267"/>
          <a:ext cx="141198" cy="141198"/>
        </a:xfrm>
        <a:prstGeom prst="ellipse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03533A53-8F93-4AF8-BB94-1B8B2E83623D}">
      <dsp:nvSpPr>
        <dsp:cNvPr id="0" name=""/>
        <dsp:cNvSpPr/>
      </dsp:nvSpPr>
      <dsp:spPr>
        <a:xfrm>
          <a:off x="217771" y="1066588"/>
          <a:ext cx="141198" cy="141198"/>
        </a:xfrm>
        <a:prstGeom prst="ellipse">
          <a:avLst/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3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C3FBDF4-9F9F-4361-AD53-394EC29EF5B2}">
      <dsp:nvSpPr>
        <dsp:cNvPr id="0" name=""/>
        <dsp:cNvSpPr/>
      </dsp:nvSpPr>
      <dsp:spPr>
        <a:xfrm>
          <a:off x="454985" y="1106124"/>
          <a:ext cx="221883" cy="221883"/>
        </a:xfrm>
        <a:prstGeom prst="ellipse">
          <a:avLst/>
        </a:prstGeom>
        <a:gradFill rotWithShape="0">
          <a:gsLst>
            <a:gs pos="0">
              <a:schemeClr val="accent4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4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4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35B72FCF-4143-4775-A5CB-DD911970BEA6}">
      <dsp:nvSpPr>
        <dsp:cNvPr id="0" name=""/>
        <dsp:cNvSpPr/>
      </dsp:nvSpPr>
      <dsp:spPr>
        <a:xfrm>
          <a:off x="652663" y="888678"/>
          <a:ext cx="141198" cy="141198"/>
        </a:xfrm>
        <a:prstGeom prst="ellipse">
          <a:avLst/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10B544E0-29EF-4EF9-B924-0E4B980BA311}">
      <dsp:nvSpPr>
        <dsp:cNvPr id="0" name=""/>
        <dsp:cNvSpPr/>
      </dsp:nvSpPr>
      <dsp:spPr>
        <a:xfrm>
          <a:off x="909645" y="809607"/>
          <a:ext cx="141198" cy="141198"/>
        </a:xfrm>
        <a:prstGeom prst="ellipse">
          <a:avLst/>
        </a:prstGeom>
        <a:gradFill rotWithShape="0">
          <a:gsLst>
            <a:gs pos="0">
              <a:schemeClr val="accent6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6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6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317DCA2B-713B-4B42-B9A6-2317D6611ECB}">
      <dsp:nvSpPr>
        <dsp:cNvPr id="0" name=""/>
        <dsp:cNvSpPr/>
      </dsp:nvSpPr>
      <dsp:spPr>
        <a:xfrm>
          <a:off x="1225930" y="947981"/>
          <a:ext cx="141198" cy="141198"/>
        </a:xfrm>
        <a:prstGeom prst="ellipse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A0721063-718B-491D-AFEC-A713EC91EB80}">
      <dsp:nvSpPr>
        <dsp:cNvPr id="0" name=""/>
        <dsp:cNvSpPr/>
      </dsp:nvSpPr>
      <dsp:spPr>
        <a:xfrm>
          <a:off x="1423609" y="1046821"/>
          <a:ext cx="221883" cy="221883"/>
        </a:xfrm>
        <a:prstGeom prst="ellipse">
          <a:avLst/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3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743A25AB-B66D-478D-A6B5-258BA2B4FF27}">
      <dsp:nvSpPr>
        <dsp:cNvPr id="0" name=""/>
        <dsp:cNvSpPr/>
      </dsp:nvSpPr>
      <dsp:spPr>
        <a:xfrm>
          <a:off x="1700358" y="1264267"/>
          <a:ext cx="141198" cy="141198"/>
        </a:xfrm>
        <a:prstGeom prst="ellipse">
          <a:avLst/>
        </a:prstGeom>
        <a:gradFill rotWithShape="0">
          <a:gsLst>
            <a:gs pos="0">
              <a:schemeClr val="accent4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4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4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42A10134-F0BF-4B04-A61D-E6B88B6562A7}">
      <dsp:nvSpPr>
        <dsp:cNvPr id="0" name=""/>
        <dsp:cNvSpPr/>
      </dsp:nvSpPr>
      <dsp:spPr>
        <a:xfrm>
          <a:off x="1818965" y="1481713"/>
          <a:ext cx="141198" cy="141198"/>
        </a:xfrm>
        <a:prstGeom prst="ellipse">
          <a:avLst/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5A2FCB7B-1A55-4FA0-A4DB-9126B5EE0BA6}">
      <dsp:nvSpPr>
        <dsp:cNvPr id="0" name=""/>
        <dsp:cNvSpPr/>
      </dsp:nvSpPr>
      <dsp:spPr>
        <a:xfrm>
          <a:off x="791038" y="1066588"/>
          <a:ext cx="363082" cy="363082"/>
        </a:xfrm>
        <a:prstGeom prst="ellipse">
          <a:avLst/>
        </a:prstGeom>
        <a:gradFill rotWithShape="0">
          <a:gsLst>
            <a:gs pos="0">
              <a:schemeClr val="accent6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6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6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0543E2A0-D940-406A-9DCE-664C69BC6D5B}">
      <dsp:nvSpPr>
        <dsp:cNvPr id="0" name=""/>
        <dsp:cNvSpPr/>
      </dsp:nvSpPr>
      <dsp:spPr>
        <a:xfrm>
          <a:off x="20093" y="1817766"/>
          <a:ext cx="141198" cy="141198"/>
        </a:xfrm>
        <a:prstGeom prst="ellipse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39D8F2DC-4984-4FB5-B2C1-D06844C9AD8D}">
      <dsp:nvSpPr>
        <dsp:cNvPr id="0" name=""/>
        <dsp:cNvSpPr/>
      </dsp:nvSpPr>
      <dsp:spPr>
        <a:xfrm>
          <a:off x="138700" y="1995676"/>
          <a:ext cx="221883" cy="221883"/>
        </a:xfrm>
        <a:prstGeom prst="ellipse">
          <a:avLst/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3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B9C20731-632A-4A86-A323-201B74755974}">
      <dsp:nvSpPr>
        <dsp:cNvPr id="0" name=""/>
        <dsp:cNvSpPr/>
      </dsp:nvSpPr>
      <dsp:spPr>
        <a:xfrm>
          <a:off x="435217" y="2153819"/>
          <a:ext cx="322740" cy="322740"/>
        </a:xfrm>
        <a:prstGeom prst="ellipse">
          <a:avLst/>
        </a:prstGeom>
        <a:gradFill rotWithShape="0">
          <a:gsLst>
            <a:gs pos="0">
              <a:schemeClr val="accent4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4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4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A347936-B5B5-4450-8E05-3AE19C87C7DE}">
      <dsp:nvSpPr>
        <dsp:cNvPr id="0" name=""/>
        <dsp:cNvSpPr/>
      </dsp:nvSpPr>
      <dsp:spPr>
        <a:xfrm>
          <a:off x="850342" y="2410801"/>
          <a:ext cx="141198" cy="141198"/>
        </a:xfrm>
        <a:prstGeom prst="ellipse">
          <a:avLst/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FE9AE51C-36E3-4601-B513-67F717F8CF3B}">
      <dsp:nvSpPr>
        <dsp:cNvPr id="0" name=""/>
        <dsp:cNvSpPr/>
      </dsp:nvSpPr>
      <dsp:spPr>
        <a:xfrm>
          <a:off x="929413" y="2153819"/>
          <a:ext cx="221883" cy="221883"/>
        </a:xfrm>
        <a:prstGeom prst="ellipse">
          <a:avLst/>
        </a:prstGeom>
        <a:gradFill rotWithShape="0">
          <a:gsLst>
            <a:gs pos="0">
              <a:schemeClr val="accent6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6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6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CD348FE7-6F93-41E4-835E-8AF7453B00F9}">
      <dsp:nvSpPr>
        <dsp:cNvPr id="0" name=""/>
        <dsp:cNvSpPr/>
      </dsp:nvSpPr>
      <dsp:spPr>
        <a:xfrm>
          <a:off x="1127091" y="2430569"/>
          <a:ext cx="141198" cy="141198"/>
        </a:xfrm>
        <a:prstGeom prst="ellipse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C4C29033-3E41-41C7-8201-5CE544097C7F}">
      <dsp:nvSpPr>
        <dsp:cNvPr id="0" name=""/>
        <dsp:cNvSpPr/>
      </dsp:nvSpPr>
      <dsp:spPr>
        <a:xfrm>
          <a:off x="1305002" y="2114283"/>
          <a:ext cx="322740" cy="322740"/>
        </a:xfrm>
        <a:prstGeom prst="ellipse">
          <a:avLst/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3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56172C5D-A1F9-49C6-B716-4A406D37FF57}">
      <dsp:nvSpPr>
        <dsp:cNvPr id="0" name=""/>
        <dsp:cNvSpPr/>
      </dsp:nvSpPr>
      <dsp:spPr>
        <a:xfrm>
          <a:off x="1739894" y="2035212"/>
          <a:ext cx="221883" cy="221883"/>
        </a:xfrm>
        <a:prstGeom prst="ellipse">
          <a:avLst/>
        </a:prstGeom>
        <a:gradFill rotWithShape="0">
          <a:gsLst>
            <a:gs pos="0">
              <a:schemeClr val="accent4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4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4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B6D1C9FD-78C5-4270-81B2-727E1F14C54C}">
      <dsp:nvSpPr>
        <dsp:cNvPr id="0" name=""/>
        <dsp:cNvSpPr/>
      </dsp:nvSpPr>
      <dsp:spPr>
        <a:xfrm>
          <a:off x="1961778" y="1105795"/>
          <a:ext cx="651641" cy="1244054"/>
        </a:xfrm>
        <a:prstGeom prst="chevron">
          <a:avLst>
            <a:gd name="adj" fmla="val 62310"/>
          </a:avLst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9C7ED105-D4BA-450A-BA56-DD8C4F090B88}">
      <dsp:nvSpPr>
        <dsp:cNvPr id="0" name=""/>
        <dsp:cNvSpPr/>
      </dsp:nvSpPr>
      <dsp:spPr>
        <a:xfrm>
          <a:off x="2613419" y="1106399"/>
          <a:ext cx="1777203" cy="124404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4450" tIns="44450" rIns="44450" bIns="44450" numCol="1" spcCol="1270" anchor="ctr" anchorCtr="0">
          <a:noAutofit/>
        </a:bodyPr>
        <a:lstStyle/>
        <a:p>
          <a:pPr marL="0" lvl="0" indent="0" algn="ctr" defTabSz="1555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500" kern="1200"/>
            <a:t>Do</a:t>
          </a:r>
        </a:p>
      </dsp:txBody>
      <dsp:txXfrm>
        <a:off x="2613419" y="1106399"/>
        <a:ext cx="1777203" cy="1244042"/>
      </dsp:txXfrm>
    </dsp:sp>
    <dsp:sp modelId="{C30BDA08-C15E-4863-A584-423C13B8BAFC}">
      <dsp:nvSpPr>
        <dsp:cNvPr id="0" name=""/>
        <dsp:cNvSpPr/>
      </dsp:nvSpPr>
      <dsp:spPr>
        <a:xfrm>
          <a:off x="4390622" y="1105795"/>
          <a:ext cx="651641" cy="1244054"/>
        </a:xfrm>
        <a:prstGeom prst="chevron">
          <a:avLst>
            <a:gd name="adj" fmla="val 62310"/>
          </a:avLst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3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22AEF27-3487-4CDE-9EB1-F60DCA6BB9D1}">
      <dsp:nvSpPr>
        <dsp:cNvPr id="0" name=""/>
        <dsp:cNvSpPr/>
      </dsp:nvSpPr>
      <dsp:spPr>
        <a:xfrm>
          <a:off x="5042263" y="1106399"/>
          <a:ext cx="1777203" cy="124404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4450" tIns="44450" rIns="44450" bIns="44450" numCol="1" spcCol="1270" anchor="ctr" anchorCtr="0">
          <a:noAutofit/>
        </a:bodyPr>
        <a:lstStyle/>
        <a:p>
          <a:pPr marL="0" lvl="0" indent="0" algn="ctr" defTabSz="1555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500" kern="1200"/>
            <a:t>Check</a:t>
          </a:r>
        </a:p>
      </dsp:txBody>
      <dsp:txXfrm>
        <a:off x="5042263" y="1106399"/>
        <a:ext cx="1777203" cy="1244042"/>
      </dsp:txXfrm>
    </dsp:sp>
    <dsp:sp modelId="{1A9E15F6-6DE6-49AF-9F7A-D0AE661F3ACA}">
      <dsp:nvSpPr>
        <dsp:cNvPr id="0" name=""/>
        <dsp:cNvSpPr/>
      </dsp:nvSpPr>
      <dsp:spPr>
        <a:xfrm>
          <a:off x="6819466" y="1105795"/>
          <a:ext cx="651641" cy="1244054"/>
        </a:xfrm>
        <a:prstGeom prst="chevron">
          <a:avLst>
            <a:gd name="adj" fmla="val 62310"/>
          </a:avLst>
        </a:prstGeom>
        <a:gradFill rotWithShape="0">
          <a:gsLst>
            <a:gs pos="0">
              <a:schemeClr val="accent4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4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4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C6B7F03-406C-442E-B948-CA0C0F031166}">
      <dsp:nvSpPr>
        <dsp:cNvPr id="0" name=""/>
        <dsp:cNvSpPr/>
      </dsp:nvSpPr>
      <dsp:spPr>
        <a:xfrm>
          <a:off x="7542196" y="1002984"/>
          <a:ext cx="1510622" cy="1510622"/>
        </a:xfrm>
        <a:prstGeom prst="ellipse">
          <a:avLst/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1555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500" kern="1200"/>
            <a:t>Act</a:t>
          </a:r>
        </a:p>
      </dsp:txBody>
      <dsp:txXfrm>
        <a:off x="7763421" y="1224209"/>
        <a:ext cx="1068172" cy="1068172"/>
      </dsp:txXfrm>
    </dsp:sp>
  </dsp:spTree>
</dsp:drawing>
</file>

<file path=word/diagrams/layout1.xml><?xml version="1.0" encoding="utf-8"?>
<dgm:layoutDef xmlns:dgm="http://schemas.openxmlformats.org/drawingml/2006/diagram" xmlns:a="http://schemas.openxmlformats.org/drawingml/2006/main" uniqueId="urn:microsoft.com/office/officeart/2009/3/layout/RandomtoResultProcess">
  <dgm:title val=""/>
  <dgm:desc val=""/>
  <dgm:catLst>
    <dgm:cat type="process" pri="1275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41" srcId="1" destId="11" srcOrd="0" destOrd="0"/>
        <dgm:cxn modelId="5" srcId="0" destId="2" srcOrd="0" destOrd="0"/>
        <dgm:cxn modelId="51" srcId="2" destId="21" srcOrd="0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2">
          <dgm:prSet phldr="1"/>
        </dgm:pt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2">
          <dgm:prSet phldr="1"/>
        </dgm:pt>
      </dgm:ptLst>
      <dgm:cxnLst>
        <dgm:cxn modelId="3" srcId="0" destId="1" srcOrd="0" destOrd="0"/>
        <dgm:cxn modelId="4" srcId="0" destId="2" srcOrd="1" destOrd="0"/>
      </dgm:cxnLst>
      <dgm:bg/>
      <dgm:whole/>
    </dgm:dataModel>
  </dgm:clrData>
  <dgm:layoutNode name="Name0">
    <dgm:varLst>
      <dgm:dir/>
      <dgm:animOne val="branch"/>
      <dgm:animLvl val="lvl"/>
    </dgm:varLst>
    <dgm:choose name="Name1">
      <dgm:if name="Name2" func="var" arg="dir" op="equ" val="norm">
        <dgm:alg type="lin">
          <dgm:param type="fallback" val="2D"/>
          <dgm:param type="nodeVertAlign" val="t"/>
        </dgm:alg>
      </dgm:if>
      <dgm:else name="Name3">
        <dgm:alg type="lin">
          <dgm:param type="fallback" val="2D"/>
          <dgm:param type="nodeVertAlign" val="t"/>
          <dgm:param type="linDir" val="fromR"/>
        </dgm:alg>
      </dgm:else>
    </dgm:choose>
    <dgm:shape xmlns:r="http://schemas.openxmlformats.org/officeDocument/2006/relationships" r:blip="">
      <dgm:adjLst/>
    </dgm:shape>
    <dgm:constrLst>
      <dgm:constr type="userH" refType="h" fact="2"/>
      <dgm:constr type="w" for="ch" forName="chaos" refType="userH" fact="0.681"/>
      <dgm:constr type="h" for="ch" forName="chaos" refType="userH"/>
      <dgm:constr type="w" for="ch" forName="middle" refType="userH" fact="0.6"/>
      <dgm:constr type="h" for="ch" forName="middle" refType="userH"/>
      <dgm:constr type="w" for="ch" forName="last" refType="userH" fact="0.6"/>
      <dgm:constr type="h" for="ch" forName="last" refType="userH"/>
      <dgm:constr type="w" for="ch" forName="chevronComposite1" refType="userH" fact="0.22"/>
      <dgm:constr type="h" for="ch" forName="chevronComposite1" refType="userH" fact="0.52"/>
      <dgm:constr type="w" for="ch" forName="chevronComposite2" refType="userH" fact="0.22"/>
      <dgm:constr type="h" for="ch" forName="chevronComposite2" refType="userH" fact="0.52"/>
      <dgm:constr type="w" for="ch" forName="overlap" refType="userH" fact="-0.04"/>
      <dgm:constr type="h" for="ch" forName="overlap" refType="userH" fact="0.06"/>
      <dgm:constr type="primFontSz" for="des" forName="parTx1" op="equ" val="65"/>
      <dgm:constr type="primFontSz" for="des" forName="parTxMid" refType="primFontSz" refFor="des" refForName="parTx1" op="equ"/>
      <dgm:constr type="primFontSz" for="des" forName="circleTx" refType="primFontSz" refFor="des" refForName="parTx1" op="equ"/>
      <dgm:constr type="primFontSz" for="des" forName="desTx1" op="equ" val="65"/>
      <dgm:constr type="primFontSz" for="des" forName="desTxMid" refType="primFontSz" refFor="des" refForName="desTx1" op="equ"/>
      <dgm:constr type="primFontSz" for="des" forName="desTxN" refType="primFontSz" refFor="des" refForName="desTx1" op="equ"/>
    </dgm:constrLst>
    <dgm:forEach name="Name4" axis="ch" ptType="node">
      <dgm:choose name="Name5">
        <dgm:if name="Name6" axis="self" ptType="node" func="pos" op="equ" val="1">
          <dgm:layoutNode name="chaos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ctrX" for="ch" forName="parTx1" refType="w" fact="0.5"/>
              <dgm:constr type="t" for="ch" forName="parTx1" refType="w" fact="0.32"/>
              <dgm:constr type="w" for="ch" forName="parTx1" refType="w" fact="0.88"/>
              <dgm:constr type="h" for="ch" forName="parTx1" refType="w" fact="0.29"/>
              <dgm:constr type="ctrX" for="ch" forName="desTx1" refType="w" fact="0.5"/>
              <dgm:constr type="b" for="ch" forName="desTx1" refType="h"/>
              <dgm:constr type="w" for="ch" forName="desTx1" refType="w" fact="0.88"/>
              <dgm:constr type="h" for="ch" forName="desTx1" refType="h" fact="0.37"/>
              <dgm:constr type="l" for="ch" forName="c1" refType="w" fact="0.05"/>
              <dgm:constr type="t" for="ch" forName="c1" refType="w" fact="0.23"/>
              <dgm:constr type="w" for="ch" forName="c1" refType="w" fact="0.07"/>
              <dgm:constr type="h" for="ch" forName="c1" refType="w" refFor="ch" refForName="c1"/>
              <dgm:constr type="l" for="ch" forName="c2" refType="w" fact="0.1"/>
              <dgm:constr type="t" for="ch" forName="c2" refType="w" fact="0.13"/>
              <dgm:constr type="w" for="ch" forName="c2" refType="w" fact="0.07"/>
              <dgm:constr type="h" for="ch" forName="c2" refType="w" refFor="ch" refForName="c2"/>
              <dgm:constr type="l" for="ch" forName="c3" refType="w" fact="0.22"/>
              <dgm:constr type="t" for="ch" forName="c3" refType="w" fact="0.15"/>
              <dgm:constr type="w" for="ch" forName="c3" refType="w" fact="0.11"/>
              <dgm:constr type="h" for="ch" forName="c3" refType="w" refFor="ch" refForName="c3"/>
              <dgm:constr type="l" for="ch" forName="c4" refType="w" fact="0.32"/>
              <dgm:constr type="t" for="ch" forName="c4" refType="w" fact="0.04"/>
              <dgm:constr type="w" for="ch" forName="c4" refType="w" fact="0.07"/>
              <dgm:constr type="h" for="ch" forName="c4" refType="w" refFor="ch" refForName="c4"/>
              <dgm:constr type="l" for="ch" forName="c5" refType="w" fact="0.45"/>
              <dgm:constr type="t" for="ch" forName="c5" refType="w" fact="0"/>
              <dgm:constr type="w" for="ch" forName="c5" refType="w" fact="0.07"/>
              <dgm:constr type="h" for="ch" forName="c5" refType="w" refFor="ch" refForName="c5"/>
              <dgm:constr type="l" for="ch" forName="c6" refType="w" fact="0.61"/>
              <dgm:constr type="t" for="ch" forName="c6" refType="w" fact="0.07"/>
              <dgm:constr type="w" for="ch" forName="c6" refType="w" fact="0.07"/>
              <dgm:constr type="h" for="ch" forName="c6" refType="w" refFor="ch" refForName="c6"/>
              <dgm:constr type="l" for="ch" forName="c7" refType="w" fact="0.71"/>
              <dgm:constr type="t" for="ch" forName="c7" refType="w" fact="0.12"/>
              <dgm:constr type="w" for="ch" forName="c7" refType="w" fact="0.11"/>
              <dgm:constr type="h" for="ch" forName="c7" refType="w" refFor="ch" refForName="c7"/>
              <dgm:constr type="l" for="ch" forName="c8" refType="w" fact="0.85"/>
              <dgm:constr type="t" for="ch" forName="c8" refType="w" fact="0.23"/>
              <dgm:constr type="w" for="ch" forName="c8" refType="w" fact="0.07"/>
              <dgm:constr type="h" for="ch" forName="c8" refType="w" refFor="ch" refForName="c8"/>
              <dgm:constr type="l" for="ch" forName="c9" refType="w" fact="0.91"/>
              <dgm:constr type="t" for="ch" forName="c9" refType="w" fact="0.34"/>
              <dgm:constr type="w" for="ch" forName="c9" refType="w" fact="0.07"/>
              <dgm:constr type="h" for="ch" forName="c9" refType="w" refFor="ch" refForName="c9"/>
              <dgm:constr type="l" for="ch" forName="c10" refType="w" fact="0.39"/>
              <dgm:constr type="t" for="ch" forName="c10" refType="w" fact="0.13"/>
              <dgm:constr type="w" for="ch" forName="c10" refType="w" fact="0.18"/>
              <dgm:constr type="h" for="ch" forName="c10" refType="w" refFor="ch" refForName="c10"/>
              <dgm:constr type="l" for="ch" forName="c11" refType="w" fact="0"/>
              <dgm:constr type="t" for="ch" forName="c11" refType="w" fact="0.51"/>
              <dgm:constr type="w" for="ch" forName="c11" refType="w" fact="0.07"/>
              <dgm:constr type="h" for="ch" forName="c11" refType="w" refFor="ch" refForName="c11"/>
              <dgm:constr type="l" for="ch" forName="c12" refType="w" fact="0.06"/>
              <dgm:constr type="t" for="ch" forName="c12" refType="w" fact="0.6"/>
              <dgm:constr type="w" for="ch" forName="c12" refType="w" fact="0.11"/>
              <dgm:constr type="h" for="ch" forName="c12" refType="w" refFor="ch" refForName="c12"/>
              <dgm:constr type="l" for="ch" forName="c13" refType="w" fact="0.21"/>
              <dgm:constr type="t" for="ch" forName="c13" refType="w" fact="0.68"/>
              <dgm:constr type="w" for="ch" forName="c13" refType="w" fact="0.16"/>
              <dgm:constr type="h" for="ch" forName="c13" refType="w" refFor="ch" refForName="c13"/>
              <dgm:constr type="l" for="ch" forName="c14" refType="w" fact="0.42"/>
              <dgm:constr type="t" for="ch" forName="c14" refType="w" fact="0.81"/>
              <dgm:constr type="w" for="ch" forName="c14" refType="w" fact="0.07"/>
              <dgm:constr type="h" for="ch" forName="c14" refType="w" refFor="ch" refForName="c14"/>
              <dgm:constr type="l" for="ch" forName="c15" refType="w" fact="0.46"/>
              <dgm:constr type="t" for="ch" forName="c15" refType="w" fact="0.68"/>
              <dgm:constr type="w" for="ch" forName="c15" refType="w" fact="0.11"/>
              <dgm:constr type="h" for="ch" forName="c15" refType="w" refFor="ch" refForName="c15"/>
              <dgm:constr type="l" for="ch" forName="c16" refType="w" fact="0.56"/>
              <dgm:constr type="t" for="ch" forName="c16" refType="w" fact="0.82"/>
              <dgm:constr type="w" for="ch" forName="c16" refType="w" fact="0.07"/>
              <dgm:constr type="h" for="ch" forName="c16" refType="w" refFor="ch" refForName="c16"/>
              <dgm:constr type="l" for="ch" forName="c17" refType="w" fact="0.65"/>
              <dgm:constr type="t" for="ch" forName="c17" refType="w" fact="0.66"/>
              <dgm:constr type="w" for="ch" forName="c17" refType="w" fact="0.16"/>
              <dgm:constr type="h" for="ch" forName="c17" refType="w" refFor="ch" refForName="c17"/>
              <dgm:constr type="l" for="ch" forName="c18" refType="w" fact="0.87"/>
              <dgm:constr type="t" for="ch" forName="c18" refType="w" fact="0.62"/>
              <dgm:constr type="w" for="ch" forName="c18" refType="w" fact="0.11"/>
              <dgm:constr type="h" for="ch" forName="c18" refType="w" refFor="ch" refForName="c18"/>
            </dgm:constrLst>
            <dgm:layoutNode name="parTx1" styleLbl="revTx">
              <dgm:alg type="tx"/>
              <dgm:shape xmlns:r="http://schemas.openxmlformats.org/officeDocument/2006/relationships" type="rect" r:blip="">
                <dgm:adjLst/>
              </dgm:shape>
              <dgm:presOf axis="self" ptType="node"/>
              <dgm:constrLst>
                <dgm:constr type="lMarg" refType="primFontSz" fact="0.1"/>
                <dgm:constr type="rMarg" refType="primFontSz" fact="0.1"/>
                <dgm:constr type="tMarg" refType="primFontSz" fact="0.1"/>
                <dgm:constr type="bMarg" refType="primFontSz" fact="0.1"/>
              </dgm:constrLst>
              <dgm:ruleLst>
                <dgm:rule type="primFontSz" val="5" fact="NaN" max="NaN"/>
              </dgm:ruleLst>
            </dgm:layoutNode>
            <dgm:choose name="Name7">
              <dgm:if name="Name8" axis="ch" ptType="node" func="cnt" op="gte" val="1">
                <dgm:layoutNode name="desTx1" styleLbl="revTx">
                  <dgm:varLst>
                    <dgm:bulletEnabled val="1"/>
                  </dgm:varLst>
                  <dgm:choose name="Name9">
                    <dgm:if name="Name10" axis="ch" ptType="node" func="cnt" op="equ" val="1">
                      <dgm:alg type="tx">
                        <dgm:param type="shpTxLTRAlignCh" val="l"/>
                      </dgm:alg>
                    </dgm:if>
                    <dgm:else name="Name11">
                      <dgm:alg type="tx">
                        <dgm:param type="shpTxLTRAlignCh" val="l"/>
                        <dgm:param type="stBulletLvl" val="1"/>
                      </dgm:alg>
                    </dgm:else>
                  </dgm:choose>
                  <dgm:shape xmlns:r="http://schemas.openxmlformats.org/officeDocument/2006/relationships" type="rect" r:blip="">
                    <dgm:adjLst/>
                  </dgm:shape>
                  <dgm:presOf axis="des" ptType="node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</dgm:if>
              <dgm:else name="Name12"/>
            </dgm:choose>
            <dgm:layoutNode name="c1" styleLbl="node1">
              <dgm:alg type="sp"/>
              <dgm:shape xmlns:r="http://schemas.openxmlformats.org/officeDocument/2006/relationships" type="ellipse" r:blip="">
                <dgm:adjLst/>
              </dgm:shape>
              <dgm:presOf/>
            </dgm:layoutNode>
            <dgm:layoutNode name="c2" styleLbl="node1">
              <dgm:alg type="sp"/>
              <dgm:shape xmlns:r="http://schemas.openxmlformats.org/officeDocument/2006/relationships" type="ellipse" r:blip="">
                <dgm:adjLst/>
              </dgm:shape>
              <dgm:presOf/>
            </dgm:layoutNode>
            <dgm:layoutNode name="c3" styleLbl="node1">
              <dgm:alg type="sp"/>
              <dgm:shape xmlns:r="http://schemas.openxmlformats.org/officeDocument/2006/relationships" type="ellipse" r:blip="">
                <dgm:adjLst/>
              </dgm:shape>
              <dgm:presOf/>
            </dgm:layoutNode>
            <dgm:layoutNode name="c4" styleLbl="node1">
              <dgm:alg type="sp"/>
              <dgm:shape xmlns:r="http://schemas.openxmlformats.org/officeDocument/2006/relationships" type="ellipse" r:blip="">
                <dgm:adjLst/>
              </dgm:shape>
              <dgm:presOf/>
            </dgm:layoutNode>
            <dgm:layoutNode name="c5" styleLbl="node1">
              <dgm:alg type="sp"/>
              <dgm:shape xmlns:r="http://schemas.openxmlformats.org/officeDocument/2006/relationships" type="ellipse" r:blip="">
                <dgm:adjLst/>
              </dgm:shape>
              <dgm:presOf/>
            </dgm:layoutNode>
            <dgm:layoutNode name="c6" styleLbl="node1">
              <dgm:alg type="sp"/>
              <dgm:shape xmlns:r="http://schemas.openxmlformats.org/officeDocument/2006/relationships" type="ellipse" r:blip="">
                <dgm:adjLst/>
              </dgm:shape>
              <dgm:presOf/>
            </dgm:layoutNode>
            <dgm:layoutNode name="c7" styleLbl="node1">
              <dgm:alg type="sp"/>
              <dgm:shape xmlns:r="http://schemas.openxmlformats.org/officeDocument/2006/relationships" type="ellipse" r:blip="">
                <dgm:adjLst/>
              </dgm:shape>
              <dgm:presOf/>
            </dgm:layoutNode>
            <dgm:layoutNode name="c8" styleLbl="node1">
              <dgm:alg type="sp"/>
              <dgm:shape xmlns:r="http://schemas.openxmlformats.org/officeDocument/2006/relationships" type="ellipse" r:blip="">
                <dgm:adjLst/>
              </dgm:shape>
              <dgm:presOf/>
            </dgm:layoutNode>
            <dgm:layoutNode name="c9" styleLbl="node1">
              <dgm:alg type="sp"/>
              <dgm:shape xmlns:r="http://schemas.openxmlformats.org/officeDocument/2006/relationships" type="ellipse" r:blip="">
                <dgm:adjLst/>
              </dgm:shape>
              <dgm:presOf/>
            </dgm:layoutNode>
            <dgm:layoutNode name="c10" styleLbl="node1">
              <dgm:alg type="sp"/>
              <dgm:shape xmlns:r="http://schemas.openxmlformats.org/officeDocument/2006/relationships" type="ellipse" r:blip="">
                <dgm:adjLst/>
              </dgm:shape>
              <dgm:presOf/>
            </dgm:layoutNode>
            <dgm:layoutNode name="c11" styleLbl="node1">
              <dgm:alg type="sp"/>
              <dgm:shape xmlns:r="http://schemas.openxmlformats.org/officeDocument/2006/relationships" type="ellipse" r:blip="">
                <dgm:adjLst/>
              </dgm:shape>
              <dgm:presOf/>
            </dgm:layoutNode>
            <dgm:layoutNode name="c12" styleLbl="node1">
              <dgm:alg type="sp"/>
              <dgm:shape xmlns:r="http://schemas.openxmlformats.org/officeDocument/2006/relationships" type="ellipse" r:blip="">
                <dgm:adjLst/>
              </dgm:shape>
              <dgm:presOf/>
            </dgm:layoutNode>
            <dgm:layoutNode name="c13" styleLbl="node1">
              <dgm:alg type="sp"/>
              <dgm:shape xmlns:r="http://schemas.openxmlformats.org/officeDocument/2006/relationships" type="ellipse" r:blip="">
                <dgm:adjLst/>
              </dgm:shape>
              <dgm:presOf/>
            </dgm:layoutNode>
            <dgm:layoutNode name="c14" styleLbl="node1">
              <dgm:alg type="sp"/>
              <dgm:shape xmlns:r="http://schemas.openxmlformats.org/officeDocument/2006/relationships" type="ellipse" r:blip="">
                <dgm:adjLst/>
              </dgm:shape>
              <dgm:presOf/>
            </dgm:layoutNode>
            <dgm:layoutNode name="c15" styleLbl="node1">
              <dgm:alg type="sp"/>
              <dgm:shape xmlns:r="http://schemas.openxmlformats.org/officeDocument/2006/relationships" type="ellipse" r:blip="">
                <dgm:adjLst/>
              </dgm:shape>
              <dgm:presOf/>
            </dgm:layoutNode>
            <dgm:layoutNode name="c16" styleLbl="node1">
              <dgm:alg type="sp"/>
              <dgm:shape xmlns:r="http://schemas.openxmlformats.org/officeDocument/2006/relationships" type="ellipse" r:blip="">
                <dgm:adjLst/>
              </dgm:shape>
              <dgm:presOf/>
            </dgm:layoutNode>
            <dgm:layoutNode name="c17" styleLbl="node1">
              <dgm:alg type="sp"/>
              <dgm:shape xmlns:r="http://schemas.openxmlformats.org/officeDocument/2006/relationships" type="ellipse" r:blip="">
                <dgm:adjLst/>
              </dgm:shape>
              <dgm:presOf/>
            </dgm:layoutNode>
            <dgm:layoutNode name="c18" styleLbl="node1">
              <dgm:alg type="sp"/>
              <dgm:shape xmlns:r="http://schemas.openxmlformats.org/officeDocument/2006/relationships" type="ellipse" r:blip="">
                <dgm:adjLst/>
              </dgm:shape>
              <dgm:presOf/>
            </dgm:layoutNode>
          </dgm:layoutNode>
        </dgm:if>
        <dgm:if name="Name13" axis="self" ptType="node" func="revPos" op="equ" val="1">
          <dgm:layoutNode name="last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ctrX" for="ch" forName="circleTx" refType="w" fact="0.5"/>
              <dgm:constr type="t" for="ch" forName="circleTx" refType="w" fact="0.117"/>
              <dgm:constr type="w" for="ch" forName="circleTx" refType="h" refFor="ch" refForName="circleTx"/>
              <dgm:constr type="h" for="ch" forName="circleTx" refType="w" fact="0.85"/>
              <dgm:constr type="l" for="ch" forName="desTxN"/>
              <dgm:constr type="b" for="ch" forName="desTxN" refType="h"/>
              <dgm:constr type="w" for="ch" forName="desTxN" refType="w"/>
              <dgm:constr type="h" for="ch" forName="desTxN" refType="h" fact="0.37"/>
              <dgm:constr type="ctrX" for="ch" forName="spN" refType="w" fact="0.5"/>
              <dgm:constr type="t" for="ch" forName="spN"/>
              <dgm:constr type="w" for="ch" forName="spN" refType="w" fact="0.93"/>
              <dgm:constr type="h" for="ch" forName="spN" refType="h" fact="0.01"/>
            </dgm:constrLst>
            <dgm:layoutNode name="circleTx" styleLbl="node1">
              <dgm:alg type="tx"/>
              <dgm:shape xmlns:r="http://schemas.openxmlformats.org/officeDocument/2006/relationships" type="ellipse" r:blip="">
                <dgm:adjLst/>
              </dgm:shape>
              <dgm:presOf axis="self" ptType="node"/>
              <dgm:constrLst>
                <dgm:constr type="lMarg"/>
                <dgm:constr type="rMarg"/>
                <dgm:constr type="tMarg"/>
                <dgm:constr type="bMarg"/>
              </dgm:constrLst>
              <dgm:ruleLst>
                <dgm:rule type="primFontSz" val="5" fact="NaN" max="NaN"/>
              </dgm:ruleLst>
            </dgm:layoutNode>
            <dgm:choose name="Name14">
              <dgm:if name="Name15" axis="ch" ptType="node" func="cnt" op="gte" val="1">
                <dgm:layoutNode name="desTxN" styleLbl="revTx">
                  <dgm:varLst>
                    <dgm:bulletEnabled val="1"/>
                  </dgm:varLst>
                  <dgm:choose name="Name16">
                    <dgm:if name="Name17" axis="ch" ptType="node" func="cnt" op="equ" val="1">
                      <dgm:alg type="tx">
                        <dgm:param type="shpTxLTRAlignCh" val="l"/>
                      </dgm:alg>
                    </dgm:if>
                    <dgm:else name="Name18">
                      <dgm:alg type="tx">
                        <dgm:param type="shpTxLTRAlignCh" val="l"/>
                        <dgm:param type="stBulletLvl" val="1"/>
                      </dgm:alg>
                    </dgm:else>
                  </dgm:choose>
                  <dgm:shape xmlns:r="http://schemas.openxmlformats.org/officeDocument/2006/relationships" type="rect" r:blip="">
                    <dgm:adjLst/>
                  </dgm:shape>
                  <dgm:presOf axis="des" ptType="node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</dgm:if>
              <dgm:else name="Name19"/>
            </dgm:choose>
            <dgm:layoutNode name="spN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layoutNode>
        </dgm:if>
        <dgm:else name="Name20">
          <dgm:layoutNode name="middle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l" for="ch" forName="parTxMid"/>
              <dgm:constr type="t" for="ch" forName="parTxMid" refType="w" fact="0.167"/>
              <dgm:constr type="w" for="ch" forName="parTxMid" refType="w"/>
              <dgm:constr type="h" for="ch" forName="parTxMid" refType="w" fact="0.7"/>
              <dgm:constr type="l" for="ch" forName="desTxMid"/>
              <dgm:constr type="b" for="ch" forName="desTxMid" refType="h"/>
              <dgm:constr type="w" for="ch" forName="desTxMid" refType="w"/>
              <dgm:constr type="h" for="ch" forName="desTxMid" refType="h" fact="0.37"/>
              <dgm:constr type="ctrX" for="ch" forName="spMid" refType="w" fact="0.5"/>
              <dgm:constr type="t" for="ch" forName="spMid"/>
              <dgm:constr type="w" for="ch" forName="spMid" refType="w" fact="0.01"/>
              <dgm:constr type="h" for="ch" forName="spMid" refType="h" fact="0.01"/>
            </dgm:constrLst>
            <dgm:layoutNode name="parTxMid" styleLbl="revTx">
              <dgm:alg type="tx"/>
              <dgm:shape xmlns:r="http://schemas.openxmlformats.org/officeDocument/2006/relationships" type="rect" r:blip="">
                <dgm:adjLst/>
              </dgm:shape>
              <dgm:presOf axis="self" ptType="node"/>
              <dgm:constrLst>
                <dgm:constr type="lMarg" refType="primFontSz" fact="0.1"/>
                <dgm:constr type="rMarg" refType="primFontSz" fact="0.1"/>
                <dgm:constr type="tMarg" refType="primFontSz" fact="0.1"/>
                <dgm:constr type="bMarg" refType="primFontSz" fact="0.1"/>
              </dgm:constrLst>
              <dgm:ruleLst>
                <dgm:rule type="primFontSz" val="5" fact="NaN" max="NaN"/>
              </dgm:ruleLst>
            </dgm:layoutNode>
            <dgm:choose name="Name21">
              <dgm:if name="Name22" axis="ch" ptType="node" func="cnt" op="gte" val="1">
                <dgm:layoutNode name="desTxMid" styleLbl="revTx">
                  <dgm:varLst>
                    <dgm:bulletEnabled val="1"/>
                  </dgm:varLst>
                  <dgm:choose name="Name23">
                    <dgm:if name="Name24" axis="ch" ptType="node" func="cnt" op="equ" val="1">
                      <dgm:alg type="tx">
                        <dgm:param type="shpTxLTRAlignCh" val="l"/>
                      </dgm:alg>
                    </dgm:if>
                    <dgm:else name="Name25">
                      <dgm:alg type="tx">
                        <dgm:param type="shpTxLTRAlignCh" val="l"/>
                        <dgm:param type="stBulletLvl" val="1"/>
                      </dgm:alg>
                    </dgm:else>
                  </dgm:choose>
                  <dgm:shape xmlns:r="http://schemas.openxmlformats.org/officeDocument/2006/relationships" type="rect" r:blip="">
                    <dgm:adjLst/>
                  </dgm:shape>
                  <dgm:presOf axis="des" ptType="node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</dgm:if>
              <dgm:else name="Name26"/>
            </dgm:choose>
            <dgm:layoutNode name="spMid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layoutNode>
        </dgm:else>
      </dgm:choose>
      <dgm:forEach name="Name27" axis="followSib" ptType="sibTrans" cnt="1">
        <dgm:layoutNode name="chevronComposite1" styleLbl="alignImgPlace1">
          <dgm:alg type="composite"/>
          <dgm:shape xmlns:r="http://schemas.openxmlformats.org/officeDocument/2006/relationships" r:blip="">
            <dgm:adjLst/>
          </dgm:shape>
          <dgm:presOf/>
          <dgm:constrLst>
            <dgm:constr type="l" for="ch" forName="chevron1"/>
            <dgm:constr type="t" for="ch" forName="chevron1" refType="h" fact="0.1923"/>
            <dgm:constr type="w" for="ch" forName="chevron1" refType="w"/>
            <dgm:constr type="b" for="ch" forName="chevron1" refType="h"/>
            <dgm:constr type="l" for="ch" forName="spChevron1"/>
            <dgm:constr type="t" for="ch" forName="spChevron1"/>
            <dgm:constr type="w" for="ch" forName="spChevron1" refType="w" fact="0.01"/>
            <dgm:constr type="h" for="ch" forName="spChevron1" refType="h" fact="0.01"/>
          </dgm:constrLst>
          <dgm:layoutNode name="chevron1">
            <dgm:alg type="sp"/>
            <dgm:choose name="Name28">
              <dgm:if name="Name29" func="var" arg="dir" op="equ" val="norm">
                <dgm:shape xmlns:r="http://schemas.openxmlformats.org/officeDocument/2006/relationships" type="chevron" r:blip="">
                  <dgm:adjLst>
                    <dgm:adj idx="1" val="0.6231"/>
                  </dgm:adjLst>
                </dgm:shape>
              </dgm:if>
              <dgm:else name="Name30">
                <dgm:shape xmlns:r="http://schemas.openxmlformats.org/officeDocument/2006/relationships" rot="180" type="chevron" r:blip="">
                  <dgm:adjLst>
                    <dgm:adj idx="1" val="0.6231"/>
                  </dgm:adjLst>
                </dgm:shape>
              </dgm:else>
            </dgm:choose>
            <dgm:presOf/>
          </dgm:layoutNode>
          <dgm:layoutNode name="spChevron1">
            <dgm:alg type="sp"/>
            <dgm:shape xmlns:r="http://schemas.openxmlformats.org/officeDocument/2006/relationships" r:blip="">
              <dgm:adjLst/>
            </dgm:shape>
            <dgm:presOf/>
          </dgm:layoutNode>
        </dgm:layoutNode>
        <dgm:choose name="Name31">
          <dgm:if name="Name32" axis="root ch" ptType="all node" func="cnt" op="equ" val="2">
            <dgm:layoutNode name="overlap">
              <dgm:alg type="sp"/>
              <dgm:shape xmlns:r="http://schemas.openxmlformats.org/officeDocument/2006/relationships" r:blip="">
                <dgm:adjLst/>
              </dgm:shape>
              <dgm:presOf/>
            </dgm:layoutNode>
            <dgm:layoutNode name="chevronComposite2" styleLbl="alignImgPlace1">
              <dgm:alg type="composite"/>
              <dgm:shape xmlns:r="http://schemas.openxmlformats.org/officeDocument/2006/relationships" r:blip="">
                <dgm:adjLst/>
              </dgm:shape>
              <dgm:presOf/>
              <dgm:constrLst>
                <dgm:constr type="l" for="ch" forName="chevron2"/>
                <dgm:constr type="t" for="ch" forName="chevron2" refType="h" fact="0.1923"/>
                <dgm:constr type="w" for="ch" forName="chevron2" refType="w"/>
                <dgm:constr type="b" for="ch" forName="chevron2" refType="h"/>
                <dgm:constr type="l" for="ch" forName="spChevron2"/>
                <dgm:constr type="t" for="ch" forName="spChevron2"/>
                <dgm:constr type="w" for="ch" forName="spChevron2" refType="w" fact="0.01"/>
                <dgm:constr type="h" for="ch" forName="spChevron2" refType="h" fact="0.01"/>
              </dgm:constrLst>
              <dgm:layoutNode name="chevron2">
                <dgm:alg type="sp"/>
                <dgm:choose name="Name33">
                  <dgm:if name="Name34" func="var" arg="dir" op="equ" val="norm">
                    <dgm:shape xmlns:r="http://schemas.openxmlformats.org/officeDocument/2006/relationships" type="chevron" r:blip="">
                      <dgm:adjLst>
                        <dgm:adj idx="1" val="0.6231"/>
                      </dgm:adjLst>
                    </dgm:shape>
                  </dgm:if>
                  <dgm:else name="Name35">
                    <dgm:shape xmlns:r="http://schemas.openxmlformats.org/officeDocument/2006/relationships" rot="180" type="chevron" r:blip="">
                      <dgm:adjLst>
                        <dgm:adj idx="1" val="0.6231"/>
                      </dgm:adjLst>
                    </dgm:shape>
                  </dgm:else>
                </dgm:choose>
                <dgm:presOf/>
              </dgm:layoutNode>
              <dgm:layoutNode name="spChevron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</dgm:layoutNode>
          </dgm:if>
          <dgm:else name="Name36"/>
        </dgm:choose>
      </dgm:forEach>
    </dgm:forEach>
  </dgm:layoutNode>
</dgm:layoutDef>
</file>

<file path=word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word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明朝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_rels/item4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4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lcf76f155ced4ddcb4097134ff3c332f xmlns="d82f01c1-5348-4068-8447-30d2b3180d9d">
      <Terms xmlns="http://schemas.microsoft.com/office/infopath/2007/PartnerControls"/>
    </lcf76f155ced4ddcb4097134ff3c332f>
    <TaxCatchAll xmlns="88cc1ac3-d661-4513-9676-173c55b04fe2" xsi:nil="true"/>
  </documentManagement>
</p:properties>
</file>

<file path=customXml/item2.xml><?xml version="1.0" encoding="utf-8"?>
<b:Sources xmlns:b="http://schemas.openxmlformats.org/officeDocument/2006/bibliography" xmlns="http://schemas.openxmlformats.org/officeDocument/2006/bibliography" SelectedStyle="\APA.XSL" StyleName="APA"/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8717C7A4F6BBBA40B13AA2B24907C736" ma:contentTypeVersion="20" ma:contentTypeDescription="Create a new document." ma:contentTypeScope="" ma:versionID="e41c225057a562a4ed7af6de211ec51f">
  <xsd:schema xmlns:xsd="http://www.w3.org/2001/XMLSchema" xmlns:xs="http://www.w3.org/2001/XMLSchema" xmlns:p="http://schemas.microsoft.com/office/2006/metadata/properties" xmlns:ns2="d82f01c1-5348-4068-8447-30d2b3180d9d" xmlns:ns3="5ceddba0-67fe-4e50-b265-e68b512147cc" xmlns:ns4="88cc1ac3-d661-4513-9676-173c55b04fe2" targetNamespace="http://schemas.microsoft.com/office/2006/metadata/properties" ma:root="true" ma:fieldsID="fc98aee1984866ef2cd1a00bb7155449" ns2:_="" ns3:_="" ns4:_="">
    <xsd:import namespace="d82f01c1-5348-4068-8447-30d2b3180d9d"/>
    <xsd:import namespace="5ceddba0-67fe-4e50-b265-e68b512147cc"/>
    <xsd:import namespace="88cc1ac3-d661-4513-9676-173c55b04fe2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AutoKeyPoints" minOccurs="0"/>
                <xsd:element ref="ns2:MediaServiceKeyPoints" minOccurs="0"/>
                <xsd:element ref="ns2:MediaServiceDateTaken" minOccurs="0"/>
                <xsd:element ref="ns2:MediaServiceAutoTags" minOccurs="0"/>
                <xsd:element ref="ns2:MediaServiceLocation" minOccurs="0"/>
                <xsd:element ref="ns2:MediaServiceOCR" minOccurs="0"/>
                <xsd:element ref="ns2:MediaServiceGenerationTime" minOccurs="0"/>
                <xsd:element ref="ns2:MediaServiceEventHashCode" minOccurs="0"/>
                <xsd:element ref="ns3:SharedWithUsers" minOccurs="0"/>
                <xsd:element ref="ns3:SharedWithDetails" minOccurs="0"/>
                <xsd:element ref="ns2:lcf76f155ced4ddcb4097134ff3c332f" minOccurs="0"/>
                <xsd:element ref="ns4:TaxCatchAll" minOccurs="0"/>
                <xsd:element ref="ns2:MediaServiceObjectDetectorVersions" minOccurs="0"/>
                <xsd:element ref="ns2:MediaLengthInSeconds" minOccurs="0"/>
                <xsd:element ref="ns2:MediaServiceSearchProperties" minOccurs="0"/>
                <xsd:element ref="ns2:MediaServiceBillingMetadata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d82f01c1-5348-4068-8447-30d2b3180d9d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0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1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DateTaken" ma:index="12" nillable="true" ma:displayName="MediaServiceDateTaken" ma:hidden="true" ma:internalName="MediaServiceDateTaken" ma:readOnly="true">
      <xsd:simpleType>
        <xsd:restriction base="dms:Text"/>
      </xsd:simpleType>
    </xsd:element>
    <xsd:element name="MediaServiceAutoTags" ma:index="13" nillable="true" ma:displayName="Tags" ma:internalName="MediaServiceAutoTags" ma:readOnly="true">
      <xsd:simpleType>
        <xsd:restriction base="dms:Text"/>
      </xsd:simpleType>
    </xsd:element>
    <xsd:element name="MediaServiceLocation" ma:index="14" nillable="true" ma:displayName="Location" ma:internalName="MediaServiceLocation" ma:readOnly="true">
      <xsd:simpleType>
        <xsd:restriction base="dms:Text"/>
      </xsd:simpleType>
    </xsd:element>
    <xsd:element name="MediaServiceOCR" ma:index="15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6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7" nillable="true" ma:displayName="MediaServiceEventHashCode" ma:hidden="true" ma:internalName="MediaServiceEventHashCode" ma:readOnly="true">
      <xsd:simpleType>
        <xsd:restriction base="dms:Text"/>
      </xsd:simpleType>
    </xsd:element>
    <xsd:element name="lcf76f155ced4ddcb4097134ff3c332f" ma:index="21" nillable="true" ma:taxonomy="true" ma:internalName="lcf76f155ced4ddcb4097134ff3c332f" ma:taxonomyFieldName="MediaServiceImageTags" ma:displayName="Image Tags" ma:readOnly="false" ma:fieldId="{5cf76f15-5ced-4ddc-b409-7134ff3c332f}" ma:taxonomyMulti="true" ma:sspId="12976cec-d0ce-485f-bc4a-34973482e79f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ObjectDetectorVersions" ma:index="23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  <xsd:element name="MediaLengthInSeconds" ma:index="24" nillable="true" ma:displayName="MediaLengthInSeconds" ma:hidden="true" ma:internalName="MediaLengthInSeconds" ma:readOnly="true">
      <xsd:simpleType>
        <xsd:restriction base="dms:Unknown"/>
      </xsd:simpleType>
    </xsd:element>
    <xsd:element name="MediaServiceSearchProperties" ma:index="25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BillingMetadata" ma:index="26" nillable="true" ma:displayName="MediaServiceBillingMetadata" ma:hidden="true" ma:internalName="MediaServiceBillingMetadata" ma:readOnly="true">
      <xsd:simpleType>
        <xsd:restriction base="dms:Not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5ceddba0-67fe-4e50-b265-e68b512147cc" elementFormDefault="qualified">
    <xsd:import namespace="http://schemas.microsoft.com/office/2006/documentManagement/types"/>
    <xsd:import namespace="http://schemas.microsoft.com/office/infopath/2007/PartnerControls"/>
    <xsd:element name="SharedWithUsers" ma:index="18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9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88cc1ac3-d661-4513-9676-173c55b04fe2" elementFormDefault="qualified">
    <xsd:import namespace="http://schemas.microsoft.com/office/2006/documentManagement/types"/>
    <xsd:import namespace="http://schemas.microsoft.com/office/infopath/2007/PartnerControls"/>
    <xsd:element name="TaxCatchAll" ma:index="22" nillable="true" ma:displayName="Taxonomy Catch All Column" ma:hidden="true" ma:list="{83e773e3-4a55-477f-9cf6-72b7184a84f2}" ma:internalName="TaxCatchAll" ma:showField="CatchAllData" ma:web="5ceddba0-67fe-4e50-b265-e68b512147cc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1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4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D50BC149-B230-4FF9-8CF3-A31AB521D651}">
  <ds:schemaRefs>
    <ds:schemaRef ds:uri="http://schemas.microsoft.com/office/2006/metadata/properties"/>
    <ds:schemaRef ds:uri="http://schemas.microsoft.com/office/infopath/2007/PartnerControls"/>
    <ds:schemaRef ds:uri="d82f01c1-5348-4068-8447-30d2b3180d9d"/>
    <ds:schemaRef ds:uri="88cc1ac3-d661-4513-9676-173c55b04fe2"/>
  </ds:schemaRefs>
</ds:datastoreItem>
</file>

<file path=customXml/itemProps2.xml><?xml version="1.0" encoding="utf-8"?>
<ds:datastoreItem xmlns:ds="http://schemas.openxmlformats.org/officeDocument/2006/customXml" ds:itemID="{7322361E-DA58-46CA-8A2E-710BCFA712E0}">
  <ds:schemaRefs>
    <ds:schemaRef ds:uri="http://schemas.openxmlformats.org/officeDocument/2006/bibliography"/>
  </ds:schemaRefs>
</ds:datastoreItem>
</file>

<file path=customXml/itemProps3.xml><?xml version="1.0" encoding="utf-8"?>
<ds:datastoreItem xmlns:ds="http://schemas.openxmlformats.org/officeDocument/2006/customXml" ds:itemID="{8B9AD476-9593-4FC7-BDC3-6DCFDBA33549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d82f01c1-5348-4068-8447-30d2b3180d9d"/>
    <ds:schemaRef ds:uri="5ceddba0-67fe-4e50-b265-e68b512147cc"/>
    <ds:schemaRef ds:uri="88cc1ac3-d661-4513-9676-173c55b04fe2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4.xml><?xml version="1.0" encoding="utf-8"?>
<ds:datastoreItem xmlns:ds="http://schemas.openxmlformats.org/officeDocument/2006/customXml" ds:itemID="{6211E359-E5F8-4D0C-A2E6-8F4D1F3251ED}">
  <ds:schemaRefs>
    <ds:schemaRef ds:uri="http://schemas.microsoft.com/sharepoint/v3/contenttype/forms"/>
  </ds:schemaRefs>
</ds:datastoreItem>
</file>

<file path=docMetadata/LabelInfo.xml><?xml version="1.0" encoding="utf-8"?>
<clbl:labelList xmlns:clbl="http://schemas.microsoft.com/office/2020/mipLabelMetadata">
  <clbl:label id="{8fd7c08e-9c24-436d-a6ad-a8ecb8394d49}" enabled="1" method="Standard" siteId="{6e5a37bb-a961-4e4f-baae-2798a2245f30}" removed="0"/>
</clbl:labelList>
</file>

<file path=docProps/app.xml><?xml version="1.0" encoding="utf-8"?>
<Properties xmlns="http://schemas.openxmlformats.org/officeDocument/2006/extended-properties" xmlns:vt="http://schemas.openxmlformats.org/officeDocument/2006/docPropsVTypes">
  <Template>Policy</Template>
  <TotalTime>20</TotalTime>
  <Pages>6</Pages>
  <Words>724</Words>
  <Characters>4198</Characters>
  <Application>Microsoft Office Word</Application>
  <DocSecurity>0</DocSecurity>
  <Lines>123</Lines>
  <Paragraphs>56</Paragraphs>
  <ScaleCrop>false</ScaleCrop>
  <Company>Nottinghamshire County Council</Company>
  <LinksUpToDate>false</LinksUpToDate>
  <CharactersWithSpaces>4866</CharactersWithSpaces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subject/>
  <dc:creator>ah135</dc:creator>
  <cp:keywords/>
  <cp:lastModifiedBy>Angela Howat</cp:lastModifiedBy>
  <cp:revision>18</cp:revision>
  <cp:lastPrinted>2019-01-23T08:48:00Z</cp:lastPrinted>
  <dcterms:created xsi:type="dcterms:W3CDTF">2026-04-17T10:38:00Z</dcterms:created>
  <dcterms:modified xsi:type="dcterms:W3CDTF">2026-06-11T08:09:00Z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0x0101008717C7A4F6BBBA40B13AA2B24907C736</vt:lpwstr>
  </property>
  <property fmtid="{D5CDD505-2E9C-101B-9397-08002B2CF9AE}" pid="3" name="MediaServiceImageTags">
    <vt:lpwstr/>
  </property>
  <property fmtid="{D5CDD505-2E9C-101B-9397-08002B2CF9AE}" pid="4" name="docLang">
    <vt:lpwstr>en</vt:lpwstr>
  </property>
</Properties>
</file>