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4"/>
    <p:sldMasterId id="2147483648" r:id="rId5"/>
    <p:sldMasterId id="2147483650" r:id="rId6"/>
    <p:sldMasterId id="2147483652" r:id="rId7"/>
    <p:sldMasterId id="2147483665" r:id="rId8"/>
  </p:sldMasterIdLst>
  <p:notesMasterIdLst>
    <p:notesMasterId r:id="rId17"/>
  </p:notesMasterIdLst>
  <p:handoutMasterIdLst>
    <p:handoutMasterId r:id="rId18"/>
  </p:handoutMasterIdLst>
  <p:sldIdLst>
    <p:sldId id="264" r:id="rId9"/>
    <p:sldId id="263" r:id="rId10"/>
    <p:sldId id="265" r:id="rId11"/>
    <p:sldId id="258" r:id="rId12"/>
    <p:sldId id="256" r:id="rId13"/>
    <p:sldId id="259" r:id="rId14"/>
    <p:sldId id="257" r:id="rId15"/>
    <p:sldId id="26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82235-20C5-42F4-A63A-522B7F53B483}" v="8" dt="2020-05-06T11:23:50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3" autoAdjust="0"/>
    <p:restoredTop sz="94127" autoAdjust="0"/>
  </p:normalViewPr>
  <p:slideViewPr>
    <p:cSldViewPr snapToGrid="0">
      <p:cViewPr varScale="1">
        <p:scale>
          <a:sx n="86" d="100"/>
          <a:sy n="86" d="100"/>
        </p:scale>
        <p:origin x="13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Heard" userId="c8632518-31b3-4987-98cb-30df68bd4b6e" providerId="ADAL" clId="{3CE82235-20C5-42F4-A63A-522B7F53B483}"/>
    <pc:docChg chg="custSel modSld">
      <pc:chgData name="Lee Heard" userId="c8632518-31b3-4987-98cb-30df68bd4b6e" providerId="ADAL" clId="{3CE82235-20C5-42F4-A63A-522B7F53B483}" dt="2020-05-06T11:23:58.139" v="33" actId="1076"/>
      <pc:docMkLst>
        <pc:docMk/>
      </pc:docMkLst>
      <pc:sldChg chg="modSp">
        <pc:chgData name="Lee Heard" userId="c8632518-31b3-4987-98cb-30df68bd4b6e" providerId="ADAL" clId="{3CE82235-20C5-42F4-A63A-522B7F53B483}" dt="2020-05-06T11:23:36.594" v="25" actId="14100"/>
        <pc:sldMkLst>
          <pc:docMk/>
          <pc:sldMk cId="2404868057" sldId="256"/>
        </pc:sldMkLst>
        <pc:spChg chg="mod">
          <ac:chgData name="Lee Heard" userId="c8632518-31b3-4987-98cb-30df68bd4b6e" providerId="ADAL" clId="{3CE82235-20C5-42F4-A63A-522B7F53B483}" dt="2020-05-06T11:23:36.594" v="25" actId="14100"/>
          <ac:spMkLst>
            <pc:docMk/>
            <pc:sldMk cId="2404868057" sldId="256"/>
            <ac:spMk id="7" creationId="{00000000-0000-0000-0000-000000000000}"/>
          </ac:spMkLst>
        </pc:spChg>
      </pc:sldChg>
      <pc:sldChg chg="modSp">
        <pc:chgData name="Lee Heard" userId="c8632518-31b3-4987-98cb-30df68bd4b6e" providerId="ADAL" clId="{3CE82235-20C5-42F4-A63A-522B7F53B483}" dt="2020-05-06T11:23:21.833" v="15" actId="14100"/>
        <pc:sldMkLst>
          <pc:docMk/>
          <pc:sldMk cId="2209707434" sldId="257"/>
        </pc:sldMkLst>
        <pc:spChg chg="mod">
          <ac:chgData name="Lee Heard" userId="c8632518-31b3-4987-98cb-30df68bd4b6e" providerId="ADAL" clId="{3CE82235-20C5-42F4-A63A-522B7F53B483}" dt="2020-05-06T11:23:21.833" v="15" actId="14100"/>
          <ac:spMkLst>
            <pc:docMk/>
            <pc:sldMk cId="2209707434" sldId="257"/>
            <ac:spMk id="7" creationId="{00000000-0000-0000-0000-000000000000}"/>
          </ac:spMkLst>
        </pc:spChg>
      </pc:sldChg>
      <pc:sldChg chg="modSp">
        <pc:chgData name="Lee Heard" userId="c8632518-31b3-4987-98cb-30df68bd4b6e" providerId="ADAL" clId="{3CE82235-20C5-42F4-A63A-522B7F53B483}" dt="2020-05-06T11:23:58.139" v="33" actId="1076"/>
        <pc:sldMkLst>
          <pc:docMk/>
          <pc:sldMk cId="3050580138" sldId="258"/>
        </pc:sldMkLst>
        <pc:spChg chg="mod">
          <ac:chgData name="Lee Heard" userId="c8632518-31b3-4987-98cb-30df68bd4b6e" providerId="ADAL" clId="{3CE82235-20C5-42F4-A63A-522B7F53B483}" dt="2020-05-06T11:23:58.139" v="33" actId="1076"/>
          <ac:spMkLst>
            <pc:docMk/>
            <pc:sldMk cId="3050580138" sldId="258"/>
            <ac:spMk id="25" creationId="{00000000-0000-0000-0000-000000000000}"/>
          </ac:spMkLst>
        </pc:spChg>
      </pc:sldChg>
      <pc:sldChg chg="modSp">
        <pc:chgData name="Lee Heard" userId="c8632518-31b3-4987-98cb-30df68bd4b6e" providerId="ADAL" clId="{3CE82235-20C5-42F4-A63A-522B7F53B483}" dt="2020-05-06T11:23:12.279" v="10" actId="404"/>
        <pc:sldMkLst>
          <pc:docMk/>
          <pc:sldMk cId="1306603657" sldId="259"/>
        </pc:sldMkLst>
        <pc:spChg chg="mod">
          <ac:chgData name="Lee Heard" userId="c8632518-31b3-4987-98cb-30df68bd4b6e" providerId="ADAL" clId="{3CE82235-20C5-42F4-A63A-522B7F53B483}" dt="2020-05-06T11:23:12.279" v="10" actId="404"/>
          <ac:spMkLst>
            <pc:docMk/>
            <pc:sldMk cId="1306603657" sldId="259"/>
            <ac:spMk id="5" creationId="{00000000-0000-0000-0000-000000000000}"/>
          </ac:spMkLst>
        </pc:spChg>
      </pc:sldChg>
      <pc:sldChg chg="delSp">
        <pc:chgData name="Lee Heard" userId="c8632518-31b3-4987-98cb-30df68bd4b6e" providerId="ADAL" clId="{3CE82235-20C5-42F4-A63A-522B7F53B483}" dt="2020-05-06T11:22:10.345" v="0" actId="478"/>
        <pc:sldMkLst>
          <pc:docMk/>
          <pc:sldMk cId="3166142323" sldId="262"/>
        </pc:sldMkLst>
        <pc:picChg chg="del">
          <ac:chgData name="Lee Heard" userId="c8632518-31b3-4987-98cb-30df68bd4b6e" providerId="ADAL" clId="{3CE82235-20C5-42F4-A63A-522B7F53B483}" dt="2020-05-06T11:22:10.345" v="0" actId="478"/>
          <ac:picMkLst>
            <pc:docMk/>
            <pc:sldMk cId="3166142323" sldId="262"/>
            <ac:picMk id="3" creationId="{ACB10476-730F-4ED3-962E-D5ADFA7565F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5C432A-024F-4ADF-B92E-B4D080651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EFB43-5A0C-41C7-A4D9-F746C73C0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4E3B3-CEA2-4FC6-BA0A-4675904940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36AA3-076C-4A7B-8699-1A84BDEDEB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0E523-F7BF-49A1-BFD7-79A074695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8B1E-A88E-4EEB-B440-5CC138FD9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21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563A-1545-4EAB-8D34-0C670242AD6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2E99-6B6D-48E3-A764-EAC865C92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0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9BBA-1FF6-4C09-821F-51C16DAD79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1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 dirty="0"/>
              <a:t>Pupils can discuss each of the dangers and how they would keep themselves safe.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7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 dirty="0"/>
              <a:t>Pupils can discuss each of the dangers and how they would keep themselves safe.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0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 dirty="0"/>
              <a:t>Pupils can discuss each of the dangers and how they would keep themselves safe.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3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/>
              <a:t>Pupils can discuss each of the dangers and how they would keep themselves safe.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3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6F5A-2CE9-40FD-9B3D-D6CEE43ECDBB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43E7-E5DE-4A79-87F1-242AACD40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52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026F5A-2CE9-40FD-9B3D-D6CEE43ECDBB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0043E7-E5DE-4A79-87F1-242AACD40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4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AF39AE-5CD3-48C2-A264-AB5CC6E59E98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B5D8A7-0041-45E6-A907-40BBE3082D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7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8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8A92259-43DE-4903-85D0-74A1FA2983C9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4EE3761-9E13-4889-BE12-90A319A1D8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4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341B6B-8990-4876-B295-3C2D3D2D729F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5673BE2-E225-4E5A-83C8-5FEC72BE89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30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6F5A-2CE9-40FD-9B3D-D6CEE43ECDBB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43E7-E5DE-4A79-87F1-242AACD40ED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Wave">
            <a:extLst>
              <a:ext uri="{FF2B5EF4-FFF2-40B4-BE49-F238E27FC236}">
                <a16:creationId xmlns:a16="http://schemas.microsoft.com/office/drawing/2014/main" id="{B657861B-97C4-496B-B8AB-76563C235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945"/>
          <a:stretch/>
        </p:blipFill>
        <p:spPr>
          <a:xfrm>
            <a:off x="-29768" y="5499057"/>
            <a:ext cx="9173768" cy="1358943"/>
          </a:xfrm>
          <a:prstGeom prst="rect">
            <a:avLst/>
          </a:prstGeom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97CC865-DD24-4687-AB30-E651BA8AE47E}"/>
              </a:ext>
            </a:extLst>
          </p:cNvPr>
          <p:cNvSpPr txBox="1">
            <a:spLocks/>
          </p:cNvSpPr>
          <p:nvPr userDrawn="1"/>
        </p:nvSpPr>
        <p:spPr>
          <a:xfrm>
            <a:off x="2360816" y="6127750"/>
            <a:ext cx="48629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Royal Life Saving Society UK – www.rlss.org.uk</a:t>
            </a:r>
          </a:p>
        </p:txBody>
      </p:sp>
      <p:pic>
        <p:nvPicPr>
          <p:cNvPr id="11" name="Picture 10" descr="DPW Logo">
            <a:extLst>
              <a:ext uri="{FF2B5EF4-FFF2-40B4-BE49-F238E27FC236}">
                <a16:creationId xmlns:a16="http://schemas.microsoft.com/office/drawing/2014/main" id="{A9C89D47-1902-49E0-A977-D716C6BB21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7" y="5654110"/>
            <a:ext cx="1250875" cy="1208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F27E15-97BF-4953-B5EB-11D84DF70F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360249"/>
            <a:ext cx="1419599" cy="8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9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>
            <a:spLocks noGrp="1"/>
          </p:cNvSpPr>
          <p:nvPr>
            <p:ph type="ctrTitle"/>
          </p:nvPr>
        </p:nvSpPr>
        <p:spPr>
          <a:xfrm>
            <a:off x="351693" y="2404349"/>
            <a:ext cx="8440615" cy="135694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6185" dirty="0">
                <a:solidFill>
                  <a:srgbClr val="002060"/>
                </a:solidFill>
              </a:rPr>
              <a:t>Spot the Dangers</a:t>
            </a:r>
            <a:br>
              <a:rPr lang="en-GB" altLang="en-US" dirty="0">
                <a:solidFill>
                  <a:srgbClr val="002060"/>
                </a:solidFill>
              </a:rPr>
            </a:br>
            <a:endParaRPr lang="en-GB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7735-92E3-4071-8720-0B47ACAD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rgbClr val="002060"/>
                </a:solidFill>
              </a:rPr>
              <a:t>Always follow the Water Safety Code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8ACABA-92EA-4BA2-AAFA-139E1074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4856" y="3856048"/>
            <a:ext cx="14288" cy="14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0DAE4-BFAF-4F13-8278-41E9AC055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37309" r="-147" b="15719"/>
          <a:stretch/>
        </p:blipFill>
        <p:spPr>
          <a:xfrm>
            <a:off x="96474" y="1417638"/>
            <a:ext cx="5725486" cy="38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C170-B99D-494C-B2FC-229157FE8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Can you spot the dangers?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BB6AB-826A-4AC1-8E64-C9036D7DC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Click on a danger to reveal</a:t>
            </a:r>
          </a:p>
        </p:txBody>
      </p:sp>
    </p:spTree>
    <p:extLst>
      <p:ext uri="{BB962C8B-B14F-4D97-AF65-F5344CB8AC3E}">
        <p14:creationId xmlns:p14="http://schemas.microsoft.com/office/powerpoint/2010/main" val="20577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763001" y="6509656"/>
            <a:ext cx="324000" cy="28800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5313" y="6509656"/>
            <a:ext cx="324000" cy="288000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7" name="Freeform 6"/>
          <p:cNvSpPr/>
          <p:nvPr/>
        </p:nvSpPr>
        <p:spPr>
          <a:xfrm>
            <a:off x="145473" y="1302327"/>
            <a:ext cx="4239491" cy="671946"/>
          </a:xfrm>
          <a:custGeom>
            <a:avLst/>
            <a:gdLst>
              <a:gd name="connsiteX0" fmla="*/ 0 w 4239491"/>
              <a:gd name="connsiteY0" fmla="*/ 242455 h 671946"/>
              <a:gd name="connsiteX1" fmla="*/ 1981200 w 4239491"/>
              <a:gd name="connsiteY1" fmla="*/ 0 h 671946"/>
              <a:gd name="connsiteX2" fmla="*/ 4239491 w 4239491"/>
              <a:gd name="connsiteY2" fmla="*/ 173182 h 671946"/>
              <a:gd name="connsiteX3" fmla="*/ 4038600 w 4239491"/>
              <a:gd name="connsiteY3" fmla="*/ 471055 h 671946"/>
              <a:gd name="connsiteX4" fmla="*/ 2653145 w 4239491"/>
              <a:gd name="connsiteY4" fmla="*/ 443346 h 671946"/>
              <a:gd name="connsiteX5" fmla="*/ 1905000 w 4239491"/>
              <a:gd name="connsiteY5" fmla="*/ 256309 h 671946"/>
              <a:gd name="connsiteX6" fmla="*/ 0 w 4239491"/>
              <a:gd name="connsiteY6" fmla="*/ 671946 h 671946"/>
              <a:gd name="connsiteX7" fmla="*/ 0 w 4239491"/>
              <a:gd name="connsiteY7" fmla="*/ 242455 h 6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9491" h="671946">
                <a:moveTo>
                  <a:pt x="0" y="242455"/>
                </a:moveTo>
                <a:lnTo>
                  <a:pt x="1981200" y="0"/>
                </a:lnTo>
                <a:lnTo>
                  <a:pt x="4239491" y="173182"/>
                </a:lnTo>
                <a:lnTo>
                  <a:pt x="4038600" y="471055"/>
                </a:lnTo>
                <a:lnTo>
                  <a:pt x="2653145" y="443346"/>
                </a:lnTo>
                <a:lnTo>
                  <a:pt x="1905000" y="256309"/>
                </a:lnTo>
                <a:lnTo>
                  <a:pt x="0" y="671946"/>
                </a:lnTo>
                <a:lnTo>
                  <a:pt x="0" y="24245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8" name="Freeform 7"/>
          <p:cNvSpPr/>
          <p:nvPr/>
        </p:nvSpPr>
        <p:spPr>
          <a:xfrm>
            <a:off x="3990109" y="1517073"/>
            <a:ext cx="1683327" cy="741218"/>
          </a:xfrm>
          <a:custGeom>
            <a:avLst/>
            <a:gdLst>
              <a:gd name="connsiteX0" fmla="*/ 1676400 w 1683327"/>
              <a:gd name="connsiteY0" fmla="*/ 117763 h 741218"/>
              <a:gd name="connsiteX1" fmla="*/ 1683327 w 1683327"/>
              <a:gd name="connsiteY1" fmla="*/ 741218 h 741218"/>
              <a:gd name="connsiteX2" fmla="*/ 0 w 1683327"/>
              <a:gd name="connsiteY2" fmla="*/ 678872 h 741218"/>
              <a:gd name="connsiteX3" fmla="*/ 20782 w 1683327"/>
              <a:gd name="connsiteY3" fmla="*/ 297872 h 741218"/>
              <a:gd name="connsiteX4" fmla="*/ 235527 w 1683327"/>
              <a:gd name="connsiteY4" fmla="*/ 304800 h 741218"/>
              <a:gd name="connsiteX5" fmla="*/ 526473 w 1683327"/>
              <a:gd name="connsiteY5" fmla="*/ 0 h 741218"/>
              <a:gd name="connsiteX6" fmla="*/ 1676400 w 1683327"/>
              <a:gd name="connsiteY6" fmla="*/ 117763 h 7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327" h="741218">
                <a:moveTo>
                  <a:pt x="1676400" y="117763"/>
                </a:moveTo>
                <a:lnTo>
                  <a:pt x="1683327" y="741218"/>
                </a:lnTo>
                <a:lnTo>
                  <a:pt x="0" y="678872"/>
                </a:lnTo>
                <a:lnTo>
                  <a:pt x="20782" y="297872"/>
                </a:lnTo>
                <a:lnTo>
                  <a:pt x="235527" y="304800"/>
                </a:lnTo>
                <a:lnTo>
                  <a:pt x="526473" y="0"/>
                </a:lnTo>
                <a:lnTo>
                  <a:pt x="1676400" y="11776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9" name="Freeform 8"/>
          <p:cNvSpPr/>
          <p:nvPr/>
        </p:nvSpPr>
        <p:spPr>
          <a:xfrm>
            <a:off x="5624945" y="2057400"/>
            <a:ext cx="1184564" cy="782782"/>
          </a:xfrm>
          <a:custGeom>
            <a:avLst/>
            <a:gdLst>
              <a:gd name="connsiteX0" fmla="*/ 159328 w 1184564"/>
              <a:gd name="connsiteY0" fmla="*/ 0 h 782782"/>
              <a:gd name="connsiteX1" fmla="*/ 0 w 1184564"/>
              <a:gd name="connsiteY1" fmla="*/ 623455 h 782782"/>
              <a:gd name="connsiteX2" fmla="*/ 1073728 w 1184564"/>
              <a:gd name="connsiteY2" fmla="*/ 782782 h 782782"/>
              <a:gd name="connsiteX3" fmla="*/ 1184564 w 1184564"/>
              <a:gd name="connsiteY3" fmla="*/ 76200 h 782782"/>
              <a:gd name="connsiteX4" fmla="*/ 159328 w 1184564"/>
              <a:gd name="connsiteY4" fmla="*/ 0 h 7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564" h="782782">
                <a:moveTo>
                  <a:pt x="159328" y="0"/>
                </a:moveTo>
                <a:lnTo>
                  <a:pt x="0" y="623455"/>
                </a:lnTo>
                <a:lnTo>
                  <a:pt x="1073728" y="782782"/>
                </a:lnTo>
                <a:lnTo>
                  <a:pt x="1184564" y="76200"/>
                </a:lnTo>
                <a:lnTo>
                  <a:pt x="159328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10" name="Freeform 9"/>
          <p:cNvSpPr/>
          <p:nvPr/>
        </p:nvSpPr>
        <p:spPr>
          <a:xfrm>
            <a:off x="5451764" y="3927764"/>
            <a:ext cx="2888672" cy="2189018"/>
          </a:xfrm>
          <a:custGeom>
            <a:avLst/>
            <a:gdLst>
              <a:gd name="connsiteX0" fmla="*/ 27709 w 2888672"/>
              <a:gd name="connsiteY0" fmla="*/ 0 h 2189018"/>
              <a:gd name="connsiteX1" fmla="*/ 0 w 2888672"/>
              <a:gd name="connsiteY1" fmla="*/ 1046018 h 2189018"/>
              <a:gd name="connsiteX2" fmla="*/ 1136072 w 2888672"/>
              <a:gd name="connsiteY2" fmla="*/ 2189018 h 2189018"/>
              <a:gd name="connsiteX3" fmla="*/ 2888672 w 2888672"/>
              <a:gd name="connsiteY3" fmla="*/ 2161309 h 2189018"/>
              <a:gd name="connsiteX4" fmla="*/ 2064327 w 2888672"/>
              <a:gd name="connsiteY4" fmla="*/ 214745 h 2189018"/>
              <a:gd name="connsiteX5" fmla="*/ 27709 w 2888672"/>
              <a:gd name="connsiteY5" fmla="*/ 0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672" h="2189018">
                <a:moveTo>
                  <a:pt x="27709" y="0"/>
                </a:moveTo>
                <a:lnTo>
                  <a:pt x="0" y="1046018"/>
                </a:lnTo>
                <a:lnTo>
                  <a:pt x="1136072" y="2189018"/>
                </a:lnTo>
                <a:lnTo>
                  <a:pt x="2888672" y="2161309"/>
                </a:lnTo>
                <a:lnTo>
                  <a:pt x="2064327" y="214745"/>
                </a:lnTo>
                <a:lnTo>
                  <a:pt x="27709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11" name="Freeform 10"/>
          <p:cNvSpPr/>
          <p:nvPr/>
        </p:nvSpPr>
        <p:spPr>
          <a:xfrm>
            <a:off x="7786255" y="3498273"/>
            <a:ext cx="1156854" cy="1136072"/>
          </a:xfrm>
          <a:custGeom>
            <a:avLst/>
            <a:gdLst>
              <a:gd name="connsiteX0" fmla="*/ 0 w 1156854"/>
              <a:gd name="connsiteY0" fmla="*/ 117763 h 1136072"/>
              <a:gd name="connsiteX1" fmla="*/ 62345 w 1156854"/>
              <a:gd name="connsiteY1" fmla="*/ 1136072 h 1136072"/>
              <a:gd name="connsiteX2" fmla="*/ 1156854 w 1156854"/>
              <a:gd name="connsiteY2" fmla="*/ 1032163 h 1136072"/>
              <a:gd name="connsiteX3" fmla="*/ 1115290 w 1156854"/>
              <a:gd name="connsiteY3" fmla="*/ 0 h 1136072"/>
              <a:gd name="connsiteX4" fmla="*/ 0 w 1156854"/>
              <a:gd name="connsiteY4" fmla="*/ 117763 h 113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854" h="1136072">
                <a:moveTo>
                  <a:pt x="0" y="117763"/>
                </a:moveTo>
                <a:lnTo>
                  <a:pt x="62345" y="1136072"/>
                </a:lnTo>
                <a:lnTo>
                  <a:pt x="1156854" y="1032163"/>
                </a:lnTo>
                <a:lnTo>
                  <a:pt x="1115290" y="0"/>
                </a:lnTo>
                <a:lnTo>
                  <a:pt x="0" y="11776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12" name="Freeform 11"/>
          <p:cNvSpPr/>
          <p:nvPr/>
        </p:nvSpPr>
        <p:spPr>
          <a:xfrm>
            <a:off x="3999029" y="3804643"/>
            <a:ext cx="1362075" cy="1230481"/>
          </a:xfrm>
          <a:custGeom>
            <a:avLst/>
            <a:gdLst>
              <a:gd name="connsiteX0" fmla="*/ 0 w 1362075"/>
              <a:gd name="connsiteY0" fmla="*/ 0 h 2219325"/>
              <a:gd name="connsiteX1" fmla="*/ 1362075 w 1362075"/>
              <a:gd name="connsiteY1" fmla="*/ 38100 h 2219325"/>
              <a:gd name="connsiteX2" fmla="*/ 1343025 w 1362075"/>
              <a:gd name="connsiteY2" fmla="*/ 1400175 h 2219325"/>
              <a:gd name="connsiteX3" fmla="*/ 47625 w 1362075"/>
              <a:gd name="connsiteY3" fmla="*/ 2219325 h 2219325"/>
              <a:gd name="connsiteX4" fmla="*/ 0 w 1362075"/>
              <a:gd name="connsiteY4" fmla="*/ 0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5" h="2219325">
                <a:moveTo>
                  <a:pt x="0" y="0"/>
                </a:moveTo>
                <a:lnTo>
                  <a:pt x="1362075" y="38100"/>
                </a:lnTo>
                <a:lnTo>
                  <a:pt x="1343025" y="1400175"/>
                </a:lnTo>
                <a:lnTo>
                  <a:pt x="47625" y="2219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14" name="Freeform 13"/>
          <p:cNvSpPr/>
          <p:nvPr/>
        </p:nvSpPr>
        <p:spPr>
          <a:xfrm>
            <a:off x="1990725" y="4638675"/>
            <a:ext cx="1857375" cy="1914525"/>
          </a:xfrm>
          <a:custGeom>
            <a:avLst/>
            <a:gdLst>
              <a:gd name="connsiteX0" fmla="*/ 28575 w 1857375"/>
              <a:gd name="connsiteY0" fmla="*/ 0 h 1914525"/>
              <a:gd name="connsiteX1" fmla="*/ 28575 w 1857375"/>
              <a:gd name="connsiteY1" fmla="*/ 0 h 1914525"/>
              <a:gd name="connsiteX2" fmla="*/ 0 w 1857375"/>
              <a:gd name="connsiteY2" fmla="*/ 1914525 h 1914525"/>
              <a:gd name="connsiteX3" fmla="*/ 1857375 w 1857375"/>
              <a:gd name="connsiteY3" fmla="*/ 1905000 h 1914525"/>
              <a:gd name="connsiteX4" fmla="*/ 1857375 w 1857375"/>
              <a:gd name="connsiteY4" fmla="*/ 66675 h 1914525"/>
              <a:gd name="connsiteX5" fmla="*/ 28575 w 1857375"/>
              <a:gd name="connsiteY5" fmla="*/ 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375" h="1914525">
                <a:moveTo>
                  <a:pt x="28575" y="0"/>
                </a:moveTo>
                <a:lnTo>
                  <a:pt x="28575" y="0"/>
                </a:lnTo>
                <a:lnTo>
                  <a:pt x="0" y="1914525"/>
                </a:lnTo>
                <a:lnTo>
                  <a:pt x="1857375" y="1905000"/>
                </a:lnTo>
                <a:lnTo>
                  <a:pt x="1857375" y="66675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18" name="Freeform 17"/>
          <p:cNvSpPr/>
          <p:nvPr/>
        </p:nvSpPr>
        <p:spPr>
          <a:xfrm>
            <a:off x="1571625" y="1762125"/>
            <a:ext cx="4010025" cy="1371600"/>
          </a:xfrm>
          <a:custGeom>
            <a:avLst/>
            <a:gdLst>
              <a:gd name="connsiteX0" fmla="*/ 3981450 w 4010025"/>
              <a:gd name="connsiteY0" fmla="*/ 647700 h 1371600"/>
              <a:gd name="connsiteX1" fmla="*/ 4000500 w 4010025"/>
              <a:gd name="connsiteY1" fmla="*/ 1371600 h 1371600"/>
              <a:gd name="connsiteX2" fmla="*/ 0 w 4010025"/>
              <a:gd name="connsiteY2" fmla="*/ 600075 h 1371600"/>
              <a:gd name="connsiteX3" fmla="*/ 0 w 4010025"/>
              <a:gd name="connsiteY3" fmla="*/ 0 h 1371600"/>
              <a:gd name="connsiteX4" fmla="*/ 933450 w 4010025"/>
              <a:gd name="connsiteY4" fmla="*/ 9525 h 1371600"/>
              <a:gd name="connsiteX5" fmla="*/ 1247775 w 4010025"/>
              <a:gd name="connsiteY5" fmla="*/ 533400 h 1371600"/>
              <a:gd name="connsiteX6" fmla="*/ 1219200 w 4010025"/>
              <a:gd name="connsiteY6" fmla="*/ 752475 h 1371600"/>
              <a:gd name="connsiteX7" fmla="*/ 3314700 w 4010025"/>
              <a:gd name="connsiteY7" fmla="*/ 1162050 h 1371600"/>
              <a:gd name="connsiteX8" fmla="*/ 3400425 w 4010025"/>
              <a:gd name="connsiteY8" fmla="*/ 590550 h 1371600"/>
              <a:gd name="connsiteX9" fmla="*/ 3971925 w 4010025"/>
              <a:gd name="connsiteY9" fmla="*/ 571500 h 1371600"/>
              <a:gd name="connsiteX10" fmla="*/ 4010025 w 4010025"/>
              <a:gd name="connsiteY10" fmla="*/ 108585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0025" h="1371600">
                <a:moveTo>
                  <a:pt x="3981450" y="647700"/>
                </a:moveTo>
                <a:lnTo>
                  <a:pt x="4000500" y="1371600"/>
                </a:lnTo>
                <a:lnTo>
                  <a:pt x="0" y="600075"/>
                </a:lnTo>
                <a:lnTo>
                  <a:pt x="0" y="0"/>
                </a:lnTo>
                <a:lnTo>
                  <a:pt x="933450" y="9525"/>
                </a:lnTo>
                <a:lnTo>
                  <a:pt x="1247775" y="533400"/>
                </a:lnTo>
                <a:lnTo>
                  <a:pt x="1219200" y="752475"/>
                </a:lnTo>
                <a:lnTo>
                  <a:pt x="3314700" y="1162050"/>
                </a:lnTo>
                <a:lnTo>
                  <a:pt x="3400425" y="590550"/>
                </a:lnTo>
                <a:lnTo>
                  <a:pt x="3971925" y="571500"/>
                </a:lnTo>
                <a:lnTo>
                  <a:pt x="4010025" y="1085850"/>
                </a:ln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20" name="Left-Right Arrow Callout 19"/>
          <p:cNvSpPr/>
          <p:nvPr/>
        </p:nvSpPr>
        <p:spPr>
          <a:xfrm>
            <a:off x="2992061" y="2807276"/>
            <a:ext cx="1495426" cy="520412"/>
          </a:xfrm>
          <a:prstGeom prst="wedgeRoundRectCallout">
            <a:avLst>
              <a:gd name="adj1" fmla="val 84775"/>
              <a:gd name="adj2" fmla="val -402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Not </a:t>
            </a:r>
            <a:r>
              <a:rPr lang="en-GB" sz="1400" cap="all" dirty="0" err="1"/>
              <a:t>WEARing</a:t>
            </a:r>
            <a:r>
              <a:rPr lang="en-GB" sz="1400" cap="all" dirty="0"/>
              <a:t> A LIFE JACKET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391400" y="2717223"/>
            <a:ext cx="1551709" cy="781050"/>
          </a:xfrm>
          <a:prstGeom prst="wedgeRoundRectCallout">
            <a:avLst>
              <a:gd name="adj1" fmla="val 15384"/>
              <a:gd name="adj2" fmla="val 9977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BROKEN lifesaving equipment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566387" y="5910758"/>
            <a:ext cx="2196614" cy="353107"/>
          </a:xfrm>
          <a:prstGeom prst="wedgeRoundRectCallout">
            <a:avLst>
              <a:gd name="adj1" fmla="val -26582"/>
              <a:gd name="adj2" fmla="val -20353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Running NEAR THE EDGE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045363" y="6051675"/>
            <a:ext cx="1893397" cy="457981"/>
          </a:xfrm>
          <a:prstGeom prst="wedgeRoundRectCallout">
            <a:avLst>
              <a:gd name="adj1" fmla="val -14606"/>
              <a:gd name="adj2" fmla="val -10832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Cycling  NEAR WATER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023752" y="4039588"/>
            <a:ext cx="2218775" cy="664057"/>
          </a:xfrm>
          <a:prstGeom prst="wedgeRoundRectCallout">
            <a:avLst>
              <a:gd name="adj1" fmla="val 106144"/>
              <a:gd name="adj2" fmla="val -389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Pets near the water without leads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990725" y="923329"/>
            <a:ext cx="1638300" cy="378997"/>
          </a:xfrm>
          <a:prstGeom prst="wedgeRoundRectCallout">
            <a:avLst>
              <a:gd name="adj1" fmla="val 32439"/>
              <a:gd name="adj2" fmla="val 12517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UNSAFE BANKS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741596" y="672177"/>
            <a:ext cx="1501486" cy="904875"/>
          </a:xfrm>
          <a:prstGeom prst="wedgeRoundRectCallout">
            <a:avLst>
              <a:gd name="adj1" fmla="val -107289"/>
              <a:gd name="adj2" fmla="val 7901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Unknown depth </a:t>
            </a:r>
          </a:p>
          <a:p>
            <a:pPr algn="ctr"/>
            <a:r>
              <a:rPr lang="en-GB" sz="1400" cap="all" dirty="0"/>
              <a:t>(Too deep or shallow)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079673" y="1839613"/>
            <a:ext cx="1863436" cy="534385"/>
          </a:xfrm>
          <a:prstGeom prst="wedgeRoundRectCallout">
            <a:avLst>
              <a:gd name="adj1" fmla="val -99446"/>
              <a:gd name="adj2" fmla="val 6748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WHAT’S IN THE WATER?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5578" y="0"/>
            <a:ext cx="3409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FIND ALL 8?</a:t>
            </a:r>
          </a:p>
        </p:txBody>
      </p:sp>
    </p:spTree>
    <p:extLst>
      <p:ext uri="{BB962C8B-B14F-4D97-AF65-F5344CB8AC3E}">
        <p14:creationId xmlns:p14="http://schemas.microsoft.com/office/powerpoint/2010/main" val="30505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89313" y="4296539"/>
            <a:ext cx="1551806" cy="161199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32" name="Rounded Rectangle 31"/>
          <p:cNvSpPr/>
          <p:nvPr/>
        </p:nvSpPr>
        <p:spPr>
          <a:xfrm>
            <a:off x="4502330" y="3124278"/>
            <a:ext cx="686891" cy="69995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31" name="Freeform 30"/>
          <p:cNvSpPr/>
          <p:nvPr/>
        </p:nvSpPr>
        <p:spPr>
          <a:xfrm>
            <a:off x="2612571" y="3657600"/>
            <a:ext cx="3526972" cy="2743200"/>
          </a:xfrm>
          <a:custGeom>
            <a:avLst/>
            <a:gdLst>
              <a:gd name="connsiteX0" fmla="*/ 3276600 w 3526972"/>
              <a:gd name="connsiteY0" fmla="*/ 0 h 2743200"/>
              <a:gd name="connsiteX1" fmla="*/ 1796143 w 3526972"/>
              <a:gd name="connsiteY1" fmla="*/ 424543 h 2743200"/>
              <a:gd name="connsiteX2" fmla="*/ 1110343 w 3526972"/>
              <a:gd name="connsiteY2" fmla="*/ 1055914 h 2743200"/>
              <a:gd name="connsiteX3" fmla="*/ 130629 w 3526972"/>
              <a:gd name="connsiteY3" fmla="*/ 1513114 h 2743200"/>
              <a:gd name="connsiteX4" fmla="*/ 0 w 3526972"/>
              <a:gd name="connsiteY4" fmla="*/ 2558143 h 2743200"/>
              <a:gd name="connsiteX5" fmla="*/ 3526972 w 3526972"/>
              <a:gd name="connsiteY5" fmla="*/ 2743200 h 2743200"/>
              <a:gd name="connsiteX6" fmla="*/ 3276600 w 3526972"/>
              <a:gd name="connsiteY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972" h="2743200">
                <a:moveTo>
                  <a:pt x="3276600" y="0"/>
                </a:moveTo>
                <a:lnTo>
                  <a:pt x="1796143" y="424543"/>
                </a:lnTo>
                <a:lnTo>
                  <a:pt x="1110343" y="1055914"/>
                </a:lnTo>
                <a:lnTo>
                  <a:pt x="130629" y="1513114"/>
                </a:lnTo>
                <a:lnTo>
                  <a:pt x="0" y="2558143"/>
                </a:lnTo>
                <a:lnTo>
                  <a:pt x="3526972" y="2743200"/>
                </a:lnTo>
                <a:lnTo>
                  <a:pt x="327660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30" name="Rounded Rectangle 29"/>
          <p:cNvSpPr/>
          <p:nvPr/>
        </p:nvSpPr>
        <p:spPr>
          <a:xfrm>
            <a:off x="5551714" y="2449286"/>
            <a:ext cx="859972" cy="59921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29" name="Rounded Rectangle 28"/>
          <p:cNvSpPr/>
          <p:nvPr/>
        </p:nvSpPr>
        <p:spPr>
          <a:xfrm>
            <a:off x="6271259" y="3048503"/>
            <a:ext cx="1296687" cy="12480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27" name="Rounded Rectangle 26"/>
          <p:cNvSpPr/>
          <p:nvPr/>
        </p:nvSpPr>
        <p:spPr>
          <a:xfrm>
            <a:off x="7414260" y="3548743"/>
            <a:ext cx="708659" cy="6036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26" name="Rounded Rectangle 25"/>
          <p:cNvSpPr/>
          <p:nvPr/>
        </p:nvSpPr>
        <p:spPr>
          <a:xfrm>
            <a:off x="7663543" y="217714"/>
            <a:ext cx="1423458" cy="32439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25" name="Rounded Rectangle 24"/>
          <p:cNvSpPr/>
          <p:nvPr/>
        </p:nvSpPr>
        <p:spPr>
          <a:xfrm>
            <a:off x="6249092" y="1981200"/>
            <a:ext cx="728651" cy="55416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24" name="Rounded Rectangle 23"/>
          <p:cNvSpPr/>
          <p:nvPr/>
        </p:nvSpPr>
        <p:spPr>
          <a:xfrm>
            <a:off x="4996543" y="1623060"/>
            <a:ext cx="475793" cy="3581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23" name="Rounded Rectangle 22"/>
          <p:cNvSpPr/>
          <p:nvPr/>
        </p:nvSpPr>
        <p:spPr>
          <a:xfrm>
            <a:off x="3002453" y="1573728"/>
            <a:ext cx="842207" cy="96163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22" name="Rounded Rectangle 21"/>
          <p:cNvSpPr/>
          <p:nvPr/>
        </p:nvSpPr>
        <p:spPr>
          <a:xfrm>
            <a:off x="1164771" y="217714"/>
            <a:ext cx="1266009" cy="117565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763001" y="6509656"/>
            <a:ext cx="324000" cy="28800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5313" y="6509656"/>
            <a:ext cx="324000" cy="288000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36090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400" b="0" dirty="0">
                <a:solidFill>
                  <a:srgbClr val="002060"/>
                </a:solidFill>
              </a:rPr>
              <a:t>CAN YOU FIND ALL 13?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695599" y="723635"/>
            <a:ext cx="1713807" cy="624840"/>
          </a:xfrm>
          <a:prstGeom prst="wedgeRoundRectCallout">
            <a:avLst>
              <a:gd name="adj1" fmla="val -91886"/>
              <a:gd name="adj2" fmla="val 7022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Swimming </a:t>
            </a:r>
          </a:p>
          <a:p>
            <a:pPr algn="ctr"/>
            <a:r>
              <a:rPr lang="en-GB" sz="1400" cap="all" dirty="0"/>
              <a:t>TOO SOON </a:t>
            </a:r>
          </a:p>
          <a:p>
            <a:pPr algn="ctr"/>
            <a:r>
              <a:rPr lang="en-GB" sz="1400" cap="all" dirty="0"/>
              <a:t>AFTER EATING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449" y="674518"/>
            <a:ext cx="1348047" cy="421633"/>
          </a:xfrm>
          <a:prstGeom prst="wedgeRoundRectCallout">
            <a:avLst>
              <a:gd name="adj1" fmla="val 76562"/>
              <a:gd name="adj2" fmla="val -734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Cliff jumping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084215" y="1944080"/>
            <a:ext cx="1713807" cy="447360"/>
          </a:xfrm>
          <a:prstGeom prst="wedgeRoundRectCallout">
            <a:avLst>
              <a:gd name="adj1" fmla="val 86407"/>
              <a:gd name="adj2" fmla="val -420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Surfers in swimming zone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700453" y="365760"/>
            <a:ext cx="1713807" cy="582156"/>
          </a:xfrm>
          <a:prstGeom prst="wedgeRoundRectCallout">
            <a:avLst>
              <a:gd name="adj1" fmla="val -67241"/>
              <a:gd name="adj2" fmla="val 17759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CURRENTS and wind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609027" y="1521457"/>
            <a:ext cx="1297664" cy="624840"/>
          </a:xfrm>
          <a:prstGeom prst="wedgeRoundRectCallout">
            <a:avLst>
              <a:gd name="adj1" fmla="val 74381"/>
              <a:gd name="adj2" fmla="val 1579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Drifting out too far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373194" y="1981200"/>
            <a:ext cx="1713807" cy="361405"/>
          </a:xfrm>
          <a:prstGeom prst="wedgeRoundRectCallout">
            <a:avLst>
              <a:gd name="adj1" fmla="val 2565"/>
              <a:gd name="adj2" fmla="val -35219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UNSAFE EDGES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266016" y="5326380"/>
            <a:ext cx="1713807" cy="582156"/>
          </a:xfrm>
          <a:prstGeom prst="wedgeRoundRectCallout">
            <a:avLst>
              <a:gd name="adj1" fmla="val -65907"/>
              <a:gd name="adj2" fmla="val -29231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Swimming in the red flag zone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770914" y="4081829"/>
            <a:ext cx="1352203" cy="285278"/>
          </a:xfrm>
          <a:prstGeom prst="wedgeRoundRectCallout">
            <a:avLst>
              <a:gd name="adj1" fmla="val -63089"/>
              <a:gd name="adj2" fmla="val -14178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PIPES</a:t>
            </a:r>
          </a:p>
        </p:txBody>
      </p:sp>
      <p:sp>
        <p:nvSpPr>
          <p:cNvPr id="17" name="Left-Right Arrow Callout 16"/>
          <p:cNvSpPr/>
          <p:nvPr/>
        </p:nvSpPr>
        <p:spPr>
          <a:xfrm rot="20747485">
            <a:off x="3652863" y="4346290"/>
            <a:ext cx="1713807" cy="1074581"/>
          </a:xfrm>
          <a:prstGeom prst="leftRightArrowCallout">
            <a:avLst>
              <a:gd name="adj1" fmla="val 13323"/>
              <a:gd name="adj2" fmla="val 17438"/>
              <a:gd name="adj3" fmla="val 19152"/>
              <a:gd name="adj4" fmla="val 589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Unaccompanied children 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081449" y="2996758"/>
            <a:ext cx="1713807" cy="467798"/>
          </a:xfrm>
          <a:prstGeom prst="wedgeRoundRectCallout">
            <a:avLst>
              <a:gd name="adj1" fmla="val 2438"/>
              <a:gd name="adj2" fmla="val -9526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Drinking ALCOHOL in or near water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271259" y="1416002"/>
            <a:ext cx="1841074" cy="458517"/>
          </a:xfrm>
          <a:prstGeom prst="wedgeRoundRectCallout">
            <a:avLst>
              <a:gd name="adj1" fmla="val -37389"/>
              <a:gd name="adj2" fmla="val 10515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BEWARE OF DEEP WATER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5596" y="3664089"/>
            <a:ext cx="1713807" cy="421633"/>
          </a:xfrm>
          <a:prstGeom prst="wedgeRoundRectCallout">
            <a:avLst>
              <a:gd name="adj1" fmla="val -3659"/>
              <a:gd name="adj2" fmla="val 16557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Not Wearing SUN CREAM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448829" y="3843024"/>
            <a:ext cx="1713807" cy="421633"/>
          </a:xfrm>
          <a:prstGeom prst="wedgeRoundRectCallout">
            <a:avLst>
              <a:gd name="adj1" fmla="val 82598"/>
              <a:gd name="adj2" fmla="val -15972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Not wearing safety equipment</a:t>
            </a:r>
          </a:p>
        </p:txBody>
      </p:sp>
    </p:spTree>
    <p:extLst>
      <p:ext uri="{BB962C8B-B14F-4D97-AF65-F5344CB8AC3E}">
        <p14:creationId xmlns:p14="http://schemas.microsoft.com/office/powerpoint/2010/main" val="24048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926771" y="2480310"/>
            <a:ext cx="1467939" cy="11201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7" name="Rounded Rectangle 16"/>
          <p:cNvSpPr/>
          <p:nvPr/>
        </p:nvSpPr>
        <p:spPr>
          <a:xfrm>
            <a:off x="3280756" y="3461657"/>
            <a:ext cx="2281844" cy="239485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6" name="Rounded Rectangle 15"/>
          <p:cNvSpPr/>
          <p:nvPr/>
        </p:nvSpPr>
        <p:spPr>
          <a:xfrm>
            <a:off x="5660570" y="5529943"/>
            <a:ext cx="1491343" cy="9797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5" name="Rounded Rectangle 14"/>
          <p:cNvSpPr/>
          <p:nvPr/>
        </p:nvSpPr>
        <p:spPr>
          <a:xfrm>
            <a:off x="7630886" y="1861458"/>
            <a:ext cx="832757" cy="13498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4" name="Rounded Rectangle 13"/>
          <p:cNvSpPr/>
          <p:nvPr/>
        </p:nvSpPr>
        <p:spPr>
          <a:xfrm>
            <a:off x="5562600" y="400110"/>
            <a:ext cx="1937657" cy="10041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3" name="Rounded Rectangle 12"/>
          <p:cNvSpPr/>
          <p:nvPr/>
        </p:nvSpPr>
        <p:spPr>
          <a:xfrm>
            <a:off x="4169229" y="628710"/>
            <a:ext cx="859971" cy="11565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763001" y="6509656"/>
            <a:ext cx="324000" cy="28800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65313" y="6509656"/>
            <a:ext cx="324000" cy="288000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0"/>
            <a:ext cx="40748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FIND ALL 8?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683828" y="1404258"/>
            <a:ext cx="1937657" cy="228600"/>
          </a:xfrm>
          <a:prstGeom prst="wedgeRoundRectCallout">
            <a:avLst>
              <a:gd name="adj1" fmla="val -63895"/>
              <a:gd name="adj2" fmla="val -20425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Glass by the pool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965371" y="1937658"/>
            <a:ext cx="1665515" cy="457200"/>
          </a:xfrm>
          <a:prstGeom prst="wedgeRoundRectCallout">
            <a:avLst>
              <a:gd name="adj1" fmla="val 63149"/>
              <a:gd name="adj2" fmla="val 7384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Unaccompanied CHILDREN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98128" y="6281056"/>
            <a:ext cx="1665515" cy="288000"/>
          </a:xfrm>
          <a:prstGeom prst="wedgeRoundRectCallout">
            <a:avLst>
              <a:gd name="adj1" fmla="val -74106"/>
              <a:gd name="adj2" fmla="val -8568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DEEP WATER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910641" y="6196456"/>
            <a:ext cx="1665515" cy="457200"/>
          </a:xfrm>
          <a:prstGeom prst="wedgeRoundRectCallout">
            <a:avLst>
              <a:gd name="adj1" fmla="val 57920"/>
              <a:gd name="adj2" fmla="val -19997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Swimming IN THE DIVING AREA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37014" y="1030024"/>
            <a:ext cx="1665515" cy="457200"/>
          </a:xfrm>
          <a:prstGeom prst="wedgeRoundRectCallout">
            <a:avLst>
              <a:gd name="adj1" fmla="val 89032"/>
              <a:gd name="adj2" fmla="val 955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Running on SLIPPERY FLOORS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26771" y="1761412"/>
            <a:ext cx="1665515" cy="568130"/>
          </a:xfrm>
          <a:prstGeom prst="wedgeRoundRectCallout">
            <a:avLst>
              <a:gd name="adj1" fmla="val 77528"/>
              <a:gd name="adj2" fmla="val 42782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Jumping IN to SHALLOW WATER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436915" y="4038423"/>
            <a:ext cx="1843842" cy="707747"/>
          </a:xfrm>
          <a:prstGeom prst="wedgeRoundRectCallout">
            <a:avLst>
              <a:gd name="adj1" fmla="val -7440"/>
              <a:gd name="adj2" fmla="val 14350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Drifting INTO DEEP WATER/diving area</a:t>
            </a:r>
          </a:p>
        </p:txBody>
      </p:sp>
      <p:sp>
        <p:nvSpPr>
          <p:cNvPr id="18" name="Oval 17"/>
          <p:cNvSpPr/>
          <p:nvPr/>
        </p:nvSpPr>
        <p:spPr>
          <a:xfrm>
            <a:off x="1436914" y="5334000"/>
            <a:ext cx="1473727" cy="11756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9" name="Oval 18"/>
          <p:cNvSpPr/>
          <p:nvPr/>
        </p:nvSpPr>
        <p:spPr>
          <a:xfrm>
            <a:off x="3842657" y="1807029"/>
            <a:ext cx="1023257" cy="12083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20" name="Rounded Rectangular Callout 19"/>
          <p:cNvSpPr/>
          <p:nvPr/>
        </p:nvSpPr>
        <p:spPr>
          <a:xfrm>
            <a:off x="108857" y="2050626"/>
            <a:ext cx="1665515" cy="635423"/>
          </a:xfrm>
          <a:prstGeom prst="wedgeRoundRectCallout">
            <a:avLst>
              <a:gd name="adj1" fmla="val 76254"/>
              <a:gd name="adj2" fmla="val 9265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STAY AWAY FROM BOTTOM OF SLIDES</a:t>
            </a:r>
          </a:p>
        </p:txBody>
      </p:sp>
    </p:spTree>
    <p:extLst>
      <p:ext uri="{BB962C8B-B14F-4D97-AF65-F5344CB8AC3E}">
        <p14:creationId xmlns:p14="http://schemas.microsoft.com/office/powerpoint/2010/main" val="13066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5313" y="2103120"/>
            <a:ext cx="3659138" cy="845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20" name="Rounded Rectangle 19"/>
          <p:cNvSpPr/>
          <p:nvPr/>
        </p:nvSpPr>
        <p:spPr>
          <a:xfrm>
            <a:off x="65313" y="3858713"/>
            <a:ext cx="3203667" cy="16816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9" name="Rounded Rectangle 18"/>
          <p:cNvSpPr/>
          <p:nvPr/>
        </p:nvSpPr>
        <p:spPr>
          <a:xfrm>
            <a:off x="4342856" y="4998536"/>
            <a:ext cx="4332514" cy="17708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7" name="Rounded Rectangle 16"/>
          <p:cNvSpPr/>
          <p:nvPr/>
        </p:nvSpPr>
        <p:spPr>
          <a:xfrm>
            <a:off x="7782566" y="3052898"/>
            <a:ext cx="1142435" cy="16116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8" name="Rounded Rectangle 17"/>
          <p:cNvSpPr/>
          <p:nvPr/>
        </p:nvSpPr>
        <p:spPr>
          <a:xfrm rot="20235932">
            <a:off x="6212931" y="2908745"/>
            <a:ext cx="1200150" cy="2226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6" name="Rounded Rectangle 15"/>
          <p:cNvSpPr/>
          <p:nvPr/>
        </p:nvSpPr>
        <p:spPr>
          <a:xfrm>
            <a:off x="4011930" y="748725"/>
            <a:ext cx="1451610" cy="9257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15" name="Rounded Rectangle 14"/>
          <p:cNvSpPr/>
          <p:nvPr/>
        </p:nvSpPr>
        <p:spPr>
          <a:xfrm>
            <a:off x="389313" y="1245870"/>
            <a:ext cx="2136173" cy="75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763001" y="6509656"/>
            <a:ext cx="324000" cy="28800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5313" y="6509656"/>
            <a:ext cx="324000" cy="288000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40083"/>
            <a:ext cx="34341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FIND ALL 7?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434171" y="1957544"/>
            <a:ext cx="1817370" cy="651510"/>
          </a:xfrm>
          <a:prstGeom prst="wedgeRoundRectCallout">
            <a:avLst>
              <a:gd name="adj1" fmla="val 34573"/>
              <a:gd name="adj2" fmla="val -16105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DON’T LEAVE CHILDREN ALONE IN WATER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7313" y="5124450"/>
            <a:ext cx="1817370" cy="521970"/>
          </a:xfrm>
          <a:prstGeom prst="wedgeRoundRectCallout">
            <a:avLst>
              <a:gd name="adj1" fmla="val 63444"/>
              <a:gd name="adj2" fmla="val -10497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PAY ATTENTION NEAR WATER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7312" y="2819400"/>
            <a:ext cx="2195847" cy="543476"/>
          </a:xfrm>
          <a:prstGeom prst="wedgeRoundRectCallout">
            <a:avLst>
              <a:gd name="adj1" fmla="val -252"/>
              <a:gd name="adj2" fmla="val -8656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Fix BROKEN FENCES</a:t>
            </a:r>
          </a:p>
        </p:txBody>
      </p:sp>
      <p:sp>
        <p:nvSpPr>
          <p:cNvPr id="11" name="Left-Right Arrow Callout 10"/>
          <p:cNvSpPr/>
          <p:nvPr/>
        </p:nvSpPr>
        <p:spPr>
          <a:xfrm>
            <a:off x="5601426" y="4917614"/>
            <a:ext cx="2423160" cy="1251856"/>
          </a:xfrm>
          <a:prstGeom prst="leftRightArrowCallout">
            <a:avLst>
              <a:gd name="adj1" fmla="val 10391"/>
              <a:gd name="adj2" fmla="val 14043"/>
              <a:gd name="adj3" fmla="val 22261"/>
              <a:gd name="adj4" fmla="val 547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WATCH CHILDREN</a:t>
            </a:r>
          </a:p>
        </p:txBody>
      </p:sp>
      <p:sp>
        <p:nvSpPr>
          <p:cNvPr id="12" name="Left-Right Arrow Callout 11"/>
          <p:cNvSpPr/>
          <p:nvPr/>
        </p:nvSpPr>
        <p:spPr>
          <a:xfrm rot="3319465">
            <a:off x="6170833" y="3430930"/>
            <a:ext cx="1747945" cy="978936"/>
          </a:xfrm>
          <a:prstGeom prst="leftRightArrowCallout">
            <a:avLst>
              <a:gd name="adj1" fmla="val 10391"/>
              <a:gd name="adj2" fmla="val 14043"/>
              <a:gd name="adj3" fmla="val 22261"/>
              <a:gd name="adj4" fmla="val 581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cap="all" dirty="0"/>
              <a:t>TIP WATER OUT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107631" y="2167890"/>
            <a:ext cx="1817370" cy="651510"/>
          </a:xfrm>
          <a:prstGeom prst="wedgeRoundRectCallout">
            <a:avLst>
              <a:gd name="adj1" fmla="val 1809"/>
              <a:gd name="adj2" fmla="val 12565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COVER WATER BINS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071144" y="730777"/>
            <a:ext cx="1817370" cy="651510"/>
          </a:xfrm>
          <a:prstGeom prst="wedgeRoundRectCallout">
            <a:avLst>
              <a:gd name="adj1" fmla="val -66175"/>
              <a:gd name="adj2" fmla="val 8898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all" dirty="0"/>
              <a:t>DON’T SWIM WHERE THERE ARE NO ADULTS</a:t>
            </a:r>
          </a:p>
        </p:txBody>
      </p:sp>
    </p:spTree>
    <p:extLst>
      <p:ext uri="{BB962C8B-B14F-4D97-AF65-F5344CB8AC3E}">
        <p14:creationId xmlns:p14="http://schemas.microsoft.com/office/powerpoint/2010/main" val="22097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763001" y="6509656"/>
            <a:ext cx="324000" cy="28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313" y="6509656"/>
            <a:ext cx="324000" cy="28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-56998" y="1474619"/>
            <a:ext cx="9143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spot all 36 dangers?</a:t>
            </a:r>
          </a:p>
          <a:p>
            <a:pPr algn="ctr"/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spot any dangers that 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have a label?</a:t>
            </a:r>
          </a:p>
          <a:p>
            <a:pPr algn="ctr"/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1661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39374128FAB43AF4CC8F2688119B2" ma:contentTypeVersion="12" ma:contentTypeDescription="Create a new document." ma:contentTypeScope="" ma:versionID="6997eba02cb20fa490470f74edec0a65">
  <xsd:schema xmlns:xsd="http://www.w3.org/2001/XMLSchema" xmlns:xs="http://www.w3.org/2001/XMLSchema" xmlns:p="http://schemas.microsoft.com/office/2006/metadata/properties" xmlns:ns2="8c1e8ec8-17e1-4b33-ac53-94c83fd1159d" xmlns:ns3="1ccb116b-d491-4e27-ae34-f91197eee70b" targetNamespace="http://schemas.microsoft.com/office/2006/metadata/properties" ma:root="true" ma:fieldsID="325983cb0599c9dbf12274b9ba1f41d6" ns2:_="" ns3:_="">
    <xsd:import namespace="8c1e8ec8-17e1-4b33-ac53-94c83fd1159d"/>
    <xsd:import namespace="1ccb116b-d491-4e27-ae34-f91197eee7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e8ec8-17e1-4b33-ac53-94c83fd11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b116b-d491-4e27-ae34-f91197eee7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8A312-36C1-4EA7-BA45-39D584249E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C2FE9C-30AD-489E-BFF8-BB61325BDF3C}">
  <ds:schemaRefs>
    <ds:schemaRef ds:uri="53bc0d86-b38e-4ac3-8cbd-7534f8cb63f3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2ebab2c-729c-4beb-94aa-2c9363b71f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6C526C-CE73-4E7D-A04E-C1EB7DBC5B7F}"/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377</Words>
  <Application>Microsoft Office PowerPoint</Application>
  <PresentationFormat>On-screen Show (4:3)</PresentationFormat>
  <Paragraphs>72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 Light</vt:lpstr>
      <vt:lpstr>Calibri</vt:lpstr>
      <vt:lpstr>Arial</vt:lpstr>
      <vt:lpstr>3_Custom Design</vt:lpstr>
      <vt:lpstr>Office Theme</vt:lpstr>
      <vt:lpstr>Custom Design</vt:lpstr>
      <vt:lpstr>1_Custom Design</vt:lpstr>
      <vt:lpstr>2_Custom Design</vt:lpstr>
      <vt:lpstr>Spot the Dangers </vt:lpstr>
      <vt:lpstr>Always follow the Water Safety Code</vt:lpstr>
      <vt:lpstr>Can you spot the dangers?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Dunn</dc:creator>
  <cp:lastModifiedBy>Lee Heard</cp:lastModifiedBy>
  <cp:revision>39</cp:revision>
  <dcterms:created xsi:type="dcterms:W3CDTF">2016-03-29T09:50:31Z</dcterms:created>
  <dcterms:modified xsi:type="dcterms:W3CDTF">2020-05-06T11:24:11Z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0x010100AAA39374128FAB43AF4CC8F2688119B2</vt:lpwstr>
  </property>
  <property fmtid="{D5CDD505-2E9C-101B-9397-08002B2CF9AE}" pid="3" name="Order">
    <vt:r8>22382400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