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DD161-C6CB-462A-8421-AAA85B6DF553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22779-9B30-43FB-8220-1D350A927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353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83FD9-1615-4449-AEFC-6C47869121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40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77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18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60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84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45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8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7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73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73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06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E56FC-EF55-4735-B3A8-36AF22DDA60D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5D6F2-4309-495A-B8D2-736F7D5E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79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es.me.uk/in-engla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ACE’s VT (5.43mins)</a:t>
            </a:r>
            <a:endParaRPr lang="en-GB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4755" y="1585068"/>
            <a:ext cx="3145366" cy="51276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00027" y="3244334"/>
            <a:ext cx="62441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hlinkClick r:id="rId4"/>
              </a:rPr>
              <a:t>http://www.aces.me.uk/in-england</a:t>
            </a:r>
            <a:r>
              <a:rPr lang="en-GB" sz="3200" dirty="0" smtClean="0">
                <a:hlinkClick r:id="rId4"/>
              </a:rPr>
              <a:t>/</a:t>
            </a:r>
            <a:endParaRPr lang="en-GB" sz="3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4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ACE’s VT (5.43mins)</vt:lpstr>
    </vt:vector>
  </TitlesOfParts>
  <Company>NCC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ACE’s VT (5.43mins)</dc:title>
  <dc:creator>Ann Berry</dc:creator>
  <cp:lastModifiedBy>Georgina Staveley</cp:lastModifiedBy>
  <cp:revision>1</cp:revision>
  <dcterms:created xsi:type="dcterms:W3CDTF">2018-11-20T11:08:44Z</dcterms:created>
  <dcterms:modified xsi:type="dcterms:W3CDTF">2018-11-29T13:39:59Z</dcterms:modified>
</cp:coreProperties>
</file>