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sldIdLst>
    <p:sldId id="256" r:id="rId5"/>
    <p:sldId id="257" r:id="rId6"/>
    <p:sldId id="263" r:id="rId7"/>
    <p:sldId id="272" r:id="rId8"/>
    <p:sldId id="273" r:id="rId9"/>
    <p:sldId id="275" r:id="rId10"/>
    <p:sldId id="276" r:id="rId11"/>
    <p:sldId id="277" r:id="rId12"/>
    <p:sldId id="278" r:id="rId13"/>
    <p:sldId id="279" r:id="rId14"/>
    <p:sldId id="280" r:id="rId15"/>
    <p:sldId id="281" r:id="rId16"/>
    <p:sldId id="282" r:id="rId17"/>
    <p:sldId id="283" r:id="rId18"/>
    <p:sldId id="284" r:id="rId19"/>
    <p:sldId id="285" r:id="rId20"/>
    <p:sldId id="2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A4667-BECD-435C-BB4D-2E6B155ED193}" v="1" dt="2020-02-29T10:25:32.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57178" autoAdjust="0"/>
  </p:normalViewPr>
  <p:slideViewPr>
    <p:cSldViewPr snapToGrid="0">
      <p:cViewPr varScale="1">
        <p:scale>
          <a:sx n="72" d="100"/>
          <a:sy n="72" d="100"/>
        </p:scale>
        <p:origin x="26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62B71-7256-4747-836F-F5513CFE01AF}" type="datetimeFigureOut">
              <a:rPr lang="en-GB" smtClean="0"/>
              <a:t>29/02/2020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094B0-B4CF-4617-83B7-058B65ED5BD4}" type="slidenum">
              <a:rPr lang="en-GB" smtClean="0"/>
              <a:t>‹#›</a:t>
            </a:fld>
            <a:endParaRPr lang="en-GB"/>
          </a:p>
        </p:txBody>
      </p:sp>
    </p:spTree>
    <p:extLst>
      <p:ext uri="{BB962C8B-B14F-4D97-AF65-F5344CB8AC3E}">
        <p14:creationId xmlns:p14="http://schemas.microsoft.com/office/powerpoint/2010/main" val="419078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starting,</a:t>
            </a:r>
            <a:r>
              <a:rPr lang="en-GB" baseline="0" dirty="0"/>
              <a:t> check in anyone in the room has been affected by drowning or near drowning and take appropriate actions to avoid causing unnecessary upset.</a:t>
            </a:r>
          </a:p>
          <a:p>
            <a:endParaRPr lang="en-GB" baseline="0" dirty="0"/>
          </a:p>
          <a:p>
            <a:r>
              <a:rPr lang="en-GB" dirty="0"/>
              <a:t>Very briefly introduce the subject of drownings at inland water sites using the statistic on the screen.</a:t>
            </a:r>
          </a:p>
          <a:p>
            <a:endParaRPr lang="en-GB" dirty="0"/>
          </a:p>
          <a:p>
            <a:r>
              <a:rPr lang="en-GB" dirty="0"/>
              <a:t>Explain that simply understanding water sites better</a:t>
            </a:r>
            <a:r>
              <a:rPr lang="en-GB" baseline="0" dirty="0"/>
              <a:t> can help them to make better, more informed decisions about what they can do safely when around rivers, lakes, reservoirs, and quarries.</a:t>
            </a:r>
            <a:endParaRPr lang="en-GB" dirty="0"/>
          </a:p>
          <a:p>
            <a:endParaRPr lang="en-GB" dirty="0"/>
          </a:p>
        </p:txBody>
      </p:sp>
      <p:sp>
        <p:nvSpPr>
          <p:cNvPr id="4" name="Slide Number Placeholder 3"/>
          <p:cNvSpPr>
            <a:spLocks noGrp="1"/>
          </p:cNvSpPr>
          <p:nvPr>
            <p:ph type="sldNum" sz="quarter" idx="10"/>
          </p:nvPr>
        </p:nvSpPr>
        <p:spPr/>
        <p:txBody>
          <a:bodyPr/>
          <a:lstStyle/>
          <a:p>
            <a:fld id="{DA8094B0-B4CF-4617-83B7-058B65ED5BD4}" type="slidenum">
              <a:rPr lang="en-GB" smtClean="0"/>
              <a:t>2</a:t>
            </a:fld>
            <a:endParaRPr lang="en-GB"/>
          </a:p>
        </p:txBody>
      </p:sp>
    </p:spTree>
    <p:extLst>
      <p:ext uri="{BB962C8B-B14F-4D97-AF65-F5344CB8AC3E}">
        <p14:creationId xmlns:p14="http://schemas.microsoft.com/office/powerpoint/2010/main" val="423556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a:t>Spot</a:t>
            </a:r>
            <a:r>
              <a:rPr lang="en-GB" baseline="0" dirty="0"/>
              <a:t> the Dangers Activity</a:t>
            </a:r>
          </a:p>
          <a:p>
            <a:pPr eaLnBrk="1" hangingPunct="1">
              <a:spcBef>
                <a:spcPct val="0"/>
              </a:spcBef>
            </a:pPr>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E205EB-D3F7-4B1B-A183-F0F9B124C1ED}" type="slidenum">
              <a:rPr lang="en-GB" altLang="en-US"/>
              <a:pPr>
                <a:spcBef>
                  <a:spcPct val="0"/>
                </a:spcBef>
              </a:pPr>
              <a:t>11</a:t>
            </a:fld>
            <a:endParaRPr lang="en-GB" altLang="en-US"/>
          </a:p>
        </p:txBody>
      </p:sp>
    </p:spTree>
    <p:extLst>
      <p:ext uri="{BB962C8B-B14F-4D97-AF65-F5344CB8AC3E}">
        <p14:creationId xmlns:p14="http://schemas.microsoft.com/office/powerpoint/2010/main" val="2051073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a:t>Spot</a:t>
            </a:r>
            <a:r>
              <a:rPr lang="en-GB" baseline="0" dirty="0"/>
              <a:t> the Dangers Activity</a:t>
            </a:r>
          </a:p>
          <a:p>
            <a:pPr eaLnBrk="1" hangingPunct="1">
              <a:spcBef>
                <a:spcPct val="0"/>
              </a:spcBef>
            </a:pPr>
            <a:endParaRPr lang="en-GB"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A8660C-2AAB-44BE-8F4F-F88F077D940B}" type="slidenum">
              <a:rPr lang="en-GB" altLang="en-US"/>
              <a:pPr>
                <a:spcBef>
                  <a:spcPct val="0"/>
                </a:spcBef>
              </a:pPr>
              <a:t>12</a:t>
            </a:fld>
            <a:endParaRPr lang="en-GB" altLang="en-US"/>
          </a:p>
        </p:txBody>
      </p:sp>
    </p:spTree>
    <p:extLst>
      <p:ext uri="{BB962C8B-B14F-4D97-AF65-F5344CB8AC3E}">
        <p14:creationId xmlns:p14="http://schemas.microsoft.com/office/powerpoint/2010/main" val="3599343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a:t>Spot</a:t>
            </a:r>
            <a:r>
              <a:rPr lang="en-GB" baseline="0" dirty="0"/>
              <a:t> the Dangers Activity</a:t>
            </a:r>
          </a:p>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F13BFE-8334-459E-9392-4D47B06AAD0D}" type="slidenum">
              <a:rPr lang="en-GB" altLang="en-US"/>
              <a:pPr>
                <a:spcBef>
                  <a:spcPct val="0"/>
                </a:spcBef>
              </a:pPr>
              <a:t>13</a:t>
            </a:fld>
            <a:endParaRPr lang="en-GB" altLang="en-US"/>
          </a:p>
        </p:txBody>
      </p:sp>
    </p:spTree>
    <p:extLst>
      <p:ext uri="{BB962C8B-B14F-4D97-AF65-F5344CB8AC3E}">
        <p14:creationId xmlns:p14="http://schemas.microsoft.com/office/powerpoint/2010/main" val="3763353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a:t>Spot</a:t>
            </a:r>
            <a:r>
              <a:rPr lang="en-GB" baseline="0" dirty="0"/>
              <a:t> the Dangers Activity</a:t>
            </a:r>
          </a:p>
          <a:p>
            <a:pPr eaLnBrk="1" hangingPunct="1">
              <a:spcBef>
                <a:spcPct val="0"/>
              </a:spcBef>
            </a:pPr>
            <a:endParaRPr lang="en-GB"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758F6D-0C89-4FDB-A6C4-F3963320B871}" type="slidenum">
              <a:rPr lang="en-GB" altLang="en-US"/>
              <a:pPr>
                <a:spcBef>
                  <a:spcPct val="0"/>
                </a:spcBef>
              </a:pPr>
              <a:t>14</a:t>
            </a:fld>
            <a:endParaRPr lang="en-GB" altLang="en-US"/>
          </a:p>
        </p:txBody>
      </p:sp>
    </p:spTree>
    <p:extLst>
      <p:ext uri="{BB962C8B-B14F-4D97-AF65-F5344CB8AC3E}">
        <p14:creationId xmlns:p14="http://schemas.microsoft.com/office/powerpoint/2010/main" val="1988524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a:t>Spot</a:t>
            </a:r>
            <a:r>
              <a:rPr lang="en-GB" baseline="0" dirty="0"/>
              <a:t> the Dangers Activity</a:t>
            </a:r>
          </a:p>
          <a:p>
            <a:pPr eaLnBrk="1" hangingPunct="1">
              <a:spcBef>
                <a:spcPct val="0"/>
              </a:spcBef>
            </a:pPr>
            <a:endParaRPr lang="en-GB"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374034-B329-4B00-B657-8C6E5B96F96E}" type="slidenum">
              <a:rPr lang="en-GB" altLang="en-US"/>
              <a:pPr>
                <a:spcBef>
                  <a:spcPct val="0"/>
                </a:spcBef>
              </a:pPr>
              <a:t>15</a:t>
            </a:fld>
            <a:endParaRPr lang="en-GB" altLang="en-US"/>
          </a:p>
        </p:txBody>
      </p:sp>
    </p:spTree>
    <p:extLst>
      <p:ext uri="{BB962C8B-B14F-4D97-AF65-F5344CB8AC3E}">
        <p14:creationId xmlns:p14="http://schemas.microsoft.com/office/powerpoint/2010/main" val="166863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a:t>Spot</a:t>
            </a:r>
            <a:r>
              <a:rPr lang="en-GB" baseline="0" dirty="0"/>
              <a:t> the Dangers Activity</a:t>
            </a:r>
          </a:p>
          <a:p>
            <a:pPr eaLnBrk="1" hangingPunct="1">
              <a:spcBef>
                <a:spcPct val="0"/>
              </a:spcBef>
            </a:pPr>
            <a:endParaRPr lang="en-GB"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9C0664-E12F-4F99-8696-E7EFFB23A4E7}" type="slidenum">
              <a:rPr lang="en-GB" altLang="en-US"/>
              <a:pPr>
                <a:spcBef>
                  <a:spcPct val="0"/>
                </a:spcBef>
              </a:pPr>
              <a:t>16</a:t>
            </a:fld>
            <a:endParaRPr lang="en-GB" altLang="en-US"/>
          </a:p>
        </p:txBody>
      </p:sp>
    </p:spTree>
    <p:extLst>
      <p:ext uri="{BB962C8B-B14F-4D97-AF65-F5344CB8AC3E}">
        <p14:creationId xmlns:p14="http://schemas.microsoft.com/office/powerpoint/2010/main" val="3430059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4 other sessions in this series.</a:t>
            </a:r>
          </a:p>
          <a:p>
            <a:endParaRPr lang="en-GB" dirty="0"/>
          </a:p>
          <a:p>
            <a:r>
              <a:rPr lang="en-GB" dirty="0"/>
              <a:t>Please complete as many of these sessions as you have time for, starting with the sessions which link most closely with your local environment.</a:t>
            </a:r>
          </a:p>
          <a:p>
            <a:endParaRPr lang="en-GB" dirty="0"/>
          </a:p>
          <a:p>
            <a:r>
              <a:rPr lang="en-GB" dirty="0"/>
              <a:t>Thank you for delivering this</a:t>
            </a:r>
            <a:r>
              <a:rPr lang="en-GB" baseline="0" dirty="0"/>
              <a:t> drowning prevention session on behalf of RLSS UK.</a:t>
            </a:r>
            <a:endParaRPr lang="en-GB" dirty="0"/>
          </a:p>
          <a:p>
            <a:endParaRPr lang="en-GB" dirty="0"/>
          </a:p>
        </p:txBody>
      </p:sp>
      <p:sp>
        <p:nvSpPr>
          <p:cNvPr id="4" name="Slide Number Placeholder 3"/>
          <p:cNvSpPr>
            <a:spLocks noGrp="1"/>
          </p:cNvSpPr>
          <p:nvPr>
            <p:ph type="sldNum" sz="quarter" idx="10"/>
          </p:nvPr>
        </p:nvSpPr>
        <p:spPr/>
        <p:txBody>
          <a:bodyPr/>
          <a:lstStyle/>
          <a:p>
            <a:fld id="{DA8094B0-B4CF-4617-83B7-058B65ED5BD4}" type="slidenum">
              <a:rPr lang="en-GB" smtClean="0"/>
              <a:t>17</a:t>
            </a:fld>
            <a:endParaRPr lang="en-GB"/>
          </a:p>
        </p:txBody>
      </p:sp>
    </p:spTree>
    <p:extLst>
      <p:ext uri="{BB962C8B-B14F-4D97-AF65-F5344CB8AC3E}">
        <p14:creationId xmlns:p14="http://schemas.microsoft.com/office/powerpoint/2010/main" val="342395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Work through the information on the screen.</a:t>
            </a:r>
          </a:p>
          <a:p>
            <a:endParaRPr lang="en-GB" dirty="0"/>
          </a:p>
          <a:p>
            <a:r>
              <a:rPr lang="en-GB" dirty="0"/>
              <a:t>Ask the group if they know of any, or have taken part in any  activity groups such as </a:t>
            </a:r>
            <a:r>
              <a:rPr lang="en-GB" dirty="0" err="1"/>
              <a:t>coasteering</a:t>
            </a:r>
            <a:r>
              <a:rPr lang="en-GB" dirty="0"/>
              <a:t> or water-sports (or even just swimming in the sea). If they have, ask them to share the experience with the group,</a:t>
            </a:r>
            <a:r>
              <a:rPr lang="en-GB" baseline="0" dirty="0"/>
              <a:t> particularly focusing on any safety precautions which were followed and if anything didn’t go to plan which they would do differently next time.</a:t>
            </a:r>
          </a:p>
          <a:p>
            <a:endParaRPr lang="en-GB" baseline="0" dirty="0"/>
          </a:p>
          <a:p>
            <a:r>
              <a:rPr lang="en-GB" baseline="0" dirty="0"/>
              <a:t>(This slide is repeated in other presentations because understanding the affects of cold water is so important to reducing drownings in the UK and Ireland).</a:t>
            </a:r>
          </a:p>
          <a:p>
            <a:endParaRPr lang="en-GB" dirty="0"/>
          </a:p>
        </p:txBody>
      </p:sp>
      <p:sp>
        <p:nvSpPr>
          <p:cNvPr id="4" name="Slide Number Placeholder 3"/>
          <p:cNvSpPr>
            <a:spLocks noGrp="1"/>
          </p:cNvSpPr>
          <p:nvPr>
            <p:ph type="sldNum" sz="quarter" idx="10"/>
          </p:nvPr>
        </p:nvSpPr>
        <p:spPr/>
        <p:txBody>
          <a:bodyPr/>
          <a:lstStyle/>
          <a:p>
            <a:fld id="{DA8094B0-B4CF-4617-83B7-058B65ED5BD4}" type="slidenum">
              <a:rPr lang="en-GB" smtClean="0"/>
              <a:t>3</a:t>
            </a:fld>
            <a:endParaRPr lang="en-GB"/>
          </a:p>
        </p:txBody>
      </p:sp>
    </p:spTree>
    <p:extLst>
      <p:ext uri="{BB962C8B-B14F-4D97-AF65-F5344CB8AC3E}">
        <p14:creationId xmlns:p14="http://schemas.microsoft.com/office/powerpoint/2010/main" val="89573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Work through the information on the screen.</a:t>
            </a:r>
          </a:p>
          <a:p>
            <a:endParaRPr lang="en-GB" dirty="0"/>
          </a:p>
          <a:p>
            <a:r>
              <a:rPr lang="en-GB" dirty="0"/>
              <a:t>Each ‘click’ will</a:t>
            </a:r>
            <a:r>
              <a:rPr lang="en-GB" baseline="0" dirty="0"/>
              <a:t> fill in a blank in the table, and will then reveal further questions for the group to answer whilst considering their own abilities (hopefully reflecting on the information they have just learned).</a:t>
            </a:r>
            <a:endParaRPr lang="en-GB" dirty="0"/>
          </a:p>
        </p:txBody>
      </p:sp>
      <p:sp>
        <p:nvSpPr>
          <p:cNvPr id="4" name="Slide Number Placeholder 3"/>
          <p:cNvSpPr>
            <a:spLocks noGrp="1"/>
          </p:cNvSpPr>
          <p:nvPr>
            <p:ph type="sldNum" sz="quarter" idx="10"/>
          </p:nvPr>
        </p:nvSpPr>
        <p:spPr/>
        <p:txBody>
          <a:bodyPr/>
          <a:lstStyle/>
          <a:p>
            <a:fld id="{DA8094B0-B4CF-4617-83B7-058B65ED5BD4}" type="slidenum">
              <a:rPr lang="en-GB" smtClean="0"/>
              <a:t>4</a:t>
            </a:fld>
            <a:endParaRPr lang="en-GB"/>
          </a:p>
        </p:txBody>
      </p:sp>
    </p:spTree>
    <p:extLst>
      <p:ext uri="{BB962C8B-B14F-4D97-AF65-F5344CB8AC3E}">
        <p14:creationId xmlns:p14="http://schemas.microsoft.com/office/powerpoint/2010/main" val="74738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 member of the group to read the newspaper article</a:t>
            </a:r>
            <a:r>
              <a:rPr lang="en-GB" baseline="0" dirty="0"/>
              <a:t> aloud. </a:t>
            </a:r>
          </a:p>
          <a:p>
            <a:endParaRPr lang="en-GB" baseline="0" dirty="0"/>
          </a:p>
          <a:p>
            <a:r>
              <a:rPr lang="en-GB" baseline="0" dirty="0"/>
              <a:t>Ask the group to discuss:</a:t>
            </a:r>
          </a:p>
          <a:p>
            <a:pPr marL="171450" indent="-171450">
              <a:buFont typeface="Arial" panose="020B0604020202020204" pitchFamily="34" charset="0"/>
              <a:buChar char="•"/>
            </a:pPr>
            <a:r>
              <a:rPr lang="en-GB" baseline="0" dirty="0"/>
              <a:t>Why would such a good swimmer drown?</a:t>
            </a:r>
          </a:p>
          <a:p>
            <a:pPr marL="171450" indent="-171450">
              <a:buFont typeface="Arial" panose="020B0604020202020204" pitchFamily="34" charset="0"/>
              <a:buChar char="•"/>
            </a:pPr>
            <a:r>
              <a:rPr lang="en-GB" baseline="0" dirty="0"/>
              <a:t>Would you risk going swimming in a quarry? If you already have, would you do it again now you know how quickly you could drown?</a:t>
            </a:r>
            <a:endParaRPr lang="en-GB" dirty="0"/>
          </a:p>
        </p:txBody>
      </p:sp>
      <p:sp>
        <p:nvSpPr>
          <p:cNvPr id="4" name="Slide Number Placeholder 3"/>
          <p:cNvSpPr>
            <a:spLocks noGrp="1"/>
          </p:cNvSpPr>
          <p:nvPr>
            <p:ph type="sldNum" sz="quarter" idx="10"/>
          </p:nvPr>
        </p:nvSpPr>
        <p:spPr/>
        <p:txBody>
          <a:bodyPr/>
          <a:lstStyle/>
          <a:p>
            <a:fld id="{DA8094B0-B4CF-4617-83B7-058B65ED5BD4}" type="slidenum">
              <a:rPr lang="en-GB" smtClean="0"/>
              <a:t>5</a:t>
            </a:fld>
            <a:endParaRPr lang="en-GB"/>
          </a:p>
        </p:txBody>
      </p:sp>
    </p:spTree>
    <p:extLst>
      <p:ext uri="{BB962C8B-B14F-4D97-AF65-F5344CB8AC3E}">
        <p14:creationId xmlns:p14="http://schemas.microsoft.com/office/powerpoint/2010/main" val="268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Spot</a:t>
            </a:r>
            <a:r>
              <a:rPr lang="en-GB" baseline="0" dirty="0"/>
              <a:t> the Dangers Activity</a:t>
            </a:r>
          </a:p>
          <a:p>
            <a:endParaRPr lang="en-GB" baseline="0" dirty="0"/>
          </a:p>
          <a:p>
            <a:r>
              <a:rPr lang="en-GB" dirty="0"/>
              <a:t>Working individually</a:t>
            </a:r>
            <a:r>
              <a:rPr lang="en-GB" baseline="0" dirty="0"/>
              <a:t> or in groups, ask the pupils to identify where the hazards are in the following slides, and to read aloud the information as it is revealed on the slide.</a:t>
            </a:r>
          </a:p>
          <a:p>
            <a:endParaRPr lang="en-GB" baseline="0" dirty="0"/>
          </a:p>
          <a:p>
            <a:r>
              <a:rPr lang="en-GB" baseline="0" dirty="0"/>
              <a:t>Students can point (with the teacher operating the mouse), they can take charge of the mouse themselves, or they can touch the images if you are using an interactive whiteboard.</a:t>
            </a:r>
            <a:endParaRPr lang="en-GB" dirty="0"/>
          </a:p>
          <a:p>
            <a:pPr eaLnBrk="1" hangingPunct="1">
              <a:spcBef>
                <a:spcPct val="0"/>
              </a:spcBef>
            </a:pPr>
            <a:endParaRPr lang="en-GB"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E9C85A-D9E9-463F-AF1F-E9EFE40FD439}" type="slidenum">
              <a:rPr lang="en-GB" altLang="en-US"/>
              <a:pPr>
                <a:spcBef>
                  <a:spcPct val="0"/>
                </a:spcBef>
              </a:pPr>
              <a:t>6</a:t>
            </a:fld>
            <a:endParaRPr lang="en-GB" altLang="en-US"/>
          </a:p>
        </p:txBody>
      </p:sp>
    </p:spTree>
    <p:extLst>
      <p:ext uri="{BB962C8B-B14F-4D97-AF65-F5344CB8AC3E}">
        <p14:creationId xmlns:p14="http://schemas.microsoft.com/office/powerpoint/2010/main" val="91327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Spot</a:t>
            </a:r>
            <a:r>
              <a:rPr lang="en-GB" baseline="0" dirty="0"/>
              <a:t> the Dangers Activity</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EA174A-933F-4E19-842B-13E777AAB9FB}" type="slidenum">
              <a:rPr lang="en-GB" altLang="en-US"/>
              <a:pPr>
                <a:spcBef>
                  <a:spcPct val="0"/>
                </a:spcBef>
              </a:pPr>
              <a:t>7</a:t>
            </a:fld>
            <a:endParaRPr lang="en-GB" altLang="en-US"/>
          </a:p>
        </p:txBody>
      </p:sp>
    </p:spTree>
    <p:extLst>
      <p:ext uri="{BB962C8B-B14F-4D97-AF65-F5344CB8AC3E}">
        <p14:creationId xmlns:p14="http://schemas.microsoft.com/office/powerpoint/2010/main" val="2811667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a:t>Spot</a:t>
            </a:r>
            <a:r>
              <a:rPr lang="en-GB" baseline="0" dirty="0"/>
              <a:t> the Dangers Activity</a:t>
            </a:r>
          </a:p>
          <a:p>
            <a:pPr eaLnBrk="1" hangingPunct="1">
              <a:spcBef>
                <a:spcPct val="0"/>
              </a:spcBef>
            </a:pPr>
            <a:endParaRPr lang="en-GB"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77BE3E-2FFB-44EA-A6CD-23FE0EFA9195}" type="slidenum">
              <a:rPr lang="en-GB" altLang="en-US"/>
              <a:pPr>
                <a:spcBef>
                  <a:spcPct val="0"/>
                </a:spcBef>
              </a:pPr>
              <a:t>8</a:t>
            </a:fld>
            <a:endParaRPr lang="en-GB" altLang="en-US"/>
          </a:p>
        </p:txBody>
      </p:sp>
    </p:spTree>
    <p:extLst>
      <p:ext uri="{BB962C8B-B14F-4D97-AF65-F5344CB8AC3E}">
        <p14:creationId xmlns:p14="http://schemas.microsoft.com/office/powerpoint/2010/main" val="19749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a:t>Spot</a:t>
            </a:r>
            <a:r>
              <a:rPr lang="en-GB" baseline="0" dirty="0"/>
              <a:t> the Dangers Activity</a:t>
            </a:r>
          </a:p>
          <a:p>
            <a:pPr eaLnBrk="1" hangingPunct="1">
              <a:spcBef>
                <a:spcPct val="0"/>
              </a:spcBef>
            </a:pPr>
            <a:endParaRPr lang="en-GB"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3581E3-ED0B-4F1D-9D6D-D936334D432C}" type="slidenum">
              <a:rPr lang="en-GB" altLang="en-US"/>
              <a:pPr>
                <a:spcBef>
                  <a:spcPct val="0"/>
                </a:spcBef>
              </a:pPr>
              <a:t>9</a:t>
            </a:fld>
            <a:endParaRPr lang="en-GB" altLang="en-US"/>
          </a:p>
        </p:txBody>
      </p:sp>
    </p:spTree>
    <p:extLst>
      <p:ext uri="{BB962C8B-B14F-4D97-AF65-F5344CB8AC3E}">
        <p14:creationId xmlns:p14="http://schemas.microsoft.com/office/powerpoint/2010/main" val="323014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a:t>Spot</a:t>
            </a:r>
            <a:r>
              <a:rPr lang="en-GB" baseline="0" dirty="0"/>
              <a:t> the Dangers Activity</a:t>
            </a:r>
          </a:p>
          <a:p>
            <a:pPr eaLnBrk="1" hangingPunct="1">
              <a:spcBef>
                <a:spcPct val="0"/>
              </a:spcBef>
            </a:pPr>
            <a:endParaRPr lang="en-GB"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62AE9C-2356-47C1-BC73-705A2AAAC7A3}" type="slidenum">
              <a:rPr lang="en-GB" altLang="en-US"/>
              <a:pPr>
                <a:spcBef>
                  <a:spcPct val="0"/>
                </a:spcBef>
              </a:pPr>
              <a:t>10</a:t>
            </a:fld>
            <a:endParaRPr lang="en-GB" altLang="en-US"/>
          </a:p>
        </p:txBody>
      </p:sp>
    </p:spTree>
    <p:extLst>
      <p:ext uri="{BB962C8B-B14F-4D97-AF65-F5344CB8AC3E}">
        <p14:creationId xmlns:p14="http://schemas.microsoft.com/office/powerpoint/2010/main" val="319396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29/02/2020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77127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29/02/2020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155981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29/02/2020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21508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29/02/2020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64997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29/02/2020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123794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29/02/2020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215079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29/02/2020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367652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29/02/2020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199240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29/02/2020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362264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29/02/2020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381848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B217A6-9A7A-4C92-96D6-DDB111A09478}" type="datetimeFigureOut">
              <a:rPr lang="en-GB" smtClean="0"/>
              <a:t>29/02/2020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E4AA71-4172-44F3-A569-BCC7E215EE7F}" type="slidenum">
              <a:rPr lang="en-GB" smtClean="0"/>
              <a:t>‹#›</a:t>
            </a:fld>
            <a:endParaRPr lang="en-GB"/>
          </a:p>
        </p:txBody>
      </p:sp>
    </p:spTree>
    <p:extLst>
      <p:ext uri="{BB962C8B-B14F-4D97-AF65-F5344CB8AC3E}">
        <p14:creationId xmlns:p14="http://schemas.microsoft.com/office/powerpoint/2010/main" val="820771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Wave">
            <a:extLst>
              <a:ext uri="{FF2B5EF4-FFF2-40B4-BE49-F238E27FC236}">
                <a16:creationId xmlns:a16="http://schemas.microsoft.com/office/drawing/2014/main" id="{3B3C0BE6-E700-481A-A5EA-51779B3E97AA}"/>
              </a:ext>
            </a:extLst>
          </p:cNvPr>
          <p:cNvPicPr>
            <a:picLocks noChangeAspect="1"/>
          </p:cNvPicPr>
          <p:nvPr userDrawn="1"/>
        </p:nvPicPr>
        <p:blipFill rotWithShape="1">
          <a:blip r:embed="rId13"/>
          <a:srcRect r="7945"/>
          <a:stretch/>
        </p:blipFill>
        <p:spPr>
          <a:xfrm>
            <a:off x="-29768" y="5499057"/>
            <a:ext cx="9173768" cy="1358943"/>
          </a:xfrm>
          <a:prstGeom prst="rect">
            <a:avLst/>
          </a:prstGeom>
        </p:spPr>
      </p:pic>
      <p:sp>
        <p:nvSpPr>
          <p:cNvPr id="4" name="Footer Placeholder 5">
            <a:extLst>
              <a:ext uri="{FF2B5EF4-FFF2-40B4-BE49-F238E27FC236}">
                <a16:creationId xmlns:a16="http://schemas.microsoft.com/office/drawing/2014/main" id="{6D5BA31C-839C-454C-B229-D0E7F72980D6}"/>
              </a:ext>
            </a:extLst>
          </p:cNvPr>
          <p:cNvSpPr txBox="1">
            <a:spLocks/>
          </p:cNvSpPr>
          <p:nvPr userDrawn="1"/>
        </p:nvSpPr>
        <p:spPr>
          <a:xfrm>
            <a:off x="2360816" y="6127750"/>
            <a:ext cx="4862944"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t>Royal Life Saving Society UK – www.rlss.org.uk</a:t>
            </a:r>
          </a:p>
        </p:txBody>
      </p:sp>
      <p:pic>
        <p:nvPicPr>
          <p:cNvPr id="5" name="Picture 4" descr="A picture containing umbrella&#10;&#10;Description automatically generated">
            <a:extLst>
              <a:ext uri="{FF2B5EF4-FFF2-40B4-BE49-F238E27FC236}">
                <a16:creationId xmlns:a16="http://schemas.microsoft.com/office/drawing/2014/main" id="{6F747A58-E33D-4EE1-AD18-D9D6844FD29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0576" y="5620355"/>
            <a:ext cx="1427835" cy="1379913"/>
          </a:xfrm>
          <a:prstGeom prst="rect">
            <a:avLst/>
          </a:prstGeom>
        </p:spPr>
      </p:pic>
    </p:spTree>
    <p:extLst>
      <p:ext uri="{BB962C8B-B14F-4D97-AF65-F5344CB8AC3E}">
        <p14:creationId xmlns:p14="http://schemas.microsoft.com/office/powerpoint/2010/main" val="35791041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9.xml"/><Relationship Id="rId7"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p:cNvSpPr>
            <a:spLocks noGrp="1"/>
          </p:cNvSpPr>
          <p:nvPr>
            <p:ph type="ctrTitle"/>
          </p:nvPr>
        </p:nvSpPr>
        <p:spPr>
          <a:xfrm>
            <a:off x="0" y="2706762"/>
            <a:ext cx="9144000" cy="1470025"/>
          </a:xfrm>
        </p:spPr>
        <p:txBody>
          <a:bodyPr/>
          <a:lstStyle/>
          <a:p>
            <a:pPr algn="ctr" eaLnBrk="1" hangingPunct="1"/>
            <a:r>
              <a:rPr lang="en-GB" altLang="en-US" dirty="0">
                <a:solidFill>
                  <a:srgbClr val="002060"/>
                </a:solidFill>
                <a:latin typeface="+mn-lt"/>
              </a:rPr>
              <a:t>Inland Water Sites</a:t>
            </a:r>
          </a:p>
        </p:txBody>
      </p:sp>
      <p:pic>
        <p:nvPicPr>
          <p:cNvPr id="11" name="Picture 10">
            <a:extLst>
              <a:ext uri="{FF2B5EF4-FFF2-40B4-BE49-F238E27FC236}">
                <a16:creationId xmlns:a16="http://schemas.microsoft.com/office/drawing/2014/main" id="{65A26D58-603F-4B56-A472-8050E32925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5286" y="0"/>
            <a:ext cx="1816602" cy="1294963"/>
          </a:xfrm>
          <a:prstGeom prst="rect">
            <a:avLst/>
          </a:prstGeom>
        </p:spPr>
      </p:pic>
    </p:spTree>
    <p:extLst>
      <p:ext uri="{BB962C8B-B14F-4D97-AF65-F5344CB8AC3E}">
        <p14:creationId xmlns:p14="http://schemas.microsoft.com/office/powerpoint/2010/main" val="370064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K:\HR\Graduate Project Area\Community Project 2012\Production\Public Domain Photos\Lake 02.jpg"/>
          <p:cNvPicPr>
            <a:picLocks noChangeAspect="1" noChangeArrowheads="1"/>
          </p:cNvPicPr>
          <p:nvPr/>
        </p:nvPicPr>
        <p:blipFill>
          <a:blip r:embed="rId3" cstate="email">
            <a:lum/>
          </a:blip>
          <a:srcRect/>
          <a:stretch>
            <a:fillRect/>
          </a:stretch>
        </p:blipFill>
        <p:spPr bwMode="auto">
          <a:xfrm>
            <a:off x="1331640" y="908720"/>
            <a:ext cx="6480720"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59" name="Dangers"/>
          <p:cNvSpPr txBox="1">
            <a:spLocks noChangeArrowheads="1"/>
          </p:cNvSpPr>
          <p:nvPr/>
        </p:nvSpPr>
        <p:spPr bwMode="auto">
          <a:xfrm>
            <a:off x="71438" y="981075"/>
            <a:ext cx="104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u="sng">
                <a:solidFill>
                  <a:srgbClr val="002060"/>
                </a:solidFill>
                <a:latin typeface="Arial" panose="020B0604020202020204" pitchFamily="34" charset="0"/>
                <a:cs typeface="Arial" panose="020B0604020202020204" pitchFamily="34" charset="0"/>
              </a:rPr>
              <a:t>Hazards:</a:t>
            </a:r>
          </a:p>
          <a:p>
            <a:pPr eaLnBrk="1" hangingPunct="1">
              <a:spcBef>
                <a:spcPct val="0"/>
              </a:spcBef>
              <a:buFontTx/>
              <a:buNone/>
            </a:pPr>
            <a:r>
              <a:rPr lang="en-GB" altLang="en-US" sz="1600">
                <a:solidFill>
                  <a:srgbClr val="002060"/>
                </a:solidFill>
                <a:latin typeface="Arial" panose="020B0604020202020204" pitchFamily="34" charset="0"/>
                <a:cs typeface="Arial" panose="020B0604020202020204" pitchFamily="34" charset="0"/>
              </a:rPr>
              <a:t>4 to find!</a:t>
            </a:r>
            <a:endParaRPr lang="en-GB" altLang="en-US" sz="2000">
              <a:solidFill>
                <a:srgbClr val="002060"/>
              </a:solidFill>
              <a:latin typeface="Arial" panose="020B0604020202020204" pitchFamily="34" charset="0"/>
              <a:cs typeface="Arial" panose="020B0604020202020204" pitchFamily="34" charset="0"/>
            </a:endParaRPr>
          </a:p>
        </p:txBody>
      </p:sp>
      <p:sp>
        <p:nvSpPr>
          <p:cNvPr id="9" name="Veg ol"/>
          <p:cNvSpPr/>
          <p:nvPr/>
        </p:nvSpPr>
        <p:spPr>
          <a:xfrm>
            <a:off x="4468813" y="5372100"/>
            <a:ext cx="1916112" cy="533400"/>
          </a:xfrm>
          <a:custGeom>
            <a:avLst/>
            <a:gdLst>
              <a:gd name="connsiteX0" fmla="*/ 13526 w 1915370"/>
              <a:gd name="connsiteY0" fmla="*/ 530244 h 532949"/>
              <a:gd name="connsiteX1" fmla="*/ 1915370 w 1915370"/>
              <a:gd name="connsiteY1" fmla="*/ 532949 h 532949"/>
              <a:gd name="connsiteX2" fmla="*/ 1904549 w 1915370"/>
              <a:gd name="connsiteY2" fmla="*/ 205605 h 532949"/>
              <a:gd name="connsiteX3" fmla="*/ 1858558 w 1915370"/>
              <a:gd name="connsiteY3" fmla="*/ 167731 h 532949"/>
              <a:gd name="connsiteX4" fmla="*/ 1820684 w 1915370"/>
              <a:gd name="connsiteY4" fmla="*/ 162320 h 532949"/>
              <a:gd name="connsiteX5" fmla="*/ 1788220 w 1915370"/>
              <a:gd name="connsiteY5" fmla="*/ 140677 h 532949"/>
              <a:gd name="connsiteX6" fmla="*/ 1753051 w 1915370"/>
              <a:gd name="connsiteY6" fmla="*/ 132561 h 532949"/>
              <a:gd name="connsiteX7" fmla="*/ 1712471 w 1915370"/>
              <a:gd name="connsiteY7" fmla="*/ 119035 h 532949"/>
              <a:gd name="connsiteX8" fmla="*/ 1658364 w 1915370"/>
              <a:gd name="connsiteY8" fmla="*/ 110919 h 532949"/>
              <a:gd name="connsiteX9" fmla="*/ 1571794 w 1915370"/>
              <a:gd name="connsiteY9" fmla="*/ 100097 h 532949"/>
              <a:gd name="connsiteX10" fmla="*/ 1544740 w 1915370"/>
              <a:gd name="connsiteY10" fmla="*/ 89276 h 532949"/>
              <a:gd name="connsiteX11" fmla="*/ 1517687 w 1915370"/>
              <a:gd name="connsiteY11" fmla="*/ 75749 h 532949"/>
              <a:gd name="connsiteX12" fmla="*/ 1487929 w 1915370"/>
              <a:gd name="connsiteY12" fmla="*/ 64928 h 532949"/>
              <a:gd name="connsiteX13" fmla="*/ 1460875 w 1915370"/>
              <a:gd name="connsiteY13" fmla="*/ 45991 h 532949"/>
              <a:gd name="connsiteX14" fmla="*/ 1450054 w 1915370"/>
              <a:gd name="connsiteY14" fmla="*/ 35170 h 532949"/>
              <a:gd name="connsiteX15" fmla="*/ 1450054 w 1915370"/>
              <a:gd name="connsiteY15" fmla="*/ 35170 h 532949"/>
              <a:gd name="connsiteX16" fmla="*/ 1398653 w 1915370"/>
              <a:gd name="connsiteY16" fmla="*/ 8116 h 532949"/>
              <a:gd name="connsiteX17" fmla="*/ 1325609 w 1915370"/>
              <a:gd name="connsiteY17" fmla="*/ 2706 h 532949"/>
              <a:gd name="connsiteX18" fmla="*/ 1285029 w 1915370"/>
              <a:gd name="connsiteY18" fmla="*/ 2706 h 532949"/>
              <a:gd name="connsiteX19" fmla="*/ 1249860 w 1915370"/>
              <a:gd name="connsiteY19" fmla="*/ 2706 h 532949"/>
              <a:gd name="connsiteX20" fmla="*/ 1228217 w 1915370"/>
              <a:gd name="connsiteY20" fmla="*/ 0 h 532949"/>
              <a:gd name="connsiteX21" fmla="*/ 1176816 w 1915370"/>
              <a:gd name="connsiteY21" fmla="*/ 0 h 532949"/>
              <a:gd name="connsiteX22" fmla="*/ 1152468 w 1915370"/>
              <a:gd name="connsiteY22" fmla="*/ 0 h 532949"/>
              <a:gd name="connsiteX23" fmla="*/ 1128120 w 1915370"/>
              <a:gd name="connsiteY23" fmla="*/ 0 h 532949"/>
              <a:gd name="connsiteX24" fmla="*/ 1103772 w 1915370"/>
              <a:gd name="connsiteY24" fmla="*/ 0 h 532949"/>
              <a:gd name="connsiteX25" fmla="*/ 1074014 w 1915370"/>
              <a:gd name="connsiteY25" fmla="*/ 0 h 532949"/>
              <a:gd name="connsiteX26" fmla="*/ 1057782 w 1915370"/>
              <a:gd name="connsiteY26" fmla="*/ 0 h 532949"/>
              <a:gd name="connsiteX27" fmla="*/ 1017202 w 1915370"/>
              <a:gd name="connsiteY27" fmla="*/ 5411 h 532949"/>
              <a:gd name="connsiteX28" fmla="*/ 990149 w 1915370"/>
              <a:gd name="connsiteY28" fmla="*/ 8116 h 532949"/>
              <a:gd name="connsiteX29" fmla="*/ 957685 w 1915370"/>
              <a:gd name="connsiteY29" fmla="*/ 8116 h 532949"/>
              <a:gd name="connsiteX30" fmla="*/ 927926 w 1915370"/>
              <a:gd name="connsiteY30" fmla="*/ 5411 h 532949"/>
              <a:gd name="connsiteX31" fmla="*/ 895462 w 1915370"/>
              <a:gd name="connsiteY31" fmla="*/ 5411 h 532949"/>
              <a:gd name="connsiteX32" fmla="*/ 868409 w 1915370"/>
              <a:gd name="connsiteY32" fmla="*/ 2706 h 532949"/>
              <a:gd name="connsiteX33" fmla="*/ 838651 w 1915370"/>
              <a:gd name="connsiteY33" fmla="*/ 5411 h 532949"/>
              <a:gd name="connsiteX34" fmla="*/ 819713 w 1915370"/>
              <a:gd name="connsiteY34" fmla="*/ 8116 h 532949"/>
              <a:gd name="connsiteX35" fmla="*/ 800776 w 1915370"/>
              <a:gd name="connsiteY35" fmla="*/ 8116 h 532949"/>
              <a:gd name="connsiteX36" fmla="*/ 787249 w 1915370"/>
              <a:gd name="connsiteY36" fmla="*/ 8116 h 532949"/>
              <a:gd name="connsiteX37" fmla="*/ 754785 w 1915370"/>
              <a:gd name="connsiteY37" fmla="*/ 27054 h 532949"/>
              <a:gd name="connsiteX38" fmla="*/ 730438 w 1915370"/>
              <a:gd name="connsiteY38" fmla="*/ 43286 h 532949"/>
              <a:gd name="connsiteX39" fmla="*/ 714206 w 1915370"/>
              <a:gd name="connsiteY39" fmla="*/ 51402 h 532949"/>
              <a:gd name="connsiteX40" fmla="*/ 673626 w 1915370"/>
              <a:gd name="connsiteY40" fmla="*/ 91981 h 532949"/>
              <a:gd name="connsiteX41" fmla="*/ 668215 w 1915370"/>
              <a:gd name="connsiteY41" fmla="*/ 102803 h 532949"/>
              <a:gd name="connsiteX42" fmla="*/ 662804 w 1915370"/>
              <a:gd name="connsiteY42" fmla="*/ 143383 h 532949"/>
              <a:gd name="connsiteX43" fmla="*/ 662804 w 1915370"/>
              <a:gd name="connsiteY43" fmla="*/ 189373 h 532949"/>
              <a:gd name="connsiteX44" fmla="*/ 662804 w 1915370"/>
              <a:gd name="connsiteY44" fmla="*/ 189373 h 532949"/>
              <a:gd name="connsiteX45" fmla="*/ 668215 w 1915370"/>
              <a:gd name="connsiteY45" fmla="*/ 213721 h 532949"/>
              <a:gd name="connsiteX46" fmla="*/ 670920 w 1915370"/>
              <a:gd name="connsiteY46" fmla="*/ 235364 h 532949"/>
              <a:gd name="connsiteX47" fmla="*/ 670920 w 1915370"/>
              <a:gd name="connsiteY47" fmla="*/ 273238 h 532949"/>
              <a:gd name="connsiteX48" fmla="*/ 660099 w 1915370"/>
              <a:gd name="connsiteY48" fmla="*/ 300291 h 532949"/>
              <a:gd name="connsiteX49" fmla="*/ 633046 w 1915370"/>
              <a:gd name="connsiteY49" fmla="*/ 321934 h 532949"/>
              <a:gd name="connsiteX50" fmla="*/ 605993 w 1915370"/>
              <a:gd name="connsiteY50" fmla="*/ 330050 h 532949"/>
              <a:gd name="connsiteX51" fmla="*/ 562707 w 1915370"/>
              <a:gd name="connsiteY51" fmla="*/ 324639 h 532949"/>
              <a:gd name="connsiteX52" fmla="*/ 524833 w 1915370"/>
              <a:gd name="connsiteY52" fmla="*/ 308407 h 532949"/>
              <a:gd name="connsiteX53" fmla="*/ 492369 w 1915370"/>
              <a:gd name="connsiteY53" fmla="*/ 289470 h 532949"/>
              <a:gd name="connsiteX54" fmla="*/ 459905 w 1915370"/>
              <a:gd name="connsiteY54" fmla="*/ 267828 h 532949"/>
              <a:gd name="connsiteX55" fmla="*/ 427441 w 1915370"/>
              <a:gd name="connsiteY55" fmla="*/ 259712 h 532949"/>
              <a:gd name="connsiteX56" fmla="*/ 411209 w 1915370"/>
              <a:gd name="connsiteY56" fmla="*/ 257006 h 532949"/>
              <a:gd name="connsiteX57" fmla="*/ 348987 w 1915370"/>
              <a:gd name="connsiteY57" fmla="*/ 259712 h 532949"/>
              <a:gd name="connsiteX58" fmla="*/ 338165 w 1915370"/>
              <a:gd name="connsiteY58" fmla="*/ 259712 h 532949"/>
              <a:gd name="connsiteX59" fmla="*/ 265122 w 1915370"/>
              <a:gd name="connsiteY59" fmla="*/ 273238 h 532949"/>
              <a:gd name="connsiteX60" fmla="*/ 221836 w 1915370"/>
              <a:gd name="connsiteY60" fmla="*/ 278649 h 532949"/>
              <a:gd name="connsiteX61" fmla="*/ 200194 w 1915370"/>
              <a:gd name="connsiteY61" fmla="*/ 289470 h 532949"/>
              <a:gd name="connsiteX62" fmla="*/ 154203 w 1915370"/>
              <a:gd name="connsiteY62" fmla="*/ 316523 h 532949"/>
              <a:gd name="connsiteX63" fmla="*/ 129855 w 1915370"/>
              <a:gd name="connsiteY63" fmla="*/ 330050 h 532949"/>
              <a:gd name="connsiteX64" fmla="*/ 110918 w 1915370"/>
              <a:gd name="connsiteY64" fmla="*/ 335461 h 532949"/>
              <a:gd name="connsiteX65" fmla="*/ 89275 w 1915370"/>
              <a:gd name="connsiteY65" fmla="*/ 343577 h 532949"/>
              <a:gd name="connsiteX66" fmla="*/ 67633 w 1915370"/>
              <a:gd name="connsiteY66" fmla="*/ 357103 h 532949"/>
              <a:gd name="connsiteX67" fmla="*/ 43285 w 1915370"/>
              <a:gd name="connsiteY67" fmla="*/ 378746 h 532949"/>
              <a:gd name="connsiteX68" fmla="*/ 40580 w 1915370"/>
              <a:gd name="connsiteY68" fmla="*/ 389567 h 532949"/>
              <a:gd name="connsiteX69" fmla="*/ 32464 w 1915370"/>
              <a:gd name="connsiteY69" fmla="*/ 413915 h 532949"/>
              <a:gd name="connsiteX70" fmla="*/ 29758 w 1915370"/>
              <a:gd name="connsiteY70" fmla="*/ 430147 h 532949"/>
              <a:gd name="connsiteX71" fmla="*/ 0 w 1915370"/>
              <a:gd name="connsiteY71" fmla="*/ 459906 h 532949"/>
              <a:gd name="connsiteX72" fmla="*/ 13526 w 1915370"/>
              <a:gd name="connsiteY72" fmla="*/ 530244 h 53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15370" h="532949">
                <a:moveTo>
                  <a:pt x="13526" y="530244"/>
                </a:moveTo>
                <a:lnTo>
                  <a:pt x="1915370" y="532949"/>
                </a:lnTo>
                <a:lnTo>
                  <a:pt x="1904549" y="205605"/>
                </a:lnTo>
                <a:lnTo>
                  <a:pt x="1858558" y="167731"/>
                </a:lnTo>
                <a:lnTo>
                  <a:pt x="1820684" y="162320"/>
                </a:lnTo>
                <a:lnTo>
                  <a:pt x="1788220" y="140677"/>
                </a:lnTo>
                <a:lnTo>
                  <a:pt x="1753051" y="132561"/>
                </a:lnTo>
                <a:lnTo>
                  <a:pt x="1712471" y="119035"/>
                </a:lnTo>
                <a:lnTo>
                  <a:pt x="1658364" y="110919"/>
                </a:lnTo>
                <a:lnTo>
                  <a:pt x="1571794" y="100097"/>
                </a:lnTo>
                <a:lnTo>
                  <a:pt x="1544740" y="89276"/>
                </a:lnTo>
                <a:lnTo>
                  <a:pt x="1517687" y="75749"/>
                </a:lnTo>
                <a:lnTo>
                  <a:pt x="1487929" y="64928"/>
                </a:lnTo>
                <a:cubicBezTo>
                  <a:pt x="1478911" y="58616"/>
                  <a:pt x="1469681" y="52596"/>
                  <a:pt x="1460875" y="45991"/>
                </a:cubicBezTo>
                <a:cubicBezTo>
                  <a:pt x="1449333" y="37334"/>
                  <a:pt x="1450054" y="42384"/>
                  <a:pt x="1450054" y="35170"/>
                </a:cubicBezTo>
                <a:lnTo>
                  <a:pt x="1450054" y="35170"/>
                </a:lnTo>
                <a:lnTo>
                  <a:pt x="1398653" y="8116"/>
                </a:lnTo>
                <a:lnTo>
                  <a:pt x="1325609" y="2706"/>
                </a:lnTo>
                <a:lnTo>
                  <a:pt x="1285029" y="2706"/>
                </a:lnTo>
                <a:lnTo>
                  <a:pt x="1249860" y="2706"/>
                </a:lnTo>
                <a:lnTo>
                  <a:pt x="1228217" y="0"/>
                </a:lnTo>
                <a:lnTo>
                  <a:pt x="1176816" y="0"/>
                </a:lnTo>
                <a:lnTo>
                  <a:pt x="1152468" y="0"/>
                </a:lnTo>
                <a:lnTo>
                  <a:pt x="1128120" y="0"/>
                </a:lnTo>
                <a:lnTo>
                  <a:pt x="1103772" y="0"/>
                </a:lnTo>
                <a:lnTo>
                  <a:pt x="1074014" y="0"/>
                </a:lnTo>
                <a:lnTo>
                  <a:pt x="1057782" y="0"/>
                </a:lnTo>
                <a:lnTo>
                  <a:pt x="1017202" y="5411"/>
                </a:lnTo>
                <a:lnTo>
                  <a:pt x="990149" y="8116"/>
                </a:lnTo>
                <a:lnTo>
                  <a:pt x="957685" y="8116"/>
                </a:lnTo>
                <a:lnTo>
                  <a:pt x="927926" y="5411"/>
                </a:lnTo>
                <a:lnTo>
                  <a:pt x="895462" y="5411"/>
                </a:lnTo>
                <a:lnTo>
                  <a:pt x="868409" y="2706"/>
                </a:lnTo>
                <a:cubicBezTo>
                  <a:pt x="858490" y="3608"/>
                  <a:pt x="848550" y="4311"/>
                  <a:pt x="838651" y="5411"/>
                </a:cubicBezTo>
                <a:cubicBezTo>
                  <a:pt x="832313" y="6115"/>
                  <a:pt x="826074" y="7662"/>
                  <a:pt x="819713" y="8116"/>
                </a:cubicBezTo>
                <a:cubicBezTo>
                  <a:pt x="813417" y="8566"/>
                  <a:pt x="807088" y="8116"/>
                  <a:pt x="800776" y="8116"/>
                </a:cubicBezTo>
                <a:lnTo>
                  <a:pt x="787249" y="8116"/>
                </a:lnTo>
                <a:lnTo>
                  <a:pt x="754785" y="27054"/>
                </a:lnTo>
                <a:lnTo>
                  <a:pt x="730438" y="43286"/>
                </a:lnTo>
                <a:lnTo>
                  <a:pt x="714206" y="51402"/>
                </a:lnTo>
                <a:lnTo>
                  <a:pt x="673626" y="91981"/>
                </a:lnTo>
                <a:lnTo>
                  <a:pt x="668215" y="102803"/>
                </a:lnTo>
                <a:lnTo>
                  <a:pt x="662804" y="143383"/>
                </a:lnTo>
                <a:lnTo>
                  <a:pt x="662804" y="189373"/>
                </a:lnTo>
                <a:lnTo>
                  <a:pt x="662804" y="189373"/>
                </a:lnTo>
                <a:lnTo>
                  <a:pt x="668215" y="213721"/>
                </a:lnTo>
                <a:lnTo>
                  <a:pt x="670920" y="235364"/>
                </a:lnTo>
                <a:lnTo>
                  <a:pt x="670920" y="273238"/>
                </a:lnTo>
                <a:lnTo>
                  <a:pt x="660099" y="300291"/>
                </a:lnTo>
                <a:lnTo>
                  <a:pt x="633046" y="321934"/>
                </a:lnTo>
                <a:lnTo>
                  <a:pt x="605993" y="330050"/>
                </a:lnTo>
                <a:lnTo>
                  <a:pt x="562707" y="324639"/>
                </a:lnTo>
                <a:lnTo>
                  <a:pt x="524833" y="308407"/>
                </a:lnTo>
                <a:lnTo>
                  <a:pt x="492369" y="289470"/>
                </a:lnTo>
                <a:lnTo>
                  <a:pt x="459905" y="267828"/>
                </a:lnTo>
                <a:lnTo>
                  <a:pt x="427441" y="259712"/>
                </a:lnTo>
                <a:lnTo>
                  <a:pt x="411209" y="257006"/>
                </a:lnTo>
                <a:cubicBezTo>
                  <a:pt x="374314" y="261107"/>
                  <a:pt x="395027" y="259712"/>
                  <a:pt x="348987" y="259712"/>
                </a:cubicBezTo>
                <a:lnTo>
                  <a:pt x="338165" y="259712"/>
                </a:lnTo>
                <a:lnTo>
                  <a:pt x="265122" y="273238"/>
                </a:lnTo>
                <a:lnTo>
                  <a:pt x="221836" y="278649"/>
                </a:lnTo>
                <a:lnTo>
                  <a:pt x="200194" y="289470"/>
                </a:lnTo>
                <a:lnTo>
                  <a:pt x="154203" y="316523"/>
                </a:lnTo>
                <a:cubicBezTo>
                  <a:pt x="131420" y="327915"/>
                  <a:pt x="138265" y="321643"/>
                  <a:pt x="129855" y="330050"/>
                </a:cubicBezTo>
                <a:lnTo>
                  <a:pt x="110918" y="335461"/>
                </a:lnTo>
                <a:lnTo>
                  <a:pt x="89275" y="343577"/>
                </a:lnTo>
                <a:lnTo>
                  <a:pt x="67633" y="357103"/>
                </a:lnTo>
                <a:cubicBezTo>
                  <a:pt x="44377" y="374545"/>
                  <a:pt x="50022" y="365269"/>
                  <a:pt x="43285" y="378746"/>
                </a:cubicBezTo>
                <a:lnTo>
                  <a:pt x="40580" y="389567"/>
                </a:lnTo>
                <a:cubicBezTo>
                  <a:pt x="34973" y="414795"/>
                  <a:pt x="43483" y="413915"/>
                  <a:pt x="32464" y="413915"/>
                </a:cubicBezTo>
                <a:lnTo>
                  <a:pt x="29758" y="430147"/>
                </a:lnTo>
                <a:lnTo>
                  <a:pt x="0" y="459906"/>
                </a:lnTo>
                <a:lnTo>
                  <a:pt x="13526" y="530244"/>
                </a:lnTo>
                <a:close/>
              </a:path>
            </a:pathLst>
          </a:custGeom>
          <a:solidFill>
            <a:srgbClr val="FF0000">
              <a:alpha val="5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3" name="Rubbish1 ol"/>
          <p:cNvSpPr/>
          <p:nvPr/>
        </p:nvSpPr>
        <p:spPr>
          <a:xfrm>
            <a:off x="1760538" y="5106988"/>
            <a:ext cx="831850" cy="330200"/>
          </a:xfrm>
          <a:custGeom>
            <a:avLst/>
            <a:gdLst>
              <a:gd name="connsiteX0" fmla="*/ 0 w 830535"/>
              <a:gd name="connsiteY0" fmla="*/ 240774 h 329034"/>
              <a:gd name="connsiteX1" fmla="*/ 0 w 830535"/>
              <a:gd name="connsiteY1" fmla="*/ 240774 h 329034"/>
              <a:gd name="connsiteX2" fmla="*/ 51401 w 830535"/>
              <a:gd name="connsiteY2" fmla="*/ 238069 h 329034"/>
              <a:gd name="connsiteX3" fmla="*/ 59517 w 830535"/>
              <a:gd name="connsiteY3" fmla="*/ 235364 h 329034"/>
              <a:gd name="connsiteX4" fmla="*/ 102802 w 830535"/>
              <a:gd name="connsiteY4" fmla="*/ 238069 h 329034"/>
              <a:gd name="connsiteX5" fmla="*/ 105508 w 830535"/>
              <a:gd name="connsiteY5" fmla="*/ 246185 h 329034"/>
              <a:gd name="connsiteX6" fmla="*/ 121740 w 830535"/>
              <a:gd name="connsiteY6" fmla="*/ 251596 h 329034"/>
              <a:gd name="connsiteX7" fmla="*/ 143382 w 830535"/>
              <a:gd name="connsiteY7" fmla="*/ 257006 h 329034"/>
              <a:gd name="connsiteX8" fmla="*/ 146087 w 830535"/>
              <a:gd name="connsiteY8" fmla="*/ 265122 h 329034"/>
              <a:gd name="connsiteX9" fmla="*/ 165025 w 830535"/>
              <a:gd name="connsiteY9" fmla="*/ 270533 h 329034"/>
              <a:gd name="connsiteX10" fmla="*/ 181257 w 830535"/>
              <a:gd name="connsiteY10" fmla="*/ 275944 h 329034"/>
              <a:gd name="connsiteX11" fmla="*/ 197489 w 830535"/>
              <a:gd name="connsiteY11" fmla="*/ 281354 h 329034"/>
              <a:gd name="connsiteX12" fmla="*/ 205605 w 830535"/>
              <a:gd name="connsiteY12" fmla="*/ 284060 h 329034"/>
              <a:gd name="connsiteX13" fmla="*/ 216426 w 830535"/>
              <a:gd name="connsiteY13" fmla="*/ 286765 h 329034"/>
              <a:gd name="connsiteX14" fmla="*/ 229953 w 830535"/>
              <a:gd name="connsiteY14" fmla="*/ 311113 h 329034"/>
              <a:gd name="connsiteX15" fmla="*/ 246184 w 830535"/>
              <a:gd name="connsiteY15" fmla="*/ 316524 h 329034"/>
              <a:gd name="connsiteX16" fmla="*/ 302996 w 830535"/>
              <a:gd name="connsiteY16" fmla="*/ 321934 h 329034"/>
              <a:gd name="connsiteX17" fmla="*/ 311112 w 830535"/>
              <a:gd name="connsiteY17" fmla="*/ 324639 h 329034"/>
              <a:gd name="connsiteX18" fmla="*/ 389567 w 830535"/>
              <a:gd name="connsiteY18" fmla="*/ 324639 h 329034"/>
              <a:gd name="connsiteX19" fmla="*/ 392272 w 830535"/>
              <a:gd name="connsiteY19" fmla="*/ 316524 h 329034"/>
              <a:gd name="connsiteX20" fmla="*/ 394977 w 830535"/>
              <a:gd name="connsiteY20" fmla="*/ 297586 h 329034"/>
              <a:gd name="connsiteX21" fmla="*/ 413915 w 830535"/>
              <a:gd name="connsiteY21" fmla="*/ 289470 h 329034"/>
              <a:gd name="connsiteX22" fmla="*/ 430147 w 830535"/>
              <a:gd name="connsiteY22" fmla="*/ 284060 h 329034"/>
              <a:gd name="connsiteX23" fmla="*/ 435557 w 830535"/>
              <a:gd name="connsiteY23" fmla="*/ 275944 h 329034"/>
              <a:gd name="connsiteX24" fmla="*/ 476137 w 830535"/>
              <a:gd name="connsiteY24" fmla="*/ 262417 h 329034"/>
              <a:gd name="connsiteX25" fmla="*/ 489664 w 830535"/>
              <a:gd name="connsiteY25" fmla="*/ 248890 h 329034"/>
              <a:gd name="connsiteX26" fmla="*/ 495074 w 830535"/>
              <a:gd name="connsiteY26" fmla="*/ 240774 h 329034"/>
              <a:gd name="connsiteX27" fmla="*/ 503190 w 830535"/>
              <a:gd name="connsiteY27" fmla="*/ 238069 h 329034"/>
              <a:gd name="connsiteX28" fmla="*/ 538360 w 830535"/>
              <a:gd name="connsiteY28" fmla="*/ 235364 h 329034"/>
              <a:gd name="connsiteX29" fmla="*/ 565413 w 830535"/>
              <a:gd name="connsiteY29" fmla="*/ 227248 h 329034"/>
              <a:gd name="connsiteX30" fmla="*/ 646573 w 830535"/>
              <a:gd name="connsiteY30" fmla="*/ 224542 h 329034"/>
              <a:gd name="connsiteX31" fmla="*/ 657394 w 830535"/>
              <a:gd name="connsiteY31" fmla="*/ 221837 h 329034"/>
              <a:gd name="connsiteX32" fmla="*/ 665510 w 830535"/>
              <a:gd name="connsiteY32" fmla="*/ 219132 h 329034"/>
              <a:gd name="connsiteX33" fmla="*/ 746670 w 830535"/>
              <a:gd name="connsiteY33" fmla="*/ 216426 h 329034"/>
              <a:gd name="connsiteX34" fmla="*/ 762902 w 830535"/>
              <a:gd name="connsiteY34" fmla="*/ 211016 h 329034"/>
              <a:gd name="connsiteX35" fmla="*/ 808892 w 830535"/>
              <a:gd name="connsiteY35" fmla="*/ 205605 h 329034"/>
              <a:gd name="connsiteX36" fmla="*/ 825124 w 830535"/>
              <a:gd name="connsiteY36" fmla="*/ 194784 h 329034"/>
              <a:gd name="connsiteX37" fmla="*/ 830535 w 830535"/>
              <a:gd name="connsiteY37" fmla="*/ 178552 h 329034"/>
              <a:gd name="connsiteX38" fmla="*/ 822419 w 830535"/>
              <a:gd name="connsiteY38" fmla="*/ 159615 h 329034"/>
              <a:gd name="connsiteX39" fmla="*/ 814303 w 830535"/>
              <a:gd name="connsiteY39" fmla="*/ 156909 h 329034"/>
              <a:gd name="connsiteX40" fmla="*/ 806187 w 830535"/>
              <a:gd name="connsiteY40" fmla="*/ 151499 h 329034"/>
              <a:gd name="connsiteX41" fmla="*/ 792660 w 830535"/>
              <a:gd name="connsiteY41" fmla="*/ 140677 h 329034"/>
              <a:gd name="connsiteX42" fmla="*/ 787250 w 830535"/>
              <a:gd name="connsiteY42" fmla="*/ 132561 h 329034"/>
              <a:gd name="connsiteX43" fmla="*/ 771018 w 830535"/>
              <a:gd name="connsiteY43" fmla="*/ 121740 h 329034"/>
              <a:gd name="connsiteX44" fmla="*/ 768312 w 830535"/>
              <a:gd name="connsiteY44" fmla="*/ 113624 h 329034"/>
              <a:gd name="connsiteX45" fmla="*/ 754786 w 830535"/>
              <a:gd name="connsiteY45" fmla="*/ 97392 h 329034"/>
              <a:gd name="connsiteX46" fmla="*/ 746670 w 830535"/>
              <a:gd name="connsiteY46" fmla="*/ 73044 h 329034"/>
              <a:gd name="connsiteX47" fmla="*/ 738554 w 830535"/>
              <a:gd name="connsiteY47" fmla="*/ 56812 h 329034"/>
              <a:gd name="connsiteX48" fmla="*/ 730438 w 830535"/>
              <a:gd name="connsiteY48" fmla="*/ 51402 h 329034"/>
              <a:gd name="connsiteX49" fmla="*/ 725027 w 830535"/>
              <a:gd name="connsiteY49" fmla="*/ 43286 h 329034"/>
              <a:gd name="connsiteX50" fmla="*/ 708795 w 830535"/>
              <a:gd name="connsiteY50" fmla="*/ 29759 h 329034"/>
              <a:gd name="connsiteX51" fmla="*/ 695269 w 830535"/>
              <a:gd name="connsiteY51" fmla="*/ 16232 h 329034"/>
              <a:gd name="connsiteX52" fmla="*/ 692563 w 830535"/>
              <a:gd name="connsiteY52" fmla="*/ 8116 h 329034"/>
              <a:gd name="connsiteX53" fmla="*/ 676331 w 830535"/>
              <a:gd name="connsiteY53" fmla="*/ 0 h 329034"/>
              <a:gd name="connsiteX54" fmla="*/ 668215 w 830535"/>
              <a:gd name="connsiteY54" fmla="*/ 2706 h 329034"/>
              <a:gd name="connsiteX55" fmla="*/ 565413 w 830535"/>
              <a:gd name="connsiteY55" fmla="*/ 8116 h 329034"/>
              <a:gd name="connsiteX56" fmla="*/ 524833 w 830535"/>
              <a:gd name="connsiteY56" fmla="*/ 16232 h 329034"/>
              <a:gd name="connsiteX57" fmla="*/ 481548 w 830535"/>
              <a:gd name="connsiteY57" fmla="*/ 18938 h 329034"/>
              <a:gd name="connsiteX58" fmla="*/ 462611 w 830535"/>
              <a:gd name="connsiteY58" fmla="*/ 21643 h 329034"/>
              <a:gd name="connsiteX59" fmla="*/ 454495 w 830535"/>
              <a:gd name="connsiteY59" fmla="*/ 27054 h 329034"/>
              <a:gd name="connsiteX60" fmla="*/ 370629 w 830535"/>
              <a:gd name="connsiteY60" fmla="*/ 29759 h 329034"/>
              <a:gd name="connsiteX61" fmla="*/ 302996 w 830535"/>
              <a:gd name="connsiteY61" fmla="*/ 32464 h 329034"/>
              <a:gd name="connsiteX62" fmla="*/ 284059 w 830535"/>
              <a:gd name="connsiteY62" fmla="*/ 40580 h 329034"/>
              <a:gd name="connsiteX63" fmla="*/ 267827 w 830535"/>
              <a:gd name="connsiteY63" fmla="*/ 45991 h 329034"/>
              <a:gd name="connsiteX64" fmla="*/ 259711 w 830535"/>
              <a:gd name="connsiteY64" fmla="*/ 48696 h 329034"/>
              <a:gd name="connsiteX65" fmla="*/ 243479 w 830535"/>
              <a:gd name="connsiteY65" fmla="*/ 59518 h 329034"/>
              <a:gd name="connsiteX66" fmla="*/ 238069 w 830535"/>
              <a:gd name="connsiteY66" fmla="*/ 67634 h 329034"/>
              <a:gd name="connsiteX67" fmla="*/ 235363 w 830535"/>
              <a:gd name="connsiteY67" fmla="*/ 75750 h 329034"/>
              <a:gd name="connsiteX68" fmla="*/ 219131 w 830535"/>
              <a:gd name="connsiteY68" fmla="*/ 83866 h 329034"/>
              <a:gd name="connsiteX69" fmla="*/ 173141 w 830535"/>
              <a:gd name="connsiteY69" fmla="*/ 86571 h 329034"/>
              <a:gd name="connsiteX70" fmla="*/ 165025 w 830535"/>
              <a:gd name="connsiteY70" fmla="*/ 91982 h 329034"/>
              <a:gd name="connsiteX71" fmla="*/ 156909 w 830535"/>
              <a:gd name="connsiteY71" fmla="*/ 100097 h 329034"/>
              <a:gd name="connsiteX72" fmla="*/ 140677 w 830535"/>
              <a:gd name="connsiteY72" fmla="*/ 105508 h 329034"/>
              <a:gd name="connsiteX73" fmla="*/ 100097 w 830535"/>
              <a:gd name="connsiteY73" fmla="*/ 110919 h 329034"/>
              <a:gd name="connsiteX74" fmla="*/ 64928 w 830535"/>
              <a:gd name="connsiteY74" fmla="*/ 116329 h 329034"/>
              <a:gd name="connsiteX75" fmla="*/ 48696 w 830535"/>
              <a:gd name="connsiteY75" fmla="*/ 127151 h 329034"/>
              <a:gd name="connsiteX76" fmla="*/ 24348 w 830535"/>
              <a:gd name="connsiteY76" fmla="*/ 148793 h 329034"/>
              <a:gd name="connsiteX77" fmla="*/ 18937 w 830535"/>
              <a:gd name="connsiteY77" fmla="*/ 156909 h 329034"/>
              <a:gd name="connsiteX78" fmla="*/ 13526 w 830535"/>
              <a:gd name="connsiteY78" fmla="*/ 173141 h 329034"/>
              <a:gd name="connsiteX79" fmla="*/ 10821 w 830535"/>
              <a:gd name="connsiteY79" fmla="*/ 178552 h 329034"/>
              <a:gd name="connsiteX80" fmla="*/ 0 w 830535"/>
              <a:gd name="connsiteY80" fmla="*/ 240774 h 32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30535" h="329034">
                <a:moveTo>
                  <a:pt x="0" y="240774"/>
                </a:moveTo>
                <a:lnTo>
                  <a:pt x="0" y="240774"/>
                </a:lnTo>
                <a:cubicBezTo>
                  <a:pt x="17134" y="239872"/>
                  <a:pt x="34314" y="239622"/>
                  <a:pt x="51401" y="238069"/>
                </a:cubicBezTo>
                <a:cubicBezTo>
                  <a:pt x="54241" y="237811"/>
                  <a:pt x="56665" y="235364"/>
                  <a:pt x="59517" y="235364"/>
                </a:cubicBezTo>
                <a:cubicBezTo>
                  <a:pt x="73973" y="235364"/>
                  <a:pt x="88374" y="237167"/>
                  <a:pt x="102802" y="238069"/>
                </a:cubicBezTo>
                <a:cubicBezTo>
                  <a:pt x="103704" y="240774"/>
                  <a:pt x="103187" y="244527"/>
                  <a:pt x="105508" y="246185"/>
                </a:cubicBezTo>
                <a:cubicBezTo>
                  <a:pt x="110149" y="249500"/>
                  <a:pt x="116147" y="250478"/>
                  <a:pt x="121740" y="251596"/>
                </a:cubicBezTo>
                <a:cubicBezTo>
                  <a:pt x="138062" y="254860"/>
                  <a:pt x="130904" y="252847"/>
                  <a:pt x="143382" y="257006"/>
                </a:cubicBezTo>
                <a:cubicBezTo>
                  <a:pt x="144284" y="259711"/>
                  <a:pt x="144071" y="263105"/>
                  <a:pt x="146087" y="265122"/>
                </a:cubicBezTo>
                <a:cubicBezTo>
                  <a:pt x="147388" y="266423"/>
                  <a:pt x="164922" y="270502"/>
                  <a:pt x="165025" y="270533"/>
                </a:cubicBezTo>
                <a:cubicBezTo>
                  <a:pt x="170488" y="272172"/>
                  <a:pt x="175846" y="274140"/>
                  <a:pt x="181257" y="275944"/>
                </a:cubicBezTo>
                <a:lnTo>
                  <a:pt x="197489" y="281354"/>
                </a:lnTo>
                <a:cubicBezTo>
                  <a:pt x="200194" y="282256"/>
                  <a:pt x="202838" y="283368"/>
                  <a:pt x="205605" y="284060"/>
                </a:cubicBezTo>
                <a:lnTo>
                  <a:pt x="216426" y="286765"/>
                </a:lnTo>
                <a:cubicBezTo>
                  <a:pt x="218808" y="293912"/>
                  <a:pt x="222975" y="308787"/>
                  <a:pt x="229953" y="311113"/>
                </a:cubicBezTo>
                <a:cubicBezTo>
                  <a:pt x="235363" y="312917"/>
                  <a:pt x="240504" y="316008"/>
                  <a:pt x="246184" y="316524"/>
                </a:cubicBezTo>
                <a:lnTo>
                  <a:pt x="302996" y="321934"/>
                </a:lnTo>
                <a:cubicBezTo>
                  <a:pt x="305701" y="322836"/>
                  <a:pt x="308273" y="324369"/>
                  <a:pt x="311112" y="324639"/>
                </a:cubicBezTo>
                <a:cubicBezTo>
                  <a:pt x="357257" y="329034"/>
                  <a:pt x="351274" y="328121"/>
                  <a:pt x="389567" y="324639"/>
                </a:cubicBezTo>
                <a:cubicBezTo>
                  <a:pt x="390469" y="321934"/>
                  <a:pt x="391713" y="319320"/>
                  <a:pt x="392272" y="316524"/>
                </a:cubicBezTo>
                <a:cubicBezTo>
                  <a:pt x="393522" y="310271"/>
                  <a:pt x="392387" y="303413"/>
                  <a:pt x="394977" y="297586"/>
                </a:cubicBezTo>
                <a:cubicBezTo>
                  <a:pt x="397397" y="292140"/>
                  <a:pt x="409991" y="290647"/>
                  <a:pt x="413915" y="289470"/>
                </a:cubicBezTo>
                <a:cubicBezTo>
                  <a:pt x="419378" y="287831"/>
                  <a:pt x="430147" y="284060"/>
                  <a:pt x="430147" y="284060"/>
                </a:cubicBezTo>
                <a:cubicBezTo>
                  <a:pt x="431950" y="281355"/>
                  <a:pt x="433110" y="278085"/>
                  <a:pt x="435557" y="275944"/>
                </a:cubicBezTo>
                <a:cubicBezTo>
                  <a:pt x="452304" y="261290"/>
                  <a:pt x="453212" y="264964"/>
                  <a:pt x="476137" y="262417"/>
                </a:cubicBezTo>
                <a:cubicBezTo>
                  <a:pt x="490569" y="240770"/>
                  <a:pt x="471625" y="266930"/>
                  <a:pt x="489664" y="248890"/>
                </a:cubicBezTo>
                <a:cubicBezTo>
                  <a:pt x="491963" y="246591"/>
                  <a:pt x="492535" y="242805"/>
                  <a:pt x="495074" y="240774"/>
                </a:cubicBezTo>
                <a:cubicBezTo>
                  <a:pt x="497301" y="238993"/>
                  <a:pt x="500360" y="238423"/>
                  <a:pt x="503190" y="238069"/>
                </a:cubicBezTo>
                <a:cubicBezTo>
                  <a:pt x="514857" y="236611"/>
                  <a:pt x="526637" y="236266"/>
                  <a:pt x="538360" y="235364"/>
                </a:cubicBezTo>
                <a:cubicBezTo>
                  <a:pt x="540651" y="234600"/>
                  <a:pt x="560446" y="227540"/>
                  <a:pt x="565413" y="227248"/>
                </a:cubicBezTo>
                <a:cubicBezTo>
                  <a:pt x="592435" y="225658"/>
                  <a:pt x="619520" y="225444"/>
                  <a:pt x="646573" y="224542"/>
                </a:cubicBezTo>
                <a:cubicBezTo>
                  <a:pt x="650180" y="223640"/>
                  <a:pt x="653819" y="222858"/>
                  <a:pt x="657394" y="221837"/>
                </a:cubicBezTo>
                <a:cubicBezTo>
                  <a:pt x="660136" y="221054"/>
                  <a:pt x="662664" y="219305"/>
                  <a:pt x="665510" y="219132"/>
                </a:cubicBezTo>
                <a:cubicBezTo>
                  <a:pt x="692529" y="217494"/>
                  <a:pt x="719617" y="217328"/>
                  <a:pt x="746670" y="216426"/>
                </a:cubicBezTo>
                <a:lnTo>
                  <a:pt x="762902" y="211016"/>
                </a:lnTo>
                <a:cubicBezTo>
                  <a:pt x="783031" y="204306"/>
                  <a:pt x="768145" y="208515"/>
                  <a:pt x="808892" y="205605"/>
                </a:cubicBezTo>
                <a:cubicBezTo>
                  <a:pt x="814303" y="201998"/>
                  <a:pt x="823068" y="200953"/>
                  <a:pt x="825124" y="194784"/>
                </a:cubicBezTo>
                <a:lnTo>
                  <a:pt x="830535" y="178552"/>
                </a:lnTo>
                <a:cubicBezTo>
                  <a:pt x="828910" y="172055"/>
                  <a:pt x="828256" y="164285"/>
                  <a:pt x="822419" y="159615"/>
                </a:cubicBezTo>
                <a:cubicBezTo>
                  <a:pt x="820192" y="157833"/>
                  <a:pt x="816854" y="158184"/>
                  <a:pt x="814303" y="156909"/>
                </a:cubicBezTo>
                <a:cubicBezTo>
                  <a:pt x="811395" y="155455"/>
                  <a:pt x="808892" y="153302"/>
                  <a:pt x="806187" y="151499"/>
                </a:cubicBezTo>
                <a:cubicBezTo>
                  <a:pt x="790678" y="128237"/>
                  <a:pt x="811330" y="155614"/>
                  <a:pt x="792660" y="140677"/>
                </a:cubicBezTo>
                <a:cubicBezTo>
                  <a:pt x="790121" y="138646"/>
                  <a:pt x="789697" y="134702"/>
                  <a:pt x="787250" y="132561"/>
                </a:cubicBezTo>
                <a:cubicBezTo>
                  <a:pt x="782356" y="128279"/>
                  <a:pt x="771018" y="121740"/>
                  <a:pt x="771018" y="121740"/>
                </a:cubicBezTo>
                <a:cubicBezTo>
                  <a:pt x="770116" y="119035"/>
                  <a:pt x="769894" y="115997"/>
                  <a:pt x="768312" y="113624"/>
                </a:cubicBezTo>
                <a:cubicBezTo>
                  <a:pt x="759816" y="100881"/>
                  <a:pt x="760687" y="110669"/>
                  <a:pt x="754786" y="97392"/>
                </a:cubicBezTo>
                <a:cubicBezTo>
                  <a:pt x="754779" y="97377"/>
                  <a:pt x="748025" y="77110"/>
                  <a:pt x="746670" y="73044"/>
                </a:cubicBezTo>
                <a:cubicBezTo>
                  <a:pt x="744471" y="66446"/>
                  <a:pt x="743796" y="62054"/>
                  <a:pt x="738554" y="56812"/>
                </a:cubicBezTo>
                <a:cubicBezTo>
                  <a:pt x="736255" y="54513"/>
                  <a:pt x="733143" y="53205"/>
                  <a:pt x="730438" y="51402"/>
                </a:cubicBezTo>
                <a:cubicBezTo>
                  <a:pt x="728634" y="48697"/>
                  <a:pt x="727326" y="45585"/>
                  <a:pt x="725027" y="43286"/>
                </a:cubicBezTo>
                <a:cubicBezTo>
                  <a:pt x="703746" y="22005"/>
                  <a:pt x="730955" y="56350"/>
                  <a:pt x="708795" y="29759"/>
                </a:cubicBezTo>
                <a:cubicBezTo>
                  <a:pt x="697522" y="16232"/>
                  <a:pt x="710147" y="26153"/>
                  <a:pt x="695269" y="16232"/>
                </a:cubicBezTo>
                <a:cubicBezTo>
                  <a:pt x="694367" y="13527"/>
                  <a:pt x="694345" y="10343"/>
                  <a:pt x="692563" y="8116"/>
                </a:cubicBezTo>
                <a:cubicBezTo>
                  <a:pt x="688750" y="3350"/>
                  <a:pt x="681676" y="1782"/>
                  <a:pt x="676331" y="0"/>
                </a:cubicBezTo>
                <a:cubicBezTo>
                  <a:pt x="673626" y="902"/>
                  <a:pt x="670957" y="1923"/>
                  <a:pt x="668215" y="2706"/>
                </a:cubicBezTo>
                <a:cubicBezTo>
                  <a:pt x="633297" y="12683"/>
                  <a:pt x="614406" y="6675"/>
                  <a:pt x="565413" y="8116"/>
                </a:cubicBezTo>
                <a:cubicBezTo>
                  <a:pt x="548476" y="19408"/>
                  <a:pt x="559824" y="13732"/>
                  <a:pt x="524833" y="16232"/>
                </a:cubicBezTo>
                <a:lnTo>
                  <a:pt x="481548" y="18938"/>
                </a:lnTo>
                <a:cubicBezTo>
                  <a:pt x="475236" y="19840"/>
                  <a:pt x="468718" y="19811"/>
                  <a:pt x="462611" y="21643"/>
                </a:cubicBezTo>
                <a:cubicBezTo>
                  <a:pt x="459497" y="22577"/>
                  <a:pt x="457734" y="26768"/>
                  <a:pt x="454495" y="27054"/>
                </a:cubicBezTo>
                <a:cubicBezTo>
                  <a:pt x="426633" y="29512"/>
                  <a:pt x="398581" y="28761"/>
                  <a:pt x="370629" y="29759"/>
                </a:cubicBezTo>
                <a:lnTo>
                  <a:pt x="302996" y="32464"/>
                </a:lnTo>
                <a:cubicBezTo>
                  <a:pt x="274369" y="39623"/>
                  <a:pt x="308081" y="29904"/>
                  <a:pt x="284059" y="40580"/>
                </a:cubicBezTo>
                <a:cubicBezTo>
                  <a:pt x="278847" y="42896"/>
                  <a:pt x="273238" y="44187"/>
                  <a:pt x="267827" y="45991"/>
                </a:cubicBezTo>
                <a:lnTo>
                  <a:pt x="259711" y="48696"/>
                </a:lnTo>
                <a:cubicBezTo>
                  <a:pt x="254300" y="52303"/>
                  <a:pt x="247086" y="54107"/>
                  <a:pt x="243479" y="59518"/>
                </a:cubicBezTo>
                <a:cubicBezTo>
                  <a:pt x="241676" y="62223"/>
                  <a:pt x="239523" y="64726"/>
                  <a:pt x="238069" y="67634"/>
                </a:cubicBezTo>
                <a:cubicBezTo>
                  <a:pt x="236794" y="70185"/>
                  <a:pt x="237145" y="73523"/>
                  <a:pt x="235363" y="75750"/>
                </a:cubicBezTo>
                <a:cubicBezTo>
                  <a:pt x="232787" y="78970"/>
                  <a:pt x="223391" y="83440"/>
                  <a:pt x="219131" y="83866"/>
                </a:cubicBezTo>
                <a:cubicBezTo>
                  <a:pt x="203851" y="85394"/>
                  <a:pt x="188471" y="85669"/>
                  <a:pt x="173141" y="86571"/>
                </a:cubicBezTo>
                <a:cubicBezTo>
                  <a:pt x="170436" y="88375"/>
                  <a:pt x="167523" y="89901"/>
                  <a:pt x="165025" y="91982"/>
                </a:cubicBezTo>
                <a:cubicBezTo>
                  <a:pt x="162086" y="94431"/>
                  <a:pt x="160253" y="98239"/>
                  <a:pt x="156909" y="100097"/>
                </a:cubicBezTo>
                <a:cubicBezTo>
                  <a:pt x="151923" y="102867"/>
                  <a:pt x="146210" y="104125"/>
                  <a:pt x="140677" y="105508"/>
                </a:cubicBezTo>
                <a:cubicBezTo>
                  <a:pt x="118954" y="110938"/>
                  <a:pt x="136874" y="107048"/>
                  <a:pt x="100097" y="110919"/>
                </a:cubicBezTo>
                <a:cubicBezTo>
                  <a:pt x="79346" y="113104"/>
                  <a:pt x="82134" y="112888"/>
                  <a:pt x="64928" y="116329"/>
                </a:cubicBezTo>
                <a:cubicBezTo>
                  <a:pt x="59517" y="119936"/>
                  <a:pt x="53294" y="122553"/>
                  <a:pt x="48696" y="127151"/>
                </a:cubicBezTo>
                <a:cubicBezTo>
                  <a:pt x="30165" y="145682"/>
                  <a:pt x="38831" y="139139"/>
                  <a:pt x="24348" y="148793"/>
                </a:cubicBezTo>
                <a:cubicBezTo>
                  <a:pt x="22544" y="151498"/>
                  <a:pt x="20258" y="153938"/>
                  <a:pt x="18937" y="156909"/>
                </a:cubicBezTo>
                <a:cubicBezTo>
                  <a:pt x="16621" y="162121"/>
                  <a:pt x="16076" y="168040"/>
                  <a:pt x="13526" y="173141"/>
                </a:cubicBezTo>
                <a:lnTo>
                  <a:pt x="10821" y="178552"/>
                </a:lnTo>
                <a:lnTo>
                  <a:pt x="0" y="240774"/>
                </a:ln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6" name="Rubbish2 ol"/>
          <p:cNvSpPr/>
          <p:nvPr/>
        </p:nvSpPr>
        <p:spPr>
          <a:xfrm>
            <a:off x="1485900" y="5424488"/>
            <a:ext cx="201613" cy="239712"/>
          </a:xfrm>
          <a:custGeom>
            <a:avLst/>
            <a:gdLst>
              <a:gd name="connsiteX0" fmla="*/ 2705 w 202567"/>
              <a:gd name="connsiteY0" fmla="*/ 197156 h 239649"/>
              <a:gd name="connsiteX1" fmla="*/ 2705 w 202567"/>
              <a:gd name="connsiteY1" fmla="*/ 197156 h 239649"/>
              <a:gd name="connsiteX2" fmla="*/ 16232 w 202567"/>
              <a:gd name="connsiteY2" fmla="*/ 216094 h 239649"/>
              <a:gd name="connsiteX3" fmla="*/ 32464 w 202567"/>
              <a:gd name="connsiteY3" fmla="*/ 221504 h 239649"/>
              <a:gd name="connsiteX4" fmla="*/ 51401 w 202567"/>
              <a:gd name="connsiteY4" fmla="*/ 229620 h 239649"/>
              <a:gd name="connsiteX5" fmla="*/ 70338 w 202567"/>
              <a:gd name="connsiteY5" fmla="*/ 237736 h 239649"/>
              <a:gd name="connsiteX6" fmla="*/ 162319 w 202567"/>
              <a:gd name="connsiteY6" fmla="*/ 235031 h 239649"/>
              <a:gd name="connsiteX7" fmla="*/ 170435 w 202567"/>
              <a:gd name="connsiteY7" fmla="*/ 232326 h 239649"/>
              <a:gd name="connsiteX8" fmla="*/ 178551 w 202567"/>
              <a:gd name="connsiteY8" fmla="*/ 226915 h 239649"/>
              <a:gd name="connsiteX9" fmla="*/ 189372 w 202567"/>
              <a:gd name="connsiteY9" fmla="*/ 210683 h 239649"/>
              <a:gd name="connsiteX10" fmla="*/ 192078 w 202567"/>
              <a:gd name="connsiteY10" fmla="*/ 202567 h 239649"/>
              <a:gd name="connsiteX11" fmla="*/ 200194 w 202567"/>
              <a:gd name="connsiteY11" fmla="*/ 186335 h 239649"/>
              <a:gd name="connsiteX12" fmla="*/ 197488 w 202567"/>
              <a:gd name="connsiteY12" fmla="*/ 145755 h 239649"/>
              <a:gd name="connsiteX13" fmla="*/ 186667 w 202567"/>
              <a:gd name="connsiteY13" fmla="*/ 129523 h 239649"/>
              <a:gd name="connsiteX14" fmla="*/ 183962 w 202567"/>
              <a:gd name="connsiteY14" fmla="*/ 121407 h 239649"/>
              <a:gd name="connsiteX15" fmla="*/ 178551 w 202567"/>
              <a:gd name="connsiteY15" fmla="*/ 113291 h 239649"/>
              <a:gd name="connsiteX16" fmla="*/ 173140 w 202567"/>
              <a:gd name="connsiteY16" fmla="*/ 97059 h 239649"/>
              <a:gd name="connsiteX17" fmla="*/ 170435 w 202567"/>
              <a:gd name="connsiteY17" fmla="*/ 29426 h 239649"/>
              <a:gd name="connsiteX18" fmla="*/ 167730 w 202567"/>
              <a:gd name="connsiteY18" fmla="*/ 21310 h 239649"/>
              <a:gd name="connsiteX19" fmla="*/ 159614 w 202567"/>
              <a:gd name="connsiteY19" fmla="*/ 18605 h 239649"/>
              <a:gd name="connsiteX20" fmla="*/ 143382 w 202567"/>
              <a:gd name="connsiteY20" fmla="*/ 10489 h 239649"/>
              <a:gd name="connsiteX21" fmla="*/ 127150 w 202567"/>
              <a:gd name="connsiteY21" fmla="*/ 2373 h 239649"/>
              <a:gd name="connsiteX22" fmla="*/ 78454 w 202567"/>
              <a:gd name="connsiteY22" fmla="*/ 5078 h 239649"/>
              <a:gd name="connsiteX23" fmla="*/ 64927 w 202567"/>
              <a:gd name="connsiteY23" fmla="*/ 18605 h 239649"/>
              <a:gd name="connsiteX24" fmla="*/ 56812 w 202567"/>
              <a:gd name="connsiteY24" fmla="*/ 21310 h 239649"/>
              <a:gd name="connsiteX25" fmla="*/ 51401 w 202567"/>
              <a:gd name="connsiteY25" fmla="*/ 29426 h 239649"/>
              <a:gd name="connsiteX26" fmla="*/ 48696 w 202567"/>
              <a:gd name="connsiteY26" fmla="*/ 37542 h 239649"/>
              <a:gd name="connsiteX27" fmla="*/ 45990 w 202567"/>
              <a:gd name="connsiteY27" fmla="*/ 91649 h 239649"/>
              <a:gd name="connsiteX28" fmla="*/ 43285 w 202567"/>
              <a:gd name="connsiteY28" fmla="*/ 99765 h 239649"/>
              <a:gd name="connsiteX29" fmla="*/ 24348 w 202567"/>
              <a:gd name="connsiteY29" fmla="*/ 121407 h 239649"/>
              <a:gd name="connsiteX30" fmla="*/ 18937 w 202567"/>
              <a:gd name="connsiteY30" fmla="*/ 129523 h 239649"/>
              <a:gd name="connsiteX31" fmla="*/ 10821 w 202567"/>
              <a:gd name="connsiteY31" fmla="*/ 134934 h 239649"/>
              <a:gd name="connsiteX32" fmla="*/ 0 w 202567"/>
              <a:gd name="connsiteY32" fmla="*/ 151166 h 239649"/>
              <a:gd name="connsiteX33" fmla="*/ 2705 w 202567"/>
              <a:gd name="connsiteY33" fmla="*/ 205272 h 239649"/>
              <a:gd name="connsiteX34" fmla="*/ 2705 w 202567"/>
              <a:gd name="connsiteY34" fmla="*/ 197156 h 23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2567" h="239649">
                <a:moveTo>
                  <a:pt x="2705" y="197156"/>
                </a:moveTo>
                <a:lnTo>
                  <a:pt x="2705" y="197156"/>
                </a:lnTo>
                <a:cubicBezTo>
                  <a:pt x="7214" y="203469"/>
                  <a:pt x="10228" y="211182"/>
                  <a:pt x="16232" y="216094"/>
                </a:cubicBezTo>
                <a:cubicBezTo>
                  <a:pt x="20646" y="219706"/>
                  <a:pt x="27363" y="218953"/>
                  <a:pt x="32464" y="221504"/>
                </a:cubicBezTo>
                <a:cubicBezTo>
                  <a:pt x="68353" y="239450"/>
                  <a:pt x="23537" y="217678"/>
                  <a:pt x="51401" y="229620"/>
                </a:cubicBezTo>
                <a:cubicBezTo>
                  <a:pt x="74801" y="239649"/>
                  <a:pt x="51305" y="231392"/>
                  <a:pt x="70338" y="237736"/>
                </a:cubicBezTo>
                <a:cubicBezTo>
                  <a:pt x="100998" y="236834"/>
                  <a:pt x="131690" y="236686"/>
                  <a:pt x="162319" y="235031"/>
                </a:cubicBezTo>
                <a:cubicBezTo>
                  <a:pt x="165166" y="234877"/>
                  <a:pt x="167884" y="233601"/>
                  <a:pt x="170435" y="232326"/>
                </a:cubicBezTo>
                <a:cubicBezTo>
                  <a:pt x="173343" y="230872"/>
                  <a:pt x="175846" y="228719"/>
                  <a:pt x="178551" y="226915"/>
                </a:cubicBezTo>
                <a:cubicBezTo>
                  <a:pt x="182158" y="221504"/>
                  <a:pt x="187315" y="216852"/>
                  <a:pt x="189372" y="210683"/>
                </a:cubicBezTo>
                <a:cubicBezTo>
                  <a:pt x="190274" y="207978"/>
                  <a:pt x="190803" y="205118"/>
                  <a:pt x="192078" y="202567"/>
                </a:cubicBezTo>
                <a:cubicBezTo>
                  <a:pt x="202567" y="181589"/>
                  <a:pt x="193392" y="206735"/>
                  <a:pt x="200194" y="186335"/>
                </a:cubicBezTo>
                <a:cubicBezTo>
                  <a:pt x="199292" y="172808"/>
                  <a:pt x="200628" y="158943"/>
                  <a:pt x="197488" y="145755"/>
                </a:cubicBezTo>
                <a:cubicBezTo>
                  <a:pt x="195982" y="139429"/>
                  <a:pt x="186667" y="129523"/>
                  <a:pt x="186667" y="129523"/>
                </a:cubicBezTo>
                <a:cubicBezTo>
                  <a:pt x="185765" y="126818"/>
                  <a:pt x="185237" y="123958"/>
                  <a:pt x="183962" y="121407"/>
                </a:cubicBezTo>
                <a:cubicBezTo>
                  <a:pt x="182508" y="118499"/>
                  <a:pt x="179872" y="116262"/>
                  <a:pt x="178551" y="113291"/>
                </a:cubicBezTo>
                <a:cubicBezTo>
                  <a:pt x="176235" y="108079"/>
                  <a:pt x="173140" y="97059"/>
                  <a:pt x="173140" y="97059"/>
                </a:cubicBezTo>
                <a:cubicBezTo>
                  <a:pt x="172238" y="74515"/>
                  <a:pt x="172042" y="51931"/>
                  <a:pt x="170435" y="29426"/>
                </a:cubicBezTo>
                <a:cubicBezTo>
                  <a:pt x="170232" y="26582"/>
                  <a:pt x="169746" y="23326"/>
                  <a:pt x="167730" y="21310"/>
                </a:cubicBezTo>
                <a:cubicBezTo>
                  <a:pt x="165714" y="19294"/>
                  <a:pt x="162319" y="19507"/>
                  <a:pt x="159614" y="18605"/>
                </a:cubicBezTo>
                <a:cubicBezTo>
                  <a:pt x="136354" y="3098"/>
                  <a:pt x="165783" y="21690"/>
                  <a:pt x="143382" y="10489"/>
                </a:cubicBezTo>
                <a:cubicBezTo>
                  <a:pt x="122405" y="0"/>
                  <a:pt x="147550" y="9172"/>
                  <a:pt x="127150" y="2373"/>
                </a:cubicBezTo>
                <a:cubicBezTo>
                  <a:pt x="110918" y="3275"/>
                  <a:pt x="94548" y="2779"/>
                  <a:pt x="78454" y="5078"/>
                </a:cubicBezTo>
                <a:cubicBezTo>
                  <a:pt x="68575" y="6489"/>
                  <a:pt x="71199" y="13587"/>
                  <a:pt x="64927" y="18605"/>
                </a:cubicBezTo>
                <a:cubicBezTo>
                  <a:pt x="62701" y="20386"/>
                  <a:pt x="59517" y="20408"/>
                  <a:pt x="56812" y="21310"/>
                </a:cubicBezTo>
                <a:cubicBezTo>
                  <a:pt x="55008" y="24015"/>
                  <a:pt x="52855" y="26518"/>
                  <a:pt x="51401" y="29426"/>
                </a:cubicBezTo>
                <a:cubicBezTo>
                  <a:pt x="50126" y="31977"/>
                  <a:pt x="48943" y="34701"/>
                  <a:pt x="48696" y="37542"/>
                </a:cubicBezTo>
                <a:cubicBezTo>
                  <a:pt x="47132" y="55532"/>
                  <a:pt x="47554" y="73659"/>
                  <a:pt x="45990" y="91649"/>
                </a:cubicBezTo>
                <a:cubicBezTo>
                  <a:pt x="45743" y="94490"/>
                  <a:pt x="44670" y="97272"/>
                  <a:pt x="43285" y="99765"/>
                </a:cubicBezTo>
                <a:cubicBezTo>
                  <a:pt x="34002" y="116475"/>
                  <a:pt x="36204" y="113504"/>
                  <a:pt x="24348" y="121407"/>
                </a:cubicBezTo>
                <a:cubicBezTo>
                  <a:pt x="22544" y="124112"/>
                  <a:pt x="21236" y="127224"/>
                  <a:pt x="18937" y="129523"/>
                </a:cubicBezTo>
                <a:cubicBezTo>
                  <a:pt x="16638" y="131822"/>
                  <a:pt x="12962" y="132487"/>
                  <a:pt x="10821" y="134934"/>
                </a:cubicBezTo>
                <a:cubicBezTo>
                  <a:pt x="6539" y="139828"/>
                  <a:pt x="0" y="151166"/>
                  <a:pt x="0" y="151166"/>
                </a:cubicBezTo>
                <a:cubicBezTo>
                  <a:pt x="902" y="169201"/>
                  <a:pt x="1141" y="187282"/>
                  <a:pt x="2705" y="205272"/>
                </a:cubicBezTo>
                <a:cubicBezTo>
                  <a:pt x="3485" y="214244"/>
                  <a:pt x="2705" y="198509"/>
                  <a:pt x="2705" y="197156"/>
                </a:cubicBez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23" name="Rocks ol"/>
          <p:cNvSpPr/>
          <p:nvPr/>
        </p:nvSpPr>
        <p:spPr>
          <a:xfrm>
            <a:off x="2038350" y="5022850"/>
            <a:ext cx="2419350" cy="879475"/>
          </a:xfrm>
          <a:custGeom>
            <a:avLst/>
            <a:gdLst>
              <a:gd name="connsiteX0" fmla="*/ 34925 w 2419350"/>
              <a:gd name="connsiteY0" fmla="*/ 879475 h 879475"/>
              <a:gd name="connsiteX1" fmla="*/ 2333625 w 2419350"/>
              <a:gd name="connsiteY1" fmla="*/ 879475 h 879475"/>
              <a:gd name="connsiteX2" fmla="*/ 2365375 w 2419350"/>
              <a:gd name="connsiteY2" fmla="*/ 863600 h 879475"/>
              <a:gd name="connsiteX3" fmla="*/ 2381250 w 2419350"/>
              <a:gd name="connsiteY3" fmla="*/ 847725 h 879475"/>
              <a:gd name="connsiteX4" fmla="*/ 2400300 w 2419350"/>
              <a:gd name="connsiteY4" fmla="*/ 828675 h 879475"/>
              <a:gd name="connsiteX5" fmla="*/ 2419350 w 2419350"/>
              <a:gd name="connsiteY5" fmla="*/ 815975 h 879475"/>
              <a:gd name="connsiteX6" fmla="*/ 2419350 w 2419350"/>
              <a:gd name="connsiteY6" fmla="*/ 815975 h 879475"/>
              <a:gd name="connsiteX7" fmla="*/ 2419350 w 2419350"/>
              <a:gd name="connsiteY7" fmla="*/ 796925 h 879475"/>
              <a:gd name="connsiteX8" fmla="*/ 2406650 w 2419350"/>
              <a:gd name="connsiteY8" fmla="*/ 790575 h 879475"/>
              <a:gd name="connsiteX9" fmla="*/ 2397125 w 2419350"/>
              <a:gd name="connsiteY9" fmla="*/ 790575 h 879475"/>
              <a:gd name="connsiteX10" fmla="*/ 2378075 w 2419350"/>
              <a:gd name="connsiteY10" fmla="*/ 784225 h 879475"/>
              <a:gd name="connsiteX11" fmla="*/ 2378075 w 2419350"/>
              <a:gd name="connsiteY11" fmla="*/ 784225 h 879475"/>
              <a:gd name="connsiteX12" fmla="*/ 2381250 w 2419350"/>
              <a:gd name="connsiteY12" fmla="*/ 755650 h 879475"/>
              <a:gd name="connsiteX13" fmla="*/ 2381250 w 2419350"/>
              <a:gd name="connsiteY13" fmla="*/ 755650 h 879475"/>
              <a:gd name="connsiteX14" fmla="*/ 2400300 w 2419350"/>
              <a:gd name="connsiteY14" fmla="*/ 739775 h 879475"/>
              <a:gd name="connsiteX15" fmla="*/ 2406650 w 2419350"/>
              <a:gd name="connsiteY15" fmla="*/ 723900 h 879475"/>
              <a:gd name="connsiteX16" fmla="*/ 2406650 w 2419350"/>
              <a:gd name="connsiteY16" fmla="*/ 723900 h 879475"/>
              <a:gd name="connsiteX17" fmla="*/ 2390775 w 2419350"/>
              <a:gd name="connsiteY17" fmla="*/ 701675 h 879475"/>
              <a:gd name="connsiteX18" fmla="*/ 2378075 w 2419350"/>
              <a:gd name="connsiteY18" fmla="*/ 692150 h 879475"/>
              <a:gd name="connsiteX19" fmla="*/ 2355850 w 2419350"/>
              <a:gd name="connsiteY19" fmla="*/ 669925 h 879475"/>
              <a:gd name="connsiteX20" fmla="*/ 2352675 w 2419350"/>
              <a:gd name="connsiteY20" fmla="*/ 654050 h 879475"/>
              <a:gd name="connsiteX21" fmla="*/ 2352675 w 2419350"/>
              <a:gd name="connsiteY21" fmla="*/ 644525 h 879475"/>
              <a:gd name="connsiteX22" fmla="*/ 2352675 w 2419350"/>
              <a:gd name="connsiteY22" fmla="*/ 628650 h 879475"/>
              <a:gd name="connsiteX23" fmla="*/ 2339975 w 2419350"/>
              <a:gd name="connsiteY23" fmla="*/ 615950 h 879475"/>
              <a:gd name="connsiteX24" fmla="*/ 2324100 w 2419350"/>
              <a:gd name="connsiteY24" fmla="*/ 596900 h 879475"/>
              <a:gd name="connsiteX25" fmla="*/ 2317750 w 2419350"/>
              <a:gd name="connsiteY25" fmla="*/ 571500 h 879475"/>
              <a:gd name="connsiteX26" fmla="*/ 2317750 w 2419350"/>
              <a:gd name="connsiteY26" fmla="*/ 542925 h 879475"/>
              <a:gd name="connsiteX27" fmla="*/ 2311400 w 2419350"/>
              <a:gd name="connsiteY27" fmla="*/ 511175 h 879475"/>
              <a:gd name="connsiteX28" fmla="*/ 2305050 w 2419350"/>
              <a:gd name="connsiteY28" fmla="*/ 479425 h 879475"/>
              <a:gd name="connsiteX29" fmla="*/ 2292350 w 2419350"/>
              <a:gd name="connsiteY29" fmla="*/ 441325 h 879475"/>
              <a:gd name="connsiteX30" fmla="*/ 2279650 w 2419350"/>
              <a:gd name="connsiteY30" fmla="*/ 403225 h 879475"/>
              <a:gd name="connsiteX31" fmla="*/ 2266950 w 2419350"/>
              <a:gd name="connsiteY31" fmla="*/ 371475 h 879475"/>
              <a:gd name="connsiteX32" fmla="*/ 2263775 w 2419350"/>
              <a:gd name="connsiteY32" fmla="*/ 346075 h 879475"/>
              <a:gd name="connsiteX33" fmla="*/ 2257425 w 2419350"/>
              <a:gd name="connsiteY33" fmla="*/ 311150 h 879475"/>
              <a:gd name="connsiteX34" fmla="*/ 2257425 w 2419350"/>
              <a:gd name="connsiteY34" fmla="*/ 282575 h 879475"/>
              <a:gd name="connsiteX35" fmla="*/ 2257425 w 2419350"/>
              <a:gd name="connsiteY35" fmla="*/ 257175 h 879475"/>
              <a:gd name="connsiteX36" fmla="*/ 2263775 w 2419350"/>
              <a:gd name="connsiteY36" fmla="*/ 215900 h 879475"/>
              <a:gd name="connsiteX37" fmla="*/ 2266950 w 2419350"/>
              <a:gd name="connsiteY37" fmla="*/ 184150 h 879475"/>
              <a:gd name="connsiteX38" fmla="*/ 2282825 w 2419350"/>
              <a:gd name="connsiteY38" fmla="*/ 161925 h 879475"/>
              <a:gd name="connsiteX39" fmla="*/ 2282825 w 2419350"/>
              <a:gd name="connsiteY39" fmla="*/ 161925 h 879475"/>
              <a:gd name="connsiteX40" fmla="*/ 2295525 w 2419350"/>
              <a:gd name="connsiteY40" fmla="*/ 127000 h 879475"/>
              <a:gd name="connsiteX41" fmla="*/ 2295525 w 2419350"/>
              <a:gd name="connsiteY41" fmla="*/ 127000 h 879475"/>
              <a:gd name="connsiteX42" fmla="*/ 2257425 w 2419350"/>
              <a:gd name="connsiteY42" fmla="*/ 82550 h 879475"/>
              <a:gd name="connsiteX43" fmla="*/ 2222500 w 2419350"/>
              <a:gd name="connsiteY43" fmla="*/ 57150 h 879475"/>
              <a:gd name="connsiteX44" fmla="*/ 2193925 w 2419350"/>
              <a:gd name="connsiteY44" fmla="*/ 50800 h 879475"/>
              <a:gd name="connsiteX45" fmla="*/ 2168525 w 2419350"/>
              <a:gd name="connsiteY45" fmla="*/ 38100 h 879475"/>
              <a:gd name="connsiteX46" fmla="*/ 2149475 w 2419350"/>
              <a:gd name="connsiteY46" fmla="*/ 34925 h 879475"/>
              <a:gd name="connsiteX47" fmla="*/ 2120900 w 2419350"/>
              <a:gd name="connsiteY47" fmla="*/ 25400 h 879475"/>
              <a:gd name="connsiteX48" fmla="*/ 2092325 w 2419350"/>
              <a:gd name="connsiteY48" fmla="*/ 22225 h 879475"/>
              <a:gd name="connsiteX49" fmla="*/ 2070100 w 2419350"/>
              <a:gd name="connsiteY49" fmla="*/ 19050 h 879475"/>
              <a:gd name="connsiteX50" fmla="*/ 2044700 w 2419350"/>
              <a:gd name="connsiteY50" fmla="*/ 12700 h 879475"/>
              <a:gd name="connsiteX51" fmla="*/ 2006600 w 2419350"/>
              <a:gd name="connsiteY51" fmla="*/ 12700 h 879475"/>
              <a:gd name="connsiteX52" fmla="*/ 1984375 w 2419350"/>
              <a:gd name="connsiteY52" fmla="*/ 6350 h 879475"/>
              <a:gd name="connsiteX53" fmla="*/ 1943100 w 2419350"/>
              <a:gd name="connsiteY53" fmla="*/ 6350 h 879475"/>
              <a:gd name="connsiteX54" fmla="*/ 1898650 w 2419350"/>
              <a:gd name="connsiteY54" fmla="*/ 3175 h 879475"/>
              <a:gd name="connsiteX55" fmla="*/ 1870075 w 2419350"/>
              <a:gd name="connsiteY55" fmla="*/ 0 h 879475"/>
              <a:gd name="connsiteX56" fmla="*/ 1828800 w 2419350"/>
              <a:gd name="connsiteY56" fmla="*/ 0 h 879475"/>
              <a:gd name="connsiteX57" fmla="*/ 1800225 w 2419350"/>
              <a:gd name="connsiteY57" fmla="*/ 3175 h 879475"/>
              <a:gd name="connsiteX58" fmla="*/ 1778000 w 2419350"/>
              <a:gd name="connsiteY58" fmla="*/ 6350 h 879475"/>
              <a:gd name="connsiteX59" fmla="*/ 1758950 w 2419350"/>
              <a:gd name="connsiteY59" fmla="*/ 12700 h 879475"/>
              <a:gd name="connsiteX60" fmla="*/ 1746250 w 2419350"/>
              <a:gd name="connsiteY60" fmla="*/ 19050 h 879475"/>
              <a:gd name="connsiteX61" fmla="*/ 1727200 w 2419350"/>
              <a:gd name="connsiteY61" fmla="*/ 25400 h 879475"/>
              <a:gd name="connsiteX62" fmla="*/ 1698625 w 2419350"/>
              <a:gd name="connsiteY62" fmla="*/ 28575 h 879475"/>
              <a:gd name="connsiteX63" fmla="*/ 1666875 w 2419350"/>
              <a:gd name="connsiteY63" fmla="*/ 28575 h 879475"/>
              <a:gd name="connsiteX64" fmla="*/ 1603375 w 2419350"/>
              <a:gd name="connsiteY64" fmla="*/ 15875 h 879475"/>
              <a:gd name="connsiteX65" fmla="*/ 1552575 w 2419350"/>
              <a:gd name="connsiteY65" fmla="*/ 15875 h 879475"/>
              <a:gd name="connsiteX66" fmla="*/ 1485900 w 2419350"/>
              <a:gd name="connsiteY66" fmla="*/ 6350 h 879475"/>
              <a:gd name="connsiteX67" fmla="*/ 1447800 w 2419350"/>
              <a:gd name="connsiteY67" fmla="*/ 9525 h 879475"/>
              <a:gd name="connsiteX68" fmla="*/ 1393825 w 2419350"/>
              <a:gd name="connsiteY68" fmla="*/ 15875 h 879475"/>
              <a:gd name="connsiteX69" fmla="*/ 1320800 w 2419350"/>
              <a:gd name="connsiteY69" fmla="*/ 22225 h 879475"/>
              <a:gd name="connsiteX70" fmla="*/ 1250950 w 2419350"/>
              <a:gd name="connsiteY70" fmla="*/ 28575 h 879475"/>
              <a:gd name="connsiteX71" fmla="*/ 1171575 w 2419350"/>
              <a:gd name="connsiteY71" fmla="*/ 28575 h 879475"/>
              <a:gd name="connsiteX72" fmla="*/ 1089025 w 2419350"/>
              <a:gd name="connsiteY72" fmla="*/ 34925 h 879475"/>
              <a:gd name="connsiteX73" fmla="*/ 1054100 w 2419350"/>
              <a:gd name="connsiteY73" fmla="*/ 41275 h 879475"/>
              <a:gd name="connsiteX74" fmla="*/ 1025525 w 2419350"/>
              <a:gd name="connsiteY74" fmla="*/ 44450 h 879475"/>
              <a:gd name="connsiteX75" fmla="*/ 1025525 w 2419350"/>
              <a:gd name="connsiteY75" fmla="*/ 44450 h 879475"/>
              <a:gd name="connsiteX76" fmla="*/ 971550 w 2419350"/>
              <a:gd name="connsiteY76" fmla="*/ 63500 h 879475"/>
              <a:gd name="connsiteX77" fmla="*/ 942975 w 2419350"/>
              <a:gd name="connsiteY77" fmla="*/ 79375 h 879475"/>
              <a:gd name="connsiteX78" fmla="*/ 908050 w 2419350"/>
              <a:gd name="connsiteY78" fmla="*/ 85725 h 879475"/>
              <a:gd name="connsiteX79" fmla="*/ 885825 w 2419350"/>
              <a:gd name="connsiteY79" fmla="*/ 82550 h 879475"/>
              <a:gd name="connsiteX80" fmla="*/ 873125 w 2419350"/>
              <a:gd name="connsiteY80" fmla="*/ 101600 h 879475"/>
              <a:gd name="connsiteX81" fmla="*/ 844550 w 2419350"/>
              <a:gd name="connsiteY81" fmla="*/ 111125 h 879475"/>
              <a:gd name="connsiteX82" fmla="*/ 815975 w 2419350"/>
              <a:gd name="connsiteY82" fmla="*/ 111125 h 879475"/>
              <a:gd name="connsiteX83" fmla="*/ 787400 w 2419350"/>
              <a:gd name="connsiteY83" fmla="*/ 111125 h 879475"/>
              <a:gd name="connsiteX84" fmla="*/ 758825 w 2419350"/>
              <a:gd name="connsiteY84" fmla="*/ 114300 h 879475"/>
              <a:gd name="connsiteX85" fmla="*/ 723900 w 2419350"/>
              <a:gd name="connsiteY85" fmla="*/ 117475 h 879475"/>
              <a:gd name="connsiteX86" fmla="*/ 688975 w 2419350"/>
              <a:gd name="connsiteY86" fmla="*/ 127000 h 879475"/>
              <a:gd name="connsiteX87" fmla="*/ 673100 w 2419350"/>
              <a:gd name="connsiteY87" fmla="*/ 142875 h 879475"/>
              <a:gd name="connsiteX88" fmla="*/ 644525 w 2419350"/>
              <a:gd name="connsiteY88" fmla="*/ 149225 h 879475"/>
              <a:gd name="connsiteX89" fmla="*/ 644525 w 2419350"/>
              <a:gd name="connsiteY89" fmla="*/ 149225 h 879475"/>
              <a:gd name="connsiteX90" fmla="*/ 622300 w 2419350"/>
              <a:gd name="connsiteY90" fmla="*/ 168275 h 879475"/>
              <a:gd name="connsiteX91" fmla="*/ 606425 w 2419350"/>
              <a:gd name="connsiteY91" fmla="*/ 174625 h 879475"/>
              <a:gd name="connsiteX92" fmla="*/ 577850 w 2419350"/>
              <a:gd name="connsiteY92" fmla="*/ 187325 h 879475"/>
              <a:gd name="connsiteX93" fmla="*/ 571500 w 2419350"/>
              <a:gd name="connsiteY93" fmla="*/ 219075 h 879475"/>
              <a:gd name="connsiteX94" fmla="*/ 571500 w 2419350"/>
              <a:gd name="connsiteY94" fmla="*/ 238125 h 879475"/>
              <a:gd name="connsiteX95" fmla="*/ 565150 w 2419350"/>
              <a:gd name="connsiteY95" fmla="*/ 282575 h 879475"/>
              <a:gd name="connsiteX96" fmla="*/ 552450 w 2419350"/>
              <a:gd name="connsiteY96" fmla="*/ 301625 h 879475"/>
              <a:gd name="connsiteX97" fmla="*/ 514350 w 2419350"/>
              <a:gd name="connsiteY97" fmla="*/ 317500 h 879475"/>
              <a:gd name="connsiteX98" fmla="*/ 482600 w 2419350"/>
              <a:gd name="connsiteY98" fmla="*/ 333375 h 879475"/>
              <a:gd name="connsiteX99" fmla="*/ 441325 w 2419350"/>
              <a:gd name="connsiteY99" fmla="*/ 361950 h 879475"/>
              <a:gd name="connsiteX100" fmla="*/ 415925 w 2419350"/>
              <a:gd name="connsiteY100" fmla="*/ 384175 h 879475"/>
              <a:gd name="connsiteX101" fmla="*/ 396875 w 2419350"/>
              <a:gd name="connsiteY101" fmla="*/ 403225 h 879475"/>
              <a:gd name="connsiteX102" fmla="*/ 342900 w 2419350"/>
              <a:gd name="connsiteY102" fmla="*/ 447675 h 879475"/>
              <a:gd name="connsiteX103" fmla="*/ 292100 w 2419350"/>
              <a:gd name="connsiteY103" fmla="*/ 466725 h 879475"/>
              <a:gd name="connsiteX104" fmla="*/ 247650 w 2419350"/>
              <a:gd name="connsiteY104" fmla="*/ 485775 h 879475"/>
              <a:gd name="connsiteX105" fmla="*/ 190500 w 2419350"/>
              <a:gd name="connsiteY105" fmla="*/ 533400 h 879475"/>
              <a:gd name="connsiteX106" fmla="*/ 161925 w 2419350"/>
              <a:gd name="connsiteY106" fmla="*/ 568325 h 879475"/>
              <a:gd name="connsiteX107" fmla="*/ 152400 w 2419350"/>
              <a:gd name="connsiteY107" fmla="*/ 593725 h 879475"/>
              <a:gd name="connsiteX108" fmla="*/ 142875 w 2419350"/>
              <a:gd name="connsiteY108" fmla="*/ 615950 h 879475"/>
              <a:gd name="connsiteX109" fmla="*/ 133350 w 2419350"/>
              <a:gd name="connsiteY109" fmla="*/ 654050 h 879475"/>
              <a:gd name="connsiteX110" fmla="*/ 120650 w 2419350"/>
              <a:gd name="connsiteY110" fmla="*/ 685800 h 879475"/>
              <a:gd name="connsiteX111" fmla="*/ 98425 w 2419350"/>
              <a:gd name="connsiteY111" fmla="*/ 704850 h 879475"/>
              <a:gd name="connsiteX112" fmla="*/ 88900 w 2419350"/>
              <a:gd name="connsiteY112" fmla="*/ 739775 h 879475"/>
              <a:gd name="connsiteX113" fmla="*/ 88900 w 2419350"/>
              <a:gd name="connsiteY113" fmla="*/ 739775 h 879475"/>
              <a:gd name="connsiteX114" fmla="*/ 50800 w 2419350"/>
              <a:gd name="connsiteY114" fmla="*/ 755650 h 879475"/>
              <a:gd name="connsiteX115" fmla="*/ 50800 w 2419350"/>
              <a:gd name="connsiteY115" fmla="*/ 755650 h 879475"/>
              <a:gd name="connsiteX116" fmla="*/ 9525 w 2419350"/>
              <a:gd name="connsiteY116" fmla="*/ 793750 h 879475"/>
              <a:gd name="connsiteX117" fmla="*/ 0 w 2419350"/>
              <a:gd name="connsiteY117" fmla="*/ 822325 h 879475"/>
              <a:gd name="connsiteX118" fmla="*/ 34925 w 2419350"/>
              <a:gd name="connsiteY118" fmla="*/ 879475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419350" h="879475">
                <a:moveTo>
                  <a:pt x="34925" y="879475"/>
                </a:moveTo>
                <a:lnTo>
                  <a:pt x="2333625" y="879475"/>
                </a:lnTo>
                <a:lnTo>
                  <a:pt x="2365375" y="863600"/>
                </a:lnTo>
                <a:lnTo>
                  <a:pt x="2381250" y="847725"/>
                </a:lnTo>
                <a:lnTo>
                  <a:pt x="2400300" y="828675"/>
                </a:lnTo>
                <a:lnTo>
                  <a:pt x="2419350" y="815975"/>
                </a:lnTo>
                <a:lnTo>
                  <a:pt x="2419350" y="815975"/>
                </a:lnTo>
                <a:lnTo>
                  <a:pt x="2419350" y="796925"/>
                </a:lnTo>
                <a:lnTo>
                  <a:pt x="2406650" y="790575"/>
                </a:lnTo>
                <a:lnTo>
                  <a:pt x="2397125" y="790575"/>
                </a:lnTo>
                <a:lnTo>
                  <a:pt x="2378075" y="784225"/>
                </a:lnTo>
                <a:lnTo>
                  <a:pt x="2378075" y="784225"/>
                </a:lnTo>
                <a:lnTo>
                  <a:pt x="2381250" y="755650"/>
                </a:lnTo>
                <a:lnTo>
                  <a:pt x="2381250" y="755650"/>
                </a:lnTo>
                <a:lnTo>
                  <a:pt x="2400300" y="739775"/>
                </a:lnTo>
                <a:lnTo>
                  <a:pt x="2406650" y="723900"/>
                </a:lnTo>
                <a:lnTo>
                  <a:pt x="2406650" y="723900"/>
                </a:lnTo>
                <a:lnTo>
                  <a:pt x="2390775" y="701675"/>
                </a:lnTo>
                <a:lnTo>
                  <a:pt x="2378075" y="692150"/>
                </a:lnTo>
                <a:lnTo>
                  <a:pt x="2355850" y="669925"/>
                </a:lnTo>
                <a:lnTo>
                  <a:pt x="2352675" y="654050"/>
                </a:lnTo>
                <a:lnTo>
                  <a:pt x="2352675" y="644525"/>
                </a:lnTo>
                <a:lnTo>
                  <a:pt x="2352675" y="628650"/>
                </a:lnTo>
                <a:lnTo>
                  <a:pt x="2339975" y="615950"/>
                </a:lnTo>
                <a:lnTo>
                  <a:pt x="2324100" y="596900"/>
                </a:lnTo>
                <a:lnTo>
                  <a:pt x="2317750" y="571500"/>
                </a:lnTo>
                <a:lnTo>
                  <a:pt x="2317750" y="542925"/>
                </a:lnTo>
                <a:lnTo>
                  <a:pt x="2311400" y="511175"/>
                </a:lnTo>
                <a:lnTo>
                  <a:pt x="2305050" y="479425"/>
                </a:lnTo>
                <a:lnTo>
                  <a:pt x="2292350" y="441325"/>
                </a:lnTo>
                <a:lnTo>
                  <a:pt x="2279650" y="403225"/>
                </a:lnTo>
                <a:lnTo>
                  <a:pt x="2266950" y="371475"/>
                </a:lnTo>
                <a:lnTo>
                  <a:pt x="2263775" y="346075"/>
                </a:lnTo>
                <a:lnTo>
                  <a:pt x="2257425" y="311150"/>
                </a:lnTo>
                <a:lnTo>
                  <a:pt x="2257425" y="282575"/>
                </a:lnTo>
                <a:lnTo>
                  <a:pt x="2257425" y="257175"/>
                </a:lnTo>
                <a:lnTo>
                  <a:pt x="2263775" y="215900"/>
                </a:lnTo>
                <a:lnTo>
                  <a:pt x="2266950" y="184150"/>
                </a:lnTo>
                <a:lnTo>
                  <a:pt x="2282825" y="161925"/>
                </a:lnTo>
                <a:lnTo>
                  <a:pt x="2282825" y="161925"/>
                </a:lnTo>
                <a:lnTo>
                  <a:pt x="2295525" y="127000"/>
                </a:lnTo>
                <a:lnTo>
                  <a:pt x="2295525" y="127000"/>
                </a:lnTo>
                <a:lnTo>
                  <a:pt x="2257425" y="82550"/>
                </a:lnTo>
                <a:lnTo>
                  <a:pt x="2222500" y="57150"/>
                </a:lnTo>
                <a:lnTo>
                  <a:pt x="2193925" y="50800"/>
                </a:lnTo>
                <a:lnTo>
                  <a:pt x="2168525" y="38100"/>
                </a:lnTo>
                <a:lnTo>
                  <a:pt x="2149475" y="34925"/>
                </a:lnTo>
                <a:lnTo>
                  <a:pt x="2120900" y="25400"/>
                </a:lnTo>
                <a:lnTo>
                  <a:pt x="2092325" y="22225"/>
                </a:lnTo>
                <a:lnTo>
                  <a:pt x="2070100" y="19050"/>
                </a:lnTo>
                <a:lnTo>
                  <a:pt x="2044700" y="12700"/>
                </a:lnTo>
                <a:lnTo>
                  <a:pt x="2006600" y="12700"/>
                </a:lnTo>
                <a:lnTo>
                  <a:pt x="1984375" y="6350"/>
                </a:lnTo>
                <a:lnTo>
                  <a:pt x="1943100" y="6350"/>
                </a:lnTo>
                <a:lnTo>
                  <a:pt x="1898650" y="3175"/>
                </a:lnTo>
                <a:lnTo>
                  <a:pt x="1870075" y="0"/>
                </a:lnTo>
                <a:lnTo>
                  <a:pt x="1828800" y="0"/>
                </a:lnTo>
                <a:lnTo>
                  <a:pt x="1800225" y="3175"/>
                </a:lnTo>
                <a:lnTo>
                  <a:pt x="1778000" y="6350"/>
                </a:lnTo>
                <a:lnTo>
                  <a:pt x="1758950" y="12700"/>
                </a:lnTo>
                <a:lnTo>
                  <a:pt x="1746250" y="19050"/>
                </a:lnTo>
                <a:lnTo>
                  <a:pt x="1727200" y="25400"/>
                </a:lnTo>
                <a:lnTo>
                  <a:pt x="1698625" y="28575"/>
                </a:lnTo>
                <a:lnTo>
                  <a:pt x="1666875" y="28575"/>
                </a:lnTo>
                <a:lnTo>
                  <a:pt x="1603375" y="15875"/>
                </a:lnTo>
                <a:lnTo>
                  <a:pt x="1552575" y="15875"/>
                </a:lnTo>
                <a:lnTo>
                  <a:pt x="1485900" y="6350"/>
                </a:lnTo>
                <a:lnTo>
                  <a:pt x="1447800" y="9525"/>
                </a:lnTo>
                <a:lnTo>
                  <a:pt x="1393825" y="15875"/>
                </a:lnTo>
                <a:lnTo>
                  <a:pt x="1320800" y="22225"/>
                </a:lnTo>
                <a:lnTo>
                  <a:pt x="1250950" y="28575"/>
                </a:lnTo>
                <a:lnTo>
                  <a:pt x="1171575" y="28575"/>
                </a:lnTo>
                <a:lnTo>
                  <a:pt x="1089025" y="34925"/>
                </a:lnTo>
                <a:lnTo>
                  <a:pt x="1054100" y="41275"/>
                </a:lnTo>
                <a:lnTo>
                  <a:pt x="1025525" y="44450"/>
                </a:lnTo>
                <a:lnTo>
                  <a:pt x="1025525" y="44450"/>
                </a:lnTo>
                <a:lnTo>
                  <a:pt x="971550" y="63500"/>
                </a:lnTo>
                <a:lnTo>
                  <a:pt x="942975" y="79375"/>
                </a:lnTo>
                <a:lnTo>
                  <a:pt x="908050" y="85725"/>
                </a:lnTo>
                <a:lnTo>
                  <a:pt x="885825" y="82550"/>
                </a:lnTo>
                <a:lnTo>
                  <a:pt x="873125" y="101600"/>
                </a:lnTo>
                <a:lnTo>
                  <a:pt x="844550" y="111125"/>
                </a:lnTo>
                <a:lnTo>
                  <a:pt x="815975" y="111125"/>
                </a:lnTo>
                <a:lnTo>
                  <a:pt x="787400" y="111125"/>
                </a:lnTo>
                <a:lnTo>
                  <a:pt x="758825" y="114300"/>
                </a:lnTo>
                <a:lnTo>
                  <a:pt x="723900" y="117475"/>
                </a:lnTo>
                <a:lnTo>
                  <a:pt x="688975" y="127000"/>
                </a:lnTo>
                <a:lnTo>
                  <a:pt x="673100" y="142875"/>
                </a:lnTo>
                <a:lnTo>
                  <a:pt x="644525" y="149225"/>
                </a:lnTo>
                <a:lnTo>
                  <a:pt x="644525" y="149225"/>
                </a:lnTo>
                <a:lnTo>
                  <a:pt x="622300" y="168275"/>
                </a:lnTo>
                <a:lnTo>
                  <a:pt x="606425" y="174625"/>
                </a:lnTo>
                <a:lnTo>
                  <a:pt x="577850" y="187325"/>
                </a:lnTo>
                <a:lnTo>
                  <a:pt x="571500" y="219075"/>
                </a:lnTo>
                <a:lnTo>
                  <a:pt x="571500" y="238125"/>
                </a:lnTo>
                <a:lnTo>
                  <a:pt x="565150" y="282575"/>
                </a:lnTo>
                <a:lnTo>
                  <a:pt x="552450" y="301625"/>
                </a:lnTo>
                <a:lnTo>
                  <a:pt x="514350" y="317500"/>
                </a:lnTo>
                <a:lnTo>
                  <a:pt x="482600" y="333375"/>
                </a:lnTo>
                <a:lnTo>
                  <a:pt x="441325" y="361950"/>
                </a:lnTo>
                <a:lnTo>
                  <a:pt x="415925" y="384175"/>
                </a:lnTo>
                <a:lnTo>
                  <a:pt x="396875" y="403225"/>
                </a:lnTo>
                <a:lnTo>
                  <a:pt x="342900" y="447675"/>
                </a:lnTo>
                <a:lnTo>
                  <a:pt x="292100" y="466725"/>
                </a:lnTo>
                <a:lnTo>
                  <a:pt x="247650" y="485775"/>
                </a:lnTo>
                <a:lnTo>
                  <a:pt x="190500" y="533400"/>
                </a:lnTo>
                <a:lnTo>
                  <a:pt x="161925" y="568325"/>
                </a:lnTo>
                <a:lnTo>
                  <a:pt x="152400" y="593725"/>
                </a:lnTo>
                <a:lnTo>
                  <a:pt x="142875" y="615950"/>
                </a:lnTo>
                <a:lnTo>
                  <a:pt x="133350" y="654050"/>
                </a:lnTo>
                <a:lnTo>
                  <a:pt x="120650" y="685800"/>
                </a:lnTo>
                <a:lnTo>
                  <a:pt x="98425" y="704850"/>
                </a:lnTo>
                <a:lnTo>
                  <a:pt x="88900" y="739775"/>
                </a:lnTo>
                <a:lnTo>
                  <a:pt x="88900" y="739775"/>
                </a:lnTo>
                <a:lnTo>
                  <a:pt x="50800" y="755650"/>
                </a:lnTo>
                <a:lnTo>
                  <a:pt x="50800" y="755650"/>
                </a:lnTo>
                <a:lnTo>
                  <a:pt x="9525" y="793750"/>
                </a:lnTo>
                <a:lnTo>
                  <a:pt x="0" y="822325"/>
                </a:lnTo>
                <a:lnTo>
                  <a:pt x="34925" y="879475"/>
                </a:ln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24" name="Rocks txt"/>
          <p:cNvSpPr txBox="1">
            <a:spLocks noChangeArrowheads="1"/>
          </p:cNvSpPr>
          <p:nvPr/>
        </p:nvSpPr>
        <p:spPr bwMode="auto">
          <a:xfrm>
            <a:off x="144463" y="1628775"/>
            <a:ext cx="898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Rocks</a:t>
            </a:r>
          </a:p>
        </p:txBody>
      </p:sp>
      <p:sp>
        <p:nvSpPr>
          <p:cNvPr id="25" name="veg txt"/>
          <p:cNvSpPr txBox="1">
            <a:spLocks noChangeArrowheads="1"/>
          </p:cNvSpPr>
          <p:nvPr/>
        </p:nvSpPr>
        <p:spPr bwMode="auto">
          <a:xfrm>
            <a:off x="144463" y="2109788"/>
            <a:ext cx="10795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Vegetation</a:t>
            </a:r>
          </a:p>
        </p:txBody>
      </p:sp>
      <p:sp>
        <p:nvSpPr>
          <p:cNvPr id="26" name="rubbish txt"/>
          <p:cNvSpPr txBox="1">
            <a:spLocks noChangeArrowheads="1"/>
          </p:cNvSpPr>
          <p:nvPr/>
        </p:nvSpPr>
        <p:spPr bwMode="auto">
          <a:xfrm>
            <a:off x="144463" y="2589213"/>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Rubbish/ Pollution</a:t>
            </a:r>
          </a:p>
        </p:txBody>
      </p:sp>
      <p:sp>
        <p:nvSpPr>
          <p:cNvPr id="44" name="Hidden ol"/>
          <p:cNvSpPr/>
          <p:nvPr/>
        </p:nvSpPr>
        <p:spPr>
          <a:xfrm>
            <a:off x="1366838" y="2986088"/>
            <a:ext cx="5019675" cy="1085850"/>
          </a:xfrm>
          <a:custGeom>
            <a:avLst/>
            <a:gdLst>
              <a:gd name="connsiteX0" fmla="*/ 0 w 5019675"/>
              <a:gd name="connsiteY0" fmla="*/ 28575 h 1085850"/>
              <a:gd name="connsiteX1" fmla="*/ 114300 w 5019675"/>
              <a:gd name="connsiteY1" fmla="*/ 19050 h 1085850"/>
              <a:gd name="connsiteX2" fmla="*/ 157162 w 5019675"/>
              <a:gd name="connsiteY2" fmla="*/ 19050 h 1085850"/>
              <a:gd name="connsiteX3" fmla="*/ 204787 w 5019675"/>
              <a:gd name="connsiteY3" fmla="*/ 19050 h 1085850"/>
              <a:gd name="connsiteX4" fmla="*/ 290512 w 5019675"/>
              <a:gd name="connsiteY4" fmla="*/ 19050 h 1085850"/>
              <a:gd name="connsiteX5" fmla="*/ 342900 w 5019675"/>
              <a:gd name="connsiteY5" fmla="*/ 19050 h 1085850"/>
              <a:gd name="connsiteX6" fmla="*/ 428625 w 5019675"/>
              <a:gd name="connsiteY6" fmla="*/ 19050 h 1085850"/>
              <a:gd name="connsiteX7" fmla="*/ 533400 w 5019675"/>
              <a:gd name="connsiteY7" fmla="*/ 14287 h 1085850"/>
              <a:gd name="connsiteX8" fmla="*/ 623887 w 5019675"/>
              <a:gd name="connsiteY8" fmla="*/ 9525 h 1085850"/>
              <a:gd name="connsiteX9" fmla="*/ 690562 w 5019675"/>
              <a:gd name="connsiteY9" fmla="*/ 9525 h 1085850"/>
              <a:gd name="connsiteX10" fmla="*/ 776287 w 5019675"/>
              <a:gd name="connsiteY10" fmla="*/ 14287 h 1085850"/>
              <a:gd name="connsiteX11" fmla="*/ 862012 w 5019675"/>
              <a:gd name="connsiteY11" fmla="*/ 9525 h 1085850"/>
              <a:gd name="connsiteX12" fmla="*/ 962025 w 5019675"/>
              <a:gd name="connsiteY12" fmla="*/ 0 h 1085850"/>
              <a:gd name="connsiteX13" fmla="*/ 1057275 w 5019675"/>
              <a:gd name="connsiteY13" fmla="*/ 4762 h 1085850"/>
              <a:gd name="connsiteX14" fmla="*/ 1114425 w 5019675"/>
              <a:gd name="connsiteY14" fmla="*/ 4762 h 1085850"/>
              <a:gd name="connsiteX15" fmla="*/ 1195387 w 5019675"/>
              <a:gd name="connsiteY15" fmla="*/ 9525 h 1085850"/>
              <a:gd name="connsiteX16" fmla="*/ 1281112 w 5019675"/>
              <a:gd name="connsiteY16" fmla="*/ 4762 h 1085850"/>
              <a:gd name="connsiteX17" fmla="*/ 1400175 w 5019675"/>
              <a:gd name="connsiteY17" fmla="*/ 4762 h 1085850"/>
              <a:gd name="connsiteX18" fmla="*/ 1528762 w 5019675"/>
              <a:gd name="connsiteY18" fmla="*/ 4762 h 1085850"/>
              <a:gd name="connsiteX19" fmla="*/ 1590675 w 5019675"/>
              <a:gd name="connsiteY19" fmla="*/ 4762 h 1085850"/>
              <a:gd name="connsiteX20" fmla="*/ 1724025 w 5019675"/>
              <a:gd name="connsiteY20" fmla="*/ 0 h 1085850"/>
              <a:gd name="connsiteX21" fmla="*/ 1828800 w 5019675"/>
              <a:gd name="connsiteY21" fmla="*/ 0 h 1085850"/>
              <a:gd name="connsiteX22" fmla="*/ 1962150 w 5019675"/>
              <a:gd name="connsiteY22" fmla="*/ 9525 h 1085850"/>
              <a:gd name="connsiteX23" fmla="*/ 2057400 w 5019675"/>
              <a:gd name="connsiteY23" fmla="*/ 9525 h 1085850"/>
              <a:gd name="connsiteX24" fmla="*/ 2185987 w 5019675"/>
              <a:gd name="connsiteY24" fmla="*/ 9525 h 1085850"/>
              <a:gd name="connsiteX25" fmla="*/ 2309812 w 5019675"/>
              <a:gd name="connsiteY25" fmla="*/ 14287 h 1085850"/>
              <a:gd name="connsiteX26" fmla="*/ 2543175 w 5019675"/>
              <a:gd name="connsiteY26" fmla="*/ 33337 h 1085850"/>
              <a:gd name="connsiteX27" fmla="*/ 2752725 w 5019675"/>
              <a:gd name="connsiteY27" fmla="*/ 42862 h 1085850"/>
              <a:gd name="connsiteX28" fmla="*/ 2909887 w 5019675"/>
              <a:gd name="connsiteY28" fmla="*/ 52387 h 1085850"/>
              <a:gd name="connsiteX29" fmla="*/ 3086100 w 5019675"/>
              <a:gd name="connsiteY29" fmla="*/ 57150 h 1085850"/>
              <a:gd name="connsiteX30" fmla="*/ 3314700 w 5019675"/>
              <a:gd name="connsiteY30" fmla="*/ 47625 h 1085850"/>
              <a:gd name="connsiteX31" fmla="*/ 3519487 w 5019675"/>
              <a:gd name="connsiteY31" fmla="*/ 61912 h 1085850"/>
              <a:gd name="connsiteX32" fmla="*/ 3695700 w 5019675"/>
              <a:gd name="connsiteY32" fmla="*/ 71437 h 1085850"/>
              <a:gd name="connsiteX33" fmla="*/ 3890962 w 5019675"/>
              <a:gd name="connsiteY33" fmla="*/ 76200 h 1085850"/>
              <a:gd name="connsiteX34" fmla="*/ 4076700 w 5019675"/>
              <a:gd name="connsiteY34" fmla="*/ 71437 h 1085850"/>
              <a:gd name="connsiteX35" fmla="*/ 4238625 w 5019675"/>
              <a:gd name="connsiteY35" fmla="*/ 76200 h 1085850"/>
              <a:gd name="connsiteX36" fmla="*/ 4414837 w 5019675"/>
              <a:gd name="connsiteY36" fmla="*/ 90487 h 1085850"/>
              <a:gd name="connsiteX37" fmla="*/ 4533900 w 5019675"/>
              <a:gd name="connsiteY37" fmla="*/ 95250 h 1085850"/>
              <a:gd name="connsiteX38" fmla="*/ 4586287 w 5019675"/>
              <a:gd name="connsiteY38" fmla="*/ 133350 h 1085850"/>
              <a:gd name="connsiteX39" fmla="*/ 4648200 w 5019675"/>
              <a:gd name="connsiteY39" fmla="*/ 209550 h 1085850"/>
              <a:gd name="connsiteX40" fmla="*/ 4710112 w 5019675"/>
              <a:gd name="connsiteY40" fmla="*/ 228600 h 1085850"/>
              <a:gd name="connsiteX41" fmla="*/ 4752975 w 5019675"/>
              <a:gd name="connsiteY41" fmla="*/ 219075 h 1085850"/>
              <a:gd name="connsiteX42" fmla="*/ 4824412 w 5019675"/>
              <a:gd name="connsiteY42" fmla="*/ 190500 h 1085850"/>
              <a:gd name="connsiteX43" fmla="*/ 4881562 w 5019675"/>
              <a:gd name="connsiteY43" fmla="*/ 200025 h 1085850"/>
              <a:gd name="connsiteX44" fmla="*/ 4881562 w 5019675"/>
              <a:gd name="connsiteY44" fmla="*/ 242887 h 1085850"/>
              <a:gd name="connsiteX45" fmla="*/ 4867275 w 5019675"/>
              <a:gd name="connsiteY45" fmla="*/ 285750 h 1085850"/>
              <a:gd name="connsiteX46" fmla="*/ 4867275 w 5019675"/>
              <a:gd name="connsiteY46" fmla="*/ 333375 h 1085850"/>
              <a:gd name="connsiteX47" fmla="*/ 4905375 w 5019675"/>
              <a:gd name="connsiteY47" fmla="*/ 371475 h 1085850"/>
              <a:gd name="connsiteX48" fmla="*/ 4933950 w 5019675"/>
              <a:gd name="connsiteY48" fmla="*/ 376237 h 1085850"/>
              <a:gd name="connsiteX49" fmla="*/ 4919662 w 5019675"/>
              <a:gd name="connsiteY49" fmla="*/ 428625 h 1085850"/>
              <a:gd name="connsiteX50" fmla="*/ 4938712 w 5019675"/>
              <a:gd name="connsiteY50" fmla="*/ 476250 h 1085850"/>
              <a:gd name="connsiteX51" fmla="*/ 4948237 w 5019675"/>
              <a:gd name="connsiteY51" fmla="*/ 523875 h 1085850"/>
              <a:gd name="connsiteX52" fmla="*/ 4924425 w 5019675"/>
              <a:gd name="connsiteY52" fmla="*/ 581025 h 1085850"/>
              <a:gd name="connsiteX53" fmla="*/ 4933950 w 5019675"/>
              <a:gd name="connsiteY53" fmla="*/ 642937 h 1085850"/>
              <a:gd name="connsiteX54" fmla="*/ 4957762 w 5019675"/>
              <a:gd name="connsiteY54" fmla="*/ 704850 h 1085850"/>
              <a:gd name="connsiteX55" fmla="*/ 4981575 w 5019675"/>
              <a:gd name="connsiteY55" fmla="*/ 742950 h 1085850"/>
              <a:gd name="connsiteX56" fmla="*/ 5005387 w 5019675"/>
              <a:gd name="connsiteY56" fmla="*/ 819150 h 1085850"/>
              <a:gd name="connsiteX57" fmla="*/ 5019675 w 5019675"/>
              <a:gd name="connsiteY57" fmla="*/ 885825 h 1085850"/>
              <a:gd name="connsiteX58" fmla="*/ 5005387 w 5019675"/>
              <a:gd name="connsiteY58" fmla="*/ 942975 h 1085850"/>
              <a:gd name="connsiteX59" fmla="*/ 4991100 w 5019675"/>
              <a:gd name="connsiteY59" fmla="*/ 1047750 h 1085850"/>
              <a:gd name="connsiteX60" fmla="*/ 4905375 w 5019675"/>
              <a:gd name="connsiteY60" fmla="*/ 1085850 h 1085850"/>
              <a:gd name="connsiteX61" fmla="*/ 4805362 w 5019675"/>
              <a:gd name="connsiteY61" fmla="*/ 1076325 h 1085850"/>
              <a:gd name="connsiteX62" fmla="*/ 4724400 w 5019675"/>
              <a:gd name="connsiteY62" fmla="*/ 1023937 h 1085850"/>
              <a:gd name="connsiteX63" fmla="*/ 4643437 w 5019675"/>
              <a:gd name="connsiteY63" fmla="*/ 1014412 h 1085850"/>
              <a:gd name="connsiteX64" fmla="*/ 4552950 w 5019675"/>
              <a:gd name="connsiteY64" fmla="*/ 1014412 h 1085850"/>
              <a:gd name="connsiteX65" fmla="*/ 4476750 w 5019675"/>
              <a:gd name="connsiteY65" fmla="*/ 1014412 h 1085850"/>
              <a:gd name="connsiteX66" fmla="*/ 4405312 w 5019675"/>
              <a:gd name="connsiteY66" fmla="*/ 971550 h 1085850"/>
              <a:gd name="connsiteX67" fmla="*/ 4357687 w 5019675"/>
              <a:gd name="connsiteY67" fmla="*/ 942975 h 1085850"/>
              <a:gd name="connsiteX68" fmla="*/ 4319587 w 5019675"/>
              <a:gd name="connsiteY68" fmla="*/ 919162 h 1085850"/>
              <a:gd name="connsiteX69" fmla="*/ 4286250 w 5019675"/>
              <a:gd name="connsiteY69" fmla="*/ 890587 h 1085850"/>
              <a:gd name="connsiteX70" fmla="*/ 4257675 w 5019675"/>
              <a:gd name="connsiteY70" fmla="*/ 871537 h 1085850"/>
              <a:gd name="connsiteX71" fmla="*/ 4205287 w 5019675"/>
              <a:gd name="connsiteY71" fmla="*/ 852487 h 1085850"/>
              <a:gd name="connsiteX72" fmla="*/ 4152900 w 5019675"/>
              <a:gd name="connsiteY72" fmla="*/ 847725 h 1085850"/>
              <a:gd name="connsiteX73" fmla="*/ 4095750 w 5019675"/>
              <a:gd name="connsiteY73" fmla="*/ 842962 h 1085850"/>
              <a:gd name="connsiteX74" fmla="*/ 4000500 w 5019675"/>
              <a:gd name="connsiteY74" fmla="*/ 842962 h 1085850"/>
              <a:gd name="connsiteX75" fmla="*/ 3948112 w 5019675"/>
              <a:gd name="connsiteY75" fmla="*/ 847725 h 1085850"/>
              <a:gd name="connsiteX76" fmla="*/ 3871912 w 5019675"/>
              <a:gd name="connsiteY76" fmla="*/ 852487 h 1085850"/>
              <a:gd name="connsiteX77" fmla="*/ 3805237 w 5019675"/>
              <a:gd name="connsiteY77" fmla="*/ 900112 h 1085850"/>
              <a:gd name="connsiteX78" fmla="*/ 3752850 w 5019675"/>
              <a:gd name="connsiteY78" fmla="*/ 914400 h 1085850"/>
              <a:gd name="connsiteX79" fmla="*/ 3700462 w 5019675"/>
              <a:gd name="connsiteY79" fmla="*/ 938212 h 1085850"/>
              <a:gd name="connsiteX80" fmla="*/ 3657600 w 5019675"/>
              <a:gd name="connsiteY80" fmla="*/ 962025 h 1085850"/>
              <a:gd name="connsiteX81" fmla="*/ 3595687 w 5019675"/>
              <a:gd name="connsiteY81" fmla="*/ 985837 h 1085850"/>
              <a:gd name="connsiteX82" fmla="*/ 3543300 w 5019675"/>
              <a:gd name="connsiteY82" fmla="*/ 995362 h 1085850"/>
              <a:gd name="connsiteX83" fmla="*/ 3452812 w 5019675"/>
              <a:gd name="connsiteY83" fmla="*/ 1009650 h 1085850"/>
              <a:gd name="connsiteX84" fmla="*/ 3338512 w 5019675"/>
              <a:gd name="connsiteY84" fmla="*/ 1019175 h 1085850"/>
              <a:gd name="connsiteX85" fmla="*/ 3276600 w 5019675"/>
              <a:gd name="connsiteY85" fmla="*/ 1019175 h 1085850"/>
              <a:gd name="connsiteX86" fmla="*/ 3143250 w 5019675"/>
              <a:gd name="connsiteY86" fmla="*/ 1009650 h 1085850"/>
              <a:gd name="connsiteX87" fmla="*/ 3109912 w 5019675"/>
              <a:gd name="connsiteY87" fmla="*/ 1004887 h 1085850"/>
              <a:gd name="connsiteX88" fmla="*/ 3033712 w 5019675"/>
              <a:gd name="connsiteY88" fmla="*/ 985837 h 1085850"/>
              <a:gd name="connsiteX89" fmla="*/ 2967037 w 5019675"/>
              <a:gd name="connsiteY89" fmla="*/ 971550 h 1085850"/>
              <a:gd name="connsiteX90" fmla="*/ 2895600 w 5019675"/>
              <a:gd name="connsiteY90" fmla="*/ 957262 h 1085850"/>
              <a:gd name="connsiteX91" fmla="*/ 2833687 w 5019675"/>
              <a:gd name="connsiteY91" fmla="*/ 938212 h 1085850"/>
              <a:gd name="connsiteX92" fmla="*/ 2776537 w 5019675"/>
              <a:gd name="connsiteY92" fmla="*/ 909637 h 1085850"/>
              <a:gd name="connsiteX93" fmla="*/ 2690812 w 5019675"/>
              <a:gd name="connsiteY93" fmla="*/ 866775 h 1085850"/>
              <a:gd name="connsiteX94" fmla="*/ 2647950 w 5019675"/>
              <a:gd name="connsiteY94" fmla="*/ 842962 h 1085850"/>
              <a:gd name="connsiteX95" fmla="*/ 2619375 w 5019675"/>
              <a:gd name="connsiteY95" fmla="*/ 819150 h 1085850"/>
              <a:gd name="connsiteX96" fmla="*/ 2590800 w 5019675"/>
              <a:gd name="connsiteY96" fmla="*/ 781050 h 1085850"/>
              <a:gd name="connsiteX97" fmla="*/ 2557462 w 5019675"/>
              <a:gd name="connsiteY97" fmla="*/ 752475 h 1085850"/>
              <a:gd name="connsiteX98" fmla="*/ 2524125 w 5019675"/>
              <a:gd name="connsiteY98" fmla="*/ 742950 h 1085850"/>
              <a:gd name="connsiteX99" fmla="*/ 2466975 w 5019675"/>
              <a:gd name="connsiteY99" fmla="*/ 742950 h 1085850"/>
              <a:gd name="connsiteX100" fmla="*/ 2405062 w 5019675"/>
              <a:gd name="connsiteY100" fmla="*/ 747712 h 1085850"/>
              <a:gd name="connsiteX101" fmla="*/ 2333625 w 5019675"/>
              <a:gd name="connsiteY101" fmla="*/ 762000 h 1085850"/>
              <a:gd name="connsiteX102" fmla="*/ 2314575 w 5019675"/>
              <a:gd name="connsiteY102" fmla="*/ 790575 h 1085850"/>
              <a:gd name="connsiteX103" fmla="*/ 2262187 w 5019675"/>
              <a:gd name="connsiteY103" fmla="*/ 838200 h 1085850"/>
              <a:gd name="connsiteX104" fmla="*/ 2162175 w 5019675"/>
              <a:gd name="connsiteY104" fmla="*/ 866775 h 1085850"/>
              <a:gd name="connsiteX105" fmla="*/ 2119312 w 5019675"/>
              <a:gd name="connsiteY105" fmla="*/ 871537 h 1085850"/>
              <a:gd name="connsiteX106" fmla="*/ 2000250 w 5019675"/>
              <a:gd name="connsiteY106" fmla="*/ 871537 h 1085850"/>
              <a:gd name="connsiteX107" fmla="*/ 1928812 w 5019675"/>
              <a:gd name="connsiteY107" fmla="*/ 852487 h 1085850"/>
              <a:gd name="connsiteX108" fmla="*/ 1900237 w 5019675"/>
              <a:gd name="connsiteY108" fmla="*/ 828675 h 1085850"/>
              <a:gd name="connsiteX109" fmla="*/ 1852612 w 5019675"/>
              <a:gd name="connsiteY109" fmla="*/ 795337 h 1085850"/>
              <a:gd name="connsiteX110" fmla="*/ 1790700 w 5019675"/>
              <a:gd name="connsiteY110" fmla="*/ 790575 h 1085850"/>
              <a:gd name="connsiteX111" fmla="*/ 1762125 w 5019675"/>
              <a:gd name="connsiteY111" fmla="*/ 795337 h 1085850"/>
              <a:gd name="connsiteX112" fmla="*/ 1733550 w 5019675"/>
              <a:gd name="connsiteY112" fmla="*/ 795337 h 1085850"/>
              <a:gd name="connsiteX113" fmla="*/ 1685925 w 5019675"/>
              <a:gd name="connsiteY113" fmla="*/ 804862 h 1085850"/>
              <a:gd name="connsiteX114" fmla="*/ 1628775 w 5019675"/>
              <a:gd name="connsiteY114" fmla="*/ 847725 h 1085850"/>
              <a:gd name="connsiteX115" fmla="*/ 1600200 w 5019675"/>
              <a:gd name="connsiteY115" fmla="*/ 885825 h 1085850"/>
              <a:gd name="connsiteX116" fmla="*/ 1600200 w 5019675"/>
              <a:gd name="connsiteY116" fmla="*/ 923925 h 1085850"/>
              <a:gd name="connsiteX117" fmla="*/ 1566862 w 5019675"/>
              <a:gd name="connsiteY117" fmla="*/ 981075 h 1085850"/>
              <a:gd name="connsiteX118" fmla="*/ 1533525 w 5019675"/>
              <a:gd name="connsiteY118" fmla="*/ 1014412 h 1085850"/>
              <a:gd name="connsiteX119" fmla="*/ 1476375 w 5019675"/>
              <a:gd name="connsiteY119" fmla="*/ 1028700 h 1085850"/>
              <a:gd name="connsiteX120" fmla="*/ 1423987 w 5019675"/>
              <a:gd name="connsiteY120" fmla="*/ 1038225 h 1085850"/>
              <a:gd name="connsiteX121" fmla="*/ 1381125 w 5019675"/>
              <a:gd name="connsiteY121" fmla="*/ 1038225 h 1085850"/>
              <a:gd name="connsiteX122" fmla="*/ 1338262 w 5019675"/>
              <a:gd name="connsiteY122" fmla="*/ 1023937 h 1085850"/>
              <a:gd name="connsiteX123" fmla="*/ 1295400 w 5019675"/>
              <a:gd name="connsiteY123" fmla="*/ 1009650 h 1085850"/>
              <a:gd name="connsiteX124" fmla="*/ 1252537 w 5019675"/>
              <a:gd name="connsiteY124" fmla="*/ 985837 h 1085850"/>
              <a:gd name="connsiteX125" fmla="*/ 1204912 w 5019675"/>
              <a:gd name="connsiteY125" fmla="*/ 933450 h 1085850"/>
              <a:gd name="connsiteX126" fmla="*/ 1204912 w 5019675"/>
              <a:gd name="connsiteY126" fmla="*/ 904875 h 1085850"/>
              <a:gd name="connsiteX127" fmla="*/ 1204912 w 5019675"/>
              <a:gd name="connsiteY127" fmla="*/ 871537 h 1085850"/>
              <a:gd name="connsiteX128" fmla="*/ 1171575 w 5019675"/>
              <a:gd name="connsiteY128" fmla="*/ 823912 h 1085850"/>
              <a:gd name="connsiteX129" fmla="*/ 1128712 w 5019675"/>
              <a:gd name="connsiteY129" fmla="*/ 804862 h 1085850"/>
              <a:gd name="connsiteX130" fmla="*/ 1052512 w 5019675"/>
              <a:gd name="connsiteY130" fmla="*/ 804862 h 1085850"/>
              <a:gd name="connsiteX131" fmla="*/ 1014412 w 5019675"/>
              <a:gd name="connsiteY131" fmla="*/ 823912 h 1085850"/>
              <a:gd name="connsiteX132" fmla="*/ 1000125 w 5019675"/>
              <a:gd name="connsiteY132" fmla="*/ 828675 h 1085850"/>
              <a:gd name="connsiteX133" fmla="*/ 928687 w 5019675"/>
              <a:gd name="connsiteY133" fmla="*/ 823912 h 1085850"/>
              <a:gd name="connsiteX134" fmla="*/ 890587 w 5019675"/>
              <a:gd name="connsiteY134" fmla="*/ 823912 h 1085850"/>
              <a:gd name="connsiteX135" fmla="*/ 842962 w 5019675"/>
              <a:gd name="connsiteY135" fmla="*/ 814387 h 1085850"/>
              <a:gd name="connsiteX136" fmla="*/ 800100 w 5019675"/>
              <a:gd name="connsiteY136" fmla="*/ 819150 h 1085850"/>
              <a:gd name="connsiteX137" fmla="*/ 785812 w 5019675"/>
              <a:gd name="connsiteY137" fmla="*/ 828675 h 1085850"/>
              <a:gd name="connsiteX138" fmla="*/ 742950 w 5019675"/>
              <a:gd name="connsiteY138" fmla="*/ 866775 h 1085850"/>
              <a:gd name="connsiteX139" fmla="*/ 690562 w 5019675"/>
              <a:gd name="connsiteY139" fmla="*/ 938212 h 1085850"/>
              <a:gd name="connsiteX140" fmla="*/ 661987 w 5019675"/>
              <a:gd name="connsiteY140" fmla="*/ 971550 h 1085850"/>
              <a:gd name="connsiteX141" fmla="*/ 619125 w 5019675"/>
              <a:gd name="connsiteY141" fmla="*/ 976312 h 1085850"/>
              <a:gd name="connsiteX142" fmla="*/ 552450 w 5019675"/>
              <a:gd name="connsiteY142" fmla="*/ 976312 h 1085850"/>
              <a:gd name="connsiteX143" fmla="*/ 504825 w 5019675"/>
              <a:gd name="connsiteY143" fmla="*/ 976312 h 1085850"/>
              <a:gd name="connsiteX144" fmla="*/ 390525 w 5019675"/>
              <a:gd name="connsiteY144" fmla="*/ 971550 h 1085850"/>
              <a:gd name="connsiteX145" fmla="*/ 361950 w 5019675"/>
              <a:gd name="connsiteY145" fmla="*/ 947737 h 1085850"/>
              <a:gd name="connsiteX146" fmla="*/ 333375 w 5019675"/>
              <a:gd name="connsiteY146" fmla="*/ 914400 h 1085850"/>
              <a:gd name="connsiteX147" fmla="*/ 300037 w 5019675"/>
              <a:gd name="connsiteY147" fmla="*/ 876300 h 1085850"/>
              <a:gd name="connsiteX148" fmla="*/ 238125 w 5019675"/>
              <a:gd name="connsiteY148" fmla="*/ 852487 h 1085850"/>
              <a:gd name="connsiteX149" fmla="*/ 195262 w 5019675"/>
              <a:gd name="connsiteY149" fmla="*/ 847725 h 1085850"/>
              <a:gd name="connsiteX150" fmla="*/ 176212 w 5019675"/>
              <a:gd name="connsiteY150" fmla="*/ 842962 h 1085850"/>
              <a:gd name="connsiteX151" fmla="*/ 85725 w 5019675"/>
              <a:gd name="connsiteY151" fmla="*/ 819150 h 1085850"/>
              <a:gd name="connsiteX152" fmla="*/ 14287 w 5019675"/>
              <a:gd name="connsiteY152" fmla="*/ 804862 h 1085850"/>
              <a:gd name="connsiteX153" fmla="*/ 0 w 5019675"/>
              <a:gd name="connsiteY153" fmla="*/ 2857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019675" h="1085850">
                <a:moveTo>
                  <a:pt x="0" y="28575"/>
                </a:moveTo>
                <a:lnTo>
                  <a:pt x="114300" y="19050"/>
                </a:lnTo>
                <a:lnTo>
                  <a:pt x="157162" y="19050"/>
                </a:lnTo>
                <a:lnTo>
                  <a:pt x="204787" y="19050"/>
                </a:lnTo>
                <a:lnTo>
                  <a:pt x="290512" y="19050"/>
                </a:lnTo>
                <a:lnTo>
                  <a:pt x="342900" y="19050"/>
                </a:lnTo>
                <a:lnTo>
                  <a:pt x="428625" y="19050"/>
                </a:lnTo>
                <a:lnTo>
                  <a:pt x="533400" y="14287"/>
                </a:lnTo>
                <a:lnTo>
                  <a:pt x="623887" y="9525"/>
                </a:lnTo>
                <a:lnTo>
                  <a:pt x="690562" y="9525"/>
                </a:lnTo>
                <a:lnTo>
                  <a:pt x="776287" y="14287"/>
                </a:lnTo>
                <a:lnTo>
                  <a:pt x="862012" y="9525"/>
                </a:lnTo>
                <a:lnTo>
                  <a:pt x="962025" y="0"/>
                </a:lnTo>
                <a:lnTo>
                  <a:pt x="1057275" y="4762"/>
                </a:lnTo>
                <a:lnTo>
                  <a:pt x="1114425" y="4762"/>
                </a:lnTo>
                <a:lnTo>
                  <a:pt x="1195387" y="9525"/>
                </a:lnTo>
                <a:lnTo>
                  <a:pt x="1281112" y="4762"/>
                </a:lnTo>
                <a:lnTo>
                  <a:pt x="1400175" y="4762"/>
                </a:lnTo>
                <a:lnTo>
                  <a:pt x="1528762" y="4762"/>
                </a:lnTo>
                <a:lnTo>
                  <a:pt x="1590675" y="4762"/>
                </a:lnTo>
                <a:lnTo>
                  <a:pt x="1724025" y="0"/>
                </a:lnTo>
                <a:lnTo>
                  <a:pt x="1828800" y="0"/>
                </a:lnTo>
                <a:lnTo>
                  <a:pt x="1962150" y="9525"/>
                </a:lnTo>
                <a:lnTo>
                  <a:pt x="2057400" y="9525"/>
                </a:lnTo>
                <a:lnTo>
                  <a:pt x="2185987" y="9525"/>
                </a:lnTo>
                <a:lnTo>
                  <a:pt x="2309812" y="14287"/>
                </a:lnTo>
                <a:lnTo>
                  <a:pt x="2543175" y="33337"/>
                </a:lnTo>
                <a:lnTo>
                  <a:pt x="2752725" y="42862"/>
                </a:lnTo>
                <a:lnTo>
                  <a:pt x="2909887" y="52387"/>
                </a:lnTo>
                <a:lnTo>
                  <a:pt x="3086100" y="57150"/>
                </a:lnTo>
                <a:lnTo>
                  <a:pt x="3314700" y="47625"/>
                </a:lnTo>
                <a:lnTo>
                  <a:pt x="3519487" y="61912"/>
                </a:lnTo>
                <a:lnTo>
                  <a:pt x="3695700" y="71437"/>
                </a:lnTo>
                <a:lnTo>
                  <a:pt x="3890962" y="76200"/>
                </a:lnTo>
                <a:lnTo>
                  <a:pt x="4076700" y="71437"/>
                </a:lnTo>
                <a:lnTo>
                  <a:pt x="4238625" y="76200"/>
                </a:lnTo>
                <a:lnTo>
                  <a:pt x="4414837" y="90487"/>
                </a:lnTo>
                <a:lnTo>
                  <a:pt x="4533900" y="95250"/>
                </a:lnTo>
                <a:lnTo>
                  <a:pt x="4586287" y="133350"/>
                </a:lnTo>
                <a:lnTo>
                  <a:pt x="4648200" y="209550"/>
                </a:lnTo>
                <a:lnTo>
                  <a:pt x="4710112" y="228600"/>
                </a:lnTo>
                <a:lnTo>
                  <a:pt x="4752975" y="219075"/>
                </a:lnTo>
                <a:lnTo>
                  <a:pt x="4824412" y="190500"/>
                </a:lnTo>
                <a:lnTo>
                  <a:pt x="4881562" y="200025"/>
                </a:lnTo>
                <a:lnTo>
                  <a:pt x="4881562" y="242887"/>
                </a:lnTo>
                <a:lnTo>
                  <a:pt x="4867275" y="285750"/>
                </a:lnTo>
                <a:lnTo>
                  <a:pt x="4867275" y="333375"/>
                </a:lnTo>
                <a:lnTo>
                  <a:pt x="4905375" y="371475"/>
                </a:lnTo>
                <a:lnTo>
                  <a:pt x="4933950" y="376237"/>
                </a:lnTo>
                <a:lnTo>
                  <a:pt x="4919662" y="428625"/>
                </a:lnTo>
                <a:lnTo>
                  <a:pt x="4938712" y="476250"/>
                </a:lnTo>
                <a:lnTo>
                  <a:pt x="4948237" y="523875"/>
                </a:lnTo>
                <a:lnTo>
                  <a:pt x="4924425" y="581025"/>
                </a:lnTo>
                <a:lnTo>
                  <a:pt x="4933950" y="642937"/>
                </a:lnTo>
                <a:lnTo>
                  <a:pt x="4957762" y="704850"/>
                </a:lnTo>
                <a:lnTo>
                  <a:pt x="4981575" y="742950"/>
                </a:lnTo>
                <a:lnTo>
                  <a:pt x="5005387" y="819150"/>
                </a:lnTo>
                <a:lnTo>
                  <a:pt x="5019675" y="885825"/>
                </a:lnTo>
                <a:lnTo>
                  <a:pt x="5005387" y="942975"/>
                </a:lnTo>
                <a:lnTo>
                  <a:pt x="4991100" y="1047750"/>
                </a:lnTo>
                <a:lnTo>
                  <a:pt x="4905375" y="1085850"/>
                </a:lnTo>
                <a:lnTo>
                  <a:pt x="4805362" y="1076325"/>
                </a:lnTo>
                <a:lnTo>
                  <a:pt x="4724400" y="1023937"/>
                </a:lnTo>
                <a:lnTo>
                  <a:pt x="4643437" y="1014412"/>
                </a:lnTo>
                <a:lnTo>
                  <a:pt x="4552950" y="1014412"/>
                </a:lnTo>
                <a:lnTo>
                  <a:pt x="4476750" y="1014412"/>
                </a:lnTo>
                <a:lnTo>
                  <a:pt x="4405312" y="971550"/>
                </a:lnTo>
                <a:lnTo>
                  <a:pt x="4357687" y="942975"/>
                </a:lnTo>
                <a:lnTo>
                  <a:pt x="4319587" y="919162"/>
                </a:lnTo>
                <a:lnTo>
                  <a:pt x="4286250" y="890587"/>
                </a:lnTo>
                <a:lnTo>
                  <a:pt x="4257675" y="871537"/>
                </a:lnTo>
                <a:lnTo>
                  <a:pt x="4205287" y="852487"/>
                </a:lnTo>
                <a:lnTo>
                  <a:pt x="4152900" y="847725"/>
                </a:lnTo>
                <a:lnTo>
                  <a:pt x="4095750" y="842962"/>
                </a:lnTo>
                <a:lnTo>
                  <a:pt x="4000500" y="842962"/>
                </a:lnTo>
                <a:lnTo>
                  <a:pt x="3948112" y="847725"/>
                </a:lnTo>
                <a:lnTo>
                  <a:pt x="3871912" y="852487"/>
                </a:lnTo>
                <a:lnTo>
                  <a:pt x="3805237" y="900112"/>
                </a:lnTo>
                <a:lnTo>
                  <a:pt x="3752850" y="914400"/>
                </a:lnTo>
                <a:lnTo>
                  <a:pt x="3700462" y="938212"/>
                </a:lnTo>
                <a:lnTo>
                  <a:pt x="3657600" y="962025"/>
                </a:lnTo>
                <a:lnTo>
                  <a:pt x="3595687" y="985837"/>
                </a:lnTo>
                <a:cubicBezTo>
                  <a:pt x="3549726" y="996051"/>
                  <a:pt x="3567461" y="995362"/>
                  <a:pt x="3543300" y="995362"/>
                </a:cubicBezTo>
                <a:lnTo>
                  <a:pt x="3452812" y="1009650"/>
                </a:lnTo>
                <a:lnTo>
                  <a:pt x="3338512" y="1019175"/>
                </a:lnTo>
                <a:lnTo>
                  <a:pt x="3276600" y="1019175"/>
                </a:lnTo>
                <a:lnTo>
                  <a:pt x="3143250" y="1009650"/>
                </a:lnTo>
                <a:lnTo>
                  <a:pt x="3109912" y="1004887"/>
                </a:lnTo>
                <a:lnTo>
                  <a:pt x="3033712" y="985837"/>
                </a:lnTo>
                <a:lnTo>
                  <a:pt x="2967037" y="971550"/>
                </a:lnTo>
                <a:lnTo>
                  <a:pt x="2895600" y="957262"/>
                </a:lnTo>
                <a:lnTo>
                  <a:pt x="2833687" y="938212"/>
                </a:lnTo>
                <a:lnTo>
                  <a:pt x="2776537" y="909637"/>
                </a:lnTo>
                <a:lnTo>
                  <a:pt x="2690812" y="866775"/>
                </a:lnTo>
                <a:lnTo>
                  <a:pt x="2647950" y="842962"/>
                </a:lnTo>
                <a:lnTo>
                  <a:pt x="2619375" y="819150"/>
                </a:lnTo>
                <a:lnTo>
                  <a:pt x="2590800" y="781050"/>
                </a:lnTo>
                <a:lnTo>
                  <a:pt x="2557462" y="752475"/>
                </a:lnTo>
                <a:lnTo>
                  <a:pt x="2524125" y="742950"/>
                </a:lnTo>
                <a:lnTo>
                  <a:pt x="2466975" y="742950"/>
                </a:lnTo>
                <a:lnTo>
                  <a:pt x="2405062" y="747712"/>
                </a:lnTo>
                <a:lnTo>
                  <a:pt x="2333625" y="762000"/>
                </a:lnTo>
                <a:lnTo>
                  <a:pt x="2314575" y="790575"/>
                </a:lnTo>
                <a:lnTo>
                  <a:pt x="2262187" y="838200"/>
                </a:lnTo>
                <a:lnTo>
                  <a:pt x="2162175" y="866775"/>
                </a:lnTo>
                <a:lnTo>
                  <a:pt x="2119312" y="871537"/>
                </a:lnTo>
                <a:lnTo>
                  <a:pt x="2000250" y="871537"/>
                </a:lnTo>
                <a:lnTo>
                  <a:pt x="1928812" y="852487"/>
                </a:lnTo>
                <a:lnTo>
                  <a:pt x="1900237" y="828675"/>
                </a:lnTo>
                <a:lnTo>
                  <a:pt x="1852612" y="795337"/>
                </a:lnTo>
                <a:lnTo>
                  <a:pt x="1790700" y="790575"/>
                </a:lnTo>
                <a:lnTo>
                  <a:pt x="1762125" y="795337"/>
                </a:lnTo>
                <a:lnTo>
                  <a:pt x="1733550" y="795337"/>
                </a:lnTo>
                <a:lnTo>
                  <a:pt x="1685925" y="804862"/>
                </a:lnTo>
                <a:lnTo>
                  <a:pt x="1628775" y="847725"/>
                </a:lnTo>
                <a:lnTo>
                  <a:pt x="1600200" y="885825"/>
                </a:lnTo>
                <a:lnTo>
                  <a:pt x="1600200" y="923925"/>
                </a:lnTo>
                <a:lnTo>
                  <a:pt x="1566862" y="981075"/>
                </a:lnTo>
                <a:lnTo>
                  <a:pt x="1533525" y="1014412"/>
                </a:lnTo>
                <a:lnTo>
                  <a:pt x="1476375" y="1028700"/>
                </a:lnTo>
                <a:lnTo>
                  <a:pt x="1423987" y="1038225"/>
                </a:lnTo>
                <a:lnTo>
                  <a:pt x="1381125" y="1038225"/>
                </a:lnTo>
                <a:lnTo>
                  <a:pt x="1338262" y="1023937"/>
                </a:lnTo>
                <a:lnTo>
                  <a:pt x="1295400" y="1009650"/>
                </a:lnTo>
                <a:lnTo>
                  <a:pt x="1252537" y="985837"/>
                </a:lnTo>
                <a:lnTo>
                  <a:pt x="1204912" y="933450"/>
                </a:lnTo>
                <a:lnTo>
                  <a:pt x="1204912" y="904875"/>
                </a:lnTo>
                <a:lnTo>
                  <a:pt x="1204912" y="871537"/>
                </a:lnTo>
                <a:lnTo>
                  <a:pt x="1171575" y="823912"/>
                </a:lnTo>
                <a:lnTo>
                  <a:pt x="1128712" y="804862"/>
                </a:lnTo>
                <a:lnTo>
                  <a:pt x="1052512" y="804862"/>
                </a:lnTo>
                <a:lnTo>
                  <a:pt x="1014412" y="823912"/>
                </a:lnTo>
                <a:lnTo>
                  <a:pt x="1000125" y="828675"/>
                </a:lnTo>
                <a:lnTo>
                  <a:pt x="928687" y="823912"/>
                </a:lnTo>
                <a:lnTo>
                  <a:pt x="890587" y="823912"/>
                </a:lnTo>
                <a:lnTo>
                  <a:pt x="842962" y="814387"/>
                </a:lnTo>
                <a:lnTo>
                  <a:pt x="800100" y="819150"/>
                </a:lnTo>
                <a:lnTo>
                  <a:pt x="785812" y="828675"/>
                </a:lnTo>
                <a:lnTo>
                  <a:pt x="742950" y="866775"/>
                </a:lnTo>
                <a:lnTo>
                  <a:pt x="690562" y="938212"/>
                </a:lnTo>
                <a:lnTo>
                  <a:pt x="661987" y="971550"/>
                </a:lnTo>
                <a:lnTo>
                  <a:pt x="619125" y="976312"/>
                </a:lnTo>
                <a:lnTo>
                  <a:pt x="552450" y="976312"/>
                </a:lnTo>
                <a:lnTo>
                  <a:pt x="504825" y="976312"/>
                </a:lnTo>
                <a:lnTo>
                  <a:pt x="390525" y="971550"/>
                </a:lnTo>
                <a:lnTo>
                  <a:pt x="361950" y="947737"/>
                </a:lnTo>
                <a:lnTo>
                  <a:pt x="333375" y="914400"/>
                </a:lnTo>
                <a:lnTo>
                  <a:pt x="300037" y="876300"/>
                </a:lnTo>
                <a:lnTo>
                  <a:pt x="238125" y="852487"/>
                </a:lnTo>
                <a:lnTo>
                  <a:pt x="195262" y="847725"/>
                </a:lnTo>
                <a:lnTo>
                  <a:pt x="176212" y="842962"/>
                </a:lnTo>
                <a:lnTo>
                  <a:pt x="85725" y="819150"/>
                </a:lnTo>
                <a:lnTo>
                  <a:pt x="14287" y="804862"/>
                </a:lnTo>
                <a:lnTo>
                  <a:pt x="0" y="28575"/>
                </a:ln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8" name="rubbish txt"/>
          <p:cNvSpPr txBox="1">
            <a:spLocks noChangeArrowheads="1"/>
          </p:cNvSpPr>
          <p:nvPr/>
        </p:nvSpPr>
        <p:spPr bwMode="auto">
          <a:xfrm>
            <a:off x="144463" y="3284538"/>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Hidden Features</a:t>
            </a:r>
          </a:p>
        </p:txBody>
      </p:sp>
      <p:sp>
        <p:nvSpPr>
          <p:cNvPr id="49" name="Mask"/>
          <p:cNvSpPr/>
          <p:nvPr/>
        </p:nvSpPr>
        <p:spPr>
          <a:xfrm>
            <a:off x="1331913" y="908050"/>
            <a:ext cx="6480175" cy="5041900"/>
          </a:xfrm>
          <a:prstGeom prst="rect">
            <a:avLst/>
          </a:prstGeom>
          <a:solidFill>
            <a:srgbClr val="00B0F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0" name="rocks Trig"/>
          <p:cNvSpPr/>
          <p:nvPr/>
        </p:nvSpPr>
        <p:spPr>
          <a:xfrm>
            <a:off x="2038350" y="5022850"/>
            <a:ext cx="2419350" cy="879475"/>
          </a:xfrm>
          <a:custGeom>
            <a:avLst/>
            <a:gdLst>
              <a:gd name="connsiteX0" fmla="*/ 34925 w 2419350"/>
              <a:gd name="connsiteY0" fmla="*/ 879475 h 879475"/>
              <a:gd name="connsiteX1" fmla="*/ 2333625 w 2419350"/>
              <a:gd name="connsiteY1" fmla="*/ 879475 h 879475"/>
              <a:gd name="connsiteX2" fmla="*/ 2365375 w 2419350"/>
              <a:gd name="connsiteY2" fmla="*/ 863600 h 879475"/>
              <a:gd name="connsiteX3" fmla="*/ 2381250 w 2419350"/>
              <a:gd name="connsiteY3" fmla="*/ 847725 h 879475"/>
              <a:gd name="connsiteX4" fmla="*/ 2400300 w 2419350"/>
              <a:gd name="connsiteY4" fmla="*/ 828675 h 879475"/>
              <a:gd name="connsiteX5" fmla="*/ 2419350 w 2419350"/>
              <a:gd name="connsiteY5" fmla="*/ 815975 h 879475"/>
              <a:gd name="connsiteX6" fmla="*/ 2419350 w 2419350"/>
              <a:gd name="connsiteY6" fmla="*/ 815975 h 879475"/>
              <a:gd name="connsiteX7" fmla="*/ 2419350 w 2419350"/>
              <a:gd name="connsiteY7" fmla="*/ 796925 h 879475"/>
              <a:gd name="connsiteX8" fmla="*/ 2406650 w 2419350"/>
              <a:gd name="connsiteY8" fmla="*/ 790575 h 879475"/>
              <a:gd name="connsiteX9" fmla="*/ 2397125 w 2419350"/>
              <a:gd name="connsiteY9" fmla="*/ 790575 h 879475"/>
              <a:gd name="connsiteX10" fmla="*/ 2378075 w 2419350"/>
              <a:gd name="connsiteY10" fmla="*/ 784225 h 879475"/>
              <a:gd name="connsiteX11" fmla="*/ 2378075 w 2419350"/>
              <a:gd name="connsiteY11" fmla="*/ 784225 h 879475"/>
              <a:gd name="connsiteX12" fmla="*/ 2381250 w 2419350"/>
              <a:gd name="connsiteY12" fmla="*/ 755650 h 879475"/>
              <a:gd name="connsiteX13" fmla="*/ 2381250 w 2419350"/>
              <a:gd name="connsiteY13" fmla="*/ 755650 h 879475"/>
              <a:gd name="connsiteX14" fmla="*/ 2400300 w 2419350"/>
              <a:gd name="connsiteY14" fmla="*/ 739775 h 879475"/>
              <a:gd name="connsiteX15" fmla="*/ 2406650 w 2419350"/>
              <a:gd name="connsiteY15" fmla="*/ 723900 h 879475"/>
              <a:gd name="connsiteX16" fmla="*/ 2406650 w 2419350"/>
              <a:gd name="connsiteY16" fmla="*/ 723900 h 879475"/>
              <a:gd name="connsiteX17" fmla="*/ 2390775 w 2419350"/>
              <a:gd name="connsiteY17" fmla="*/ 701675 h 879475"/>
              <a:gd name="connsiteX18" fmla="*/ 2378075 w 2419350"/>
              <a:gd name="connsiteY18" fmla="*/ 692150 h 879475"/>
              <a:gd name="connsiteX19" fmla="*/ 2355850 w 2419350"/>
              <a:gd name="connsiteY19" fmla="*/ 669925 h 879475"/>
              <a:gd name="connsiteX20" fmla="*/ 2352675 w 2419350"/>
              <a:gd name="connsiteY20" fmla="*/ 654050 h 879475"/>
              <a:gd name="connsiteX21" fmla="*/ 2352675 w 2419350"/>
              <a:gd name="connsiteY21" fmla="*/ 644525 h 879475"/>
              <a:gd name="connsiteX22" fmla="*/ 2352675 w 2419350"/>
              <a:gd name="connsiteY22" fmla="*/ 628650 h 879475"/>
              <a:gd name="connsiteX23" fmla="*/ 2339975 w 2419350"/>
              <a:gd name="connsiteY23" fmla="*/ 615950 h 879475"/>
              <a:gd name="connsiteX24" fmla="*/ 2324100 w 2419350"/>
              <a:gd name="connsiteY24" fmla="*/ 596900 h 879475"/>
              <a:gd name="connsiteX25" fmla="*/ 2317750 w 2419350"/>
              <a:gd name="connsiteY25" fmla="*/ 571500 h 879475"/>
              <a:gd name="connsiteX26" fmla="*/ 2317750 w 2419350"/>
              <a:gd name="connsiteY26" fmla="*/ 542925 h 879475"/>
              <a:gd name="connsiteX27" fmla="*/ 2311400 w 2419350"/>
              <a:gd name="connsiteY27" fmla="*/ 511175 h 879475"/>
              <a:gd name="connsiteX28" fmla="*/ 2305050 w 2419350"/>
              <a:gd name="connsiteY28" fmla="*/ 479425 h 879475"/>
              <a:gd name="connsiteX29" fmla="*/ 2292350 w 2419350"/>
              <a:gd name="connsiteY29" fmla="*/ 441325 h 879475"/>
              <a:gd name="connsiteX30" fmla="*/ 2279650 w 2419350"/>
              <a:gd name="connsiteY30" fmla="*/ 403225 h 879475"/>
              <a:gd name="connsiteX31" fmla="*/ 2266950 w 2419350"/>
              <a:gd name="connsiteY31" fmla="*/ 371475 h 879475"/>
              <a:gd name="connsiteX32" fmla="*/ 2263775 w 2419350"/>
              <a:gd name="connsiteY32" fmla="*/ 346075 h 879475"/>
              <a:gd name="connsiteX33" fmla="*/ 2257425 w 2419350"/>
              <a:gd name="connsiteY33" fmla="*/ 311150 h 879475"/>
              <a:gd name="connsiteX34" fmla="*/ 2257425 w 2419350"/>
              <a:gd name="connsiteY34" fmla="*/ 282575 h 879475"/>
              <a:gd name="connsiteX35" fmla="*/ 2257425 w 2419350"/>
              <a:gd name="connsiteY35" fmla="*/ 257175 h 879475"/>
              <a:gd name="connsiteX36" fmla="*/ 2263775 w 2419350"/>
              <a:gd name="connsiteY36" fmla="*/ 215900 h 879475"/>
              <a:gd name="connsiteX37" fmla="*/ 2266950 w 2419350"/>
              <a:gd name="connsiteY37" fmla="*/ 184150 h 879475"/>
              <a:gd name="connsiteX38" fmla="*/ 2282825 w 2419350"/>
              <a:gd name="connsiteY38" fmla="*/ 161925 h 879475"/>
              <a:gd name="connsiteX39" fmla="*/ 2282825 w 2419350"/>
              <a:gd name="connsiteY39" fmla="*/ 161925 h 879475"/>
              <a:gd name="connsiteX40" fmla="*/ 2295525 w 2419350"/>
              <a:gd name="connsiteY40" fmla="*/ 127000 h 879475"/>
              <a:gd name="connsiteX41" fmla="*/ 2295525 w 2419350"/>
              <a:gd name="connsiteY41" fmla="*/ 127000 h 879475"/>
              <a:gd name="connsiteX42" fmla="*/ 2257425 w 2419350"/>
              <a:gd name="connsiteY42" fmla="*/ 82550 h 879475"/>
              <a:gd name="connsiteX43" fmla="*/ 2222500 w 2419350"/>
              <a:gd name="connsiteY43" fmla="*/ 57150 h 879475"/>
              <a:gd name="connsiteX44" fmla="*/ 2193925 w 2419350"/>
              <a:gd name="connsiteY44" fmla="*/ 50800 h 879475"/>
              <a:gd name="connsiteX45" fmla="*/ 2168525 w 2419350"/>
              <a:gd name="connsiteY45" fmla="*/ 38100 h 879475"/>
              <a:gd name="connsiteX46" fmla="*/ 2149475 w 2419350"/>
              <a:gd name="connsiteY46" fmla="*/ 34925 h 879475"/>
              <a:gd name="connsiteX47" fmla="*/ 2120900 w 2419350"/>
              <a:gd name="connsiteY47" fmla="*/ 25400 h 879475"/>
              <a:gd name="connsiteX48" fmla="*/ 2092325 w 2419350"/>
              <a:gd name="connsiteY48" fmla="*/ 22225 h 879475"/>
              <a:gd name="connsiteX49" fmla="*/ 2070100 w 2419350"/>
              <a:gd name="connsiteY49" fmla="*/ 19050 h 879475"/>
              <a:gd name="connsiteX50" fmla="*/ 2044700 w 2419350"/>
              <a:gd name="connsiteY50" fmla="*/ 12700 h 879475"/>
              <a:gd name="connsiteX51" fmla="*/ 2006600 w 2419350"/>
              <a:gd name="connsiteY51" fmla="*/ 12700 h 879475"/>
              <a:gd name="connsiteX52" fmla="*/ 1984375 w 2419350"/>
              <a:gd name="connsiteY52" fmla="*/ 6350 h 879475"/>
              <a:gd name="connsiteX53" fmla="*/ 1943100 w 2419350"/>
              <a:gd name="connsiteY53" fmla="*/ 6350 h 879475"/>
              <a:gd name="connsiteX54" fmla="*/ 1898650 w 2419350"/>
              <a:gd name="connsiteY54" fmla="*/ 3175 h 879475"/>
              <a:gd name="connsiteX55" fmla="*/ 1870075 w 2419350"/>
              <a:gd name="connsiteY55" fmla="*/ 0 h 879475"/>
              <a:gd name="connsiteX56" fmla="*/ 1828800 w 2419350"/>
              <a:gd name="connsiteY56" fmla="*/ 0 h 879475"/>
              <a:gd name="connsiteX57" fmla="*/ 1800225 w 2419350"/>
              <a:gd name="connsiteY57" fmla="*/ 3175 h 879475"/>
              <a:gd name="connsiteX58" fmla="*/ 1778000 w 2419350"/>
              <a:gd name="connsiteY58" fmla="*/ 6350 h 879475"/>
              <a:gd name="connsiteX59" fmla="*/ 1758950 w 2419350"/>
              <a:gd name="connsiteY59" fmla="*/ 12700 h 879475"/>
              <a:gd name="connsiteX60" fmla="*/ 1746250 w 2419350"/>
              <a:gd name="connsiteY60" fmla="*/ 19050 h 879475"/>
              <a:gd name="connsiteX61" fmla="*/ 1727200 w 2419350"/>
              <a:gd name="connsiteY61" fmla="*/ 25400 h 879475"/>
              <a:gd name="connsiteX62" fmla="*/ 1698625 w 2419350"/>
              <a:gd name="connsiteY62" fmla="*/ 28575 h 879475"/>
              <a:gd name="connsiteX63" fmla="*/ 1666875 w 2419350"/>
              <a:gd name="connsiteY63" fmla="*/ 28575 h 879475"/>
              <a:gd name="connsiteX64" fmla="*/ 1603375 w 2419350"/>
              <a:gd name="connsiteY64" fmla="*/ 15875 h 879475"/>
              <a:gd name="connsiteX65" fmla="*/ 1552575 w 2419350"/>
              <a:gd name="connsiteY65" fmla="*/ 15875 h 879475"/>
              <a:gd name="connsiteX66" fmla="*/ 1485900 w 2419350"/>
              <a:gd name="connsiteY66" fmla="*/ 6350 h 879475"/>
              <a:gd name="connsiteX67" fmla="*/ 1447800 w 2419350"/>
              <a:gd name="connsiteY67" fmla="*/ 9525 h 879475"/>
              <a:gd name="connsiteX68" fmla="*/ 1393825 w 2419350"/>
              <a:gd name="connsiteY68" fmla="*/ 15875 h 879475"/>
              <a:gd name="connsiteX69" fmla="*/ 1320800 w 2419350"/>
              <a:gd name="connsiteY69" fmla="*/ 22225 h 879475"/>
              <a:gd name="connsiteX70" fmla="*/ 1250950 w 2419350"/>
              <a:gd name="connsiteY70" fmla="*/ 28575 h 879475"/>
              <a:gd name="connsiteX71" fmla="*/ 1171575 w 2419350"/>
              <a:gd name="connsiteY71" fmla="*/ 28575 h 879475"/>
              <a:gd name="connsiteX72" fmla="*/ 1089025 w 2419350"/>
              <a:gd name="connsiteY72" fmla="*/ 34925 h 879475"/>
              <a:gd name="connsiteX73" fmla="*/ 1054100 w 2419350"/>
              <a:gd name="connsiteY73" fmla="*/ 41275 h 879475"/>
              <a:gd name="connsiteX74" fmla="*/ 1025525 w 2419350"/>
              <a:gd name="connsiteY74" fmla="*/ 44450 h 879475"/>
              <a:gd name="connsiteX75" fmla="*/ 1025525 w 2419350"/>
              <a:gd name="connsiteY75" fmla="*/ 44450 h 879475"/>
              <a:gd name="connsiteX76" fmla="*/ 971550 w 2419350"/>
              <a:gd name="connsiteY76" fmla="*/ 63500 h 879475"/>
              <a:gd name="connsiteX77" fmla="*/ 942975 w 2419350"/>
              <a:gd name="connsiteY77" fmla="*/ 79375 h 879475"/>
              <a:gd name="connsiteX78" fmla="*/ 908050 w 2419350"/>
              <a:gd name="connsiteY78" fmla="*/ 85725 h 879475"/>
              <a:gd name="connsiteX79" fmla="*/ 885825 w 2419350"/>
              <a:gd name="connsiteY79" fmla="*/ 82550 h 879475"/>
              <a:gd name="connsiteX80" fmla="*/ 873125 w 2419350"/>
              <a:gd name="connsiteY80" fmla="*/ 101600 h 879475"/>
              <a:gd name="connsiteX81" fmla="*/ 844550 w 2419350"/>
              <a:gd name="connsiteY81" fmla="*/ 111125 h 879475"/>
              <a:gd name="connsiteX82" fmla="*/ 815975 w 2419350"/>
              <a:gd name="connsiteY82" fmla="*/ 111125 h 879475"/>
              <a:gd name="connsiteX83" fmla="*/ 787400 w 2419350"/>
              <a:gd name="connsiteY83" fmla="*/ 111125 h 879475"/>
              <a:gd name="connsiteX84" fmla="*/ 758825 w 2419350"/>
              <a:gd name="connsiteY84" fmla="*/ 114300 h 879475"/>
              <a:gd name="connsiteX85" fmla="*/ 723900 w 2419350"/>
              <a:gd name="connsiteY85" fmla="*/ 117475 h 879475"/>
              <a:gd name="connsiteX86" fmla="*/ 688975 w 2419350"/>
              <a:gd name="connsiteY86" fmla="*/ 127000 h 879475"/>
              <a:gd name="connsiteX87" fmla="*/ 673100 w 2419350"/>
              <a:gd name="connsiteY87" fmla="*/ 142875 h 879475"/>
              <a:gd name="connsiteX88" fmla="*/ 644525 w 2419350"/>
              <a:gd name="connsiteY88" fmla="*/ 149225 h 879475"/>
              <a:gd name="connsiteX89" fmla="*/ 644525 w 2419350"/>
              <a:gd name="connsiteY89" fmla="*/ 149225 h 879475"/>
              <a:gd name="connsiteX90" fmla="*/ 622300 w 2419350"/>
              <a:gd name="connsiteY90" fmla="*/ 168275 h 879475"/>
              <a:gd name="connsiteX91" fmla="*/ 606425 w 2419350"/>
              <a:gd name="connsiteY91" fmla="*/ 174625 h 879475"/>
              <a:gd name="connsiteX92" fmla="*/ 577850 w 2419350"/>
              <a:gd name="connsiteY92" fmla="*/ 187325 h 879475"/>
              <a:gd name="connsiteX93" fmla="*/ 571500 w 2419350"/>
              <a:gd name="connsiteY93" fmla="*/ 219075 h 879475"/>
              <a:gd name="connsiteX94" fmla="*/ 571500 w 2419350"/>
              <a:gd name="connsiteY94" fmla="*/ 238125 h 879475"/>
              <a:gd name="connsiteX95" fmla="*/ 565150 w 2419350"/>
              <a:gd name="connsiteY95" fmla="*/ 282575 h 879475"/>
              <a:gd name="connsiteX96" fmla="*/ 552450 w 2419350"/>
              <a:gd name="connsiteY96" fmla="*/ 301625 h 879475"/>
              <a:gd name="connsiteX97" fmla="*/ 514350 w 2419350"/>
              <a:gd name="connsiteY97" fmla="*/ 317500 h 879475"/>
              <a:gd name="connsiteX98" fmla="*/ 482600 w 2419350"/>
              <a:gd name="connsiteY98" fmla="*/ 333375 h 879475"/>
              <a:gd name="connsiteX99" fmla="*/ 441325 w 2419350"/>
              <a:gd name="connsiteY99" fmla="*/ 361950 h 879475"/>
              <a:gd name="connsiteX100" fmla="*/ 415925 w 2419350"/>
              <a:gd name="connsiteY100" fmla="*/ 384175 h 879475"/>
              <a:gd name="connsiteX101" fmla="*/ 396875 w 2419350"/>
              <a:gd name="connsiteY101" fmla="*/ 403225 h 879475"/>
              <a:gd name="connsiteX102" fmla="*/ 342900 w 2419350"/>
              <a:gd name="connsiteY102" fmla="*/ 447675 h 879475"/>
              <a:gd name="connsiteX103" fmla="*/ 292100 w 2419350"/>
              <a:gd name="connsiteY103" fmla="*/ 466725 h 879475"/>
              <a:gd name="connsiteX104" fmla="*/ 247650 w 2419350"/>
              <a:gd name="connsiteY104" fmla="*/ 485775 h 879475"/>
              <a:gd name="connsiteX105" fmla="*/ 190500 w 2419350"/>
              <a:gd name="connsiteY105" fmla="*/ 533400 h 879475"/>
              <a:gd name="connsiteX106" fmla="*/ 161925 w 2419350"/>
              <a:gd name="connsiteY106" fmla="*/ 568325 h 879475"/>
              <a:gd name="connsiteX107" fmla="*/ 152400 w 2419350"/>
              <a:gd name="connsiteY107" fmla="*/ 593725 h 879475"/>
              <a:gd name="connsiteX108" fmla="*/ 142875 w 2419350"/>
              <a:gd name="connsiteY108" fmla="*/ 615950 h 879475"/>
              <a:gd name="connsiteX109" fmla="*/ 133350 w 2419350"/>
              <a:gd name="connsiteY109" fmla="*/ 654050 h 879475"/>
              <a:gd name="connsiteX110" fmla="*/ 120650 w 2419350"/>
              <a:gd name="connsiteY110" fmla="*/ 685800 h 879475"/>
              <a:gd name="connsiteX111" fmla="*/ 98425 w 2419350"/>
              <a:gd name="connsiteY111" fmla="*/ 704850 h 879475"/>
              <a:gd name="connsiteX112" fmla="*/ 88900 w 2419350"/>
              <a:gd name="connsiteY112" fmla="*/ 739775 h 879475"/>
              <a:gd name="connsiteX113" fmla="*/ 88900 w 2419350"/>
              <a:gd name="connsiteY113" fmla="*/ 739775 h 879475"/>
              <a:gd name="connsiteX114" fmla="*/ 50800 w 2419350"/>
              <a:gd name="connsiteY114" fmla="*/ 755650 h 879475"/>
              <a:gd name="connsiteX115" fmla="*/ 50800 w 2419350"/>
              <a:gd name="connsiteY115" fmla="*/ 755650 h 879475"/>
              <a:gd name="connsiteX116" fmla="*/ 9525 w 2419350"/>
              <a:gd name="connsiteY116" fmla="*/ 793750 h 879475"/>
              <a:gd name="connsiteX117" fmla="*/ 0 w 2419350"/>
              <a:gd name="connsiteY117" fmla="*/ 822325 h 879475"/>
              <a:gd name="connsiteX118" fmla="*/ 34925 w 2419350"/>
              <a:gd name="connsiteY118" fmla="*/ 879475 h 87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419350" h="879475">
                <a:moveTo>
                  <a:pt x="34925" y="879475"/>
                </a:moveTo>
                <a:lnTo>
                  <a:pt x="2333625" y="879475"/>
                </a:lnTo>
                <a:lnTo>
                  <a:pt x="2365375" y="863600"/>
                </a:lnTo>
                <a:lnTo>
                  <a:pt x="2381250" y="847725"/>
                </a:lnTo>
                <a:lnTo>
                  <a:pt x="2400300" y="828675"/>
                </a:lnTo>
                <a:lnTo>
                  <a:pt x="2419350" y="815975"/>
                </a:lnTo>
                <a:lnTo>
                  <a:pt x="2419350" y="815975"/>
                </a:lnTo>
                <a:lnTo>
                  <a:pt x="2419350" y="796925"/>
                </a:lnTo>
                <a:lnTo>
                  <a:pt x="2406650" y="790575"/>
                </a:lnTo>
                <a:lnTo>
                  <a:pt x="2397125" y="790575"/>
                </a:lnTo>
                <a:lnTo>
                  <a:pt x="2378075" y="784225"/>
                </a:lnTo>
                <a:lnTo>
                  <a:pt x="2378075" y="784225"/>
                </a:lnTo>
                <a:lnTo>
                  <a:pt x="2381250" y="755650"/>
                </a:lnTo>
                <a:lnTo>
                  <a:pt x="2381250" y="755650"/>
                </a:lnTo>
                <a:lnTo>
                  <a:pt x="2400300" y="739775"/>
                </a:lnTo>
                <a:lnTo>
                  <a:pt x="2406650" y="723900"/>
                </a:lnTo>
                <a:lnTo>
                  <a:pt x="2406650" y="723900"/>
                </a:lnTo>
                <a:lnTo>
                  <a:pt x="2390775" y="701675"/>
                </a:lnTo>
                <a:lnTo>
                  <a:pt x="2378075" y="692150"/>
                </a:lnTo>
                <a:lnTo>
                  <a:pt x="2355850" y="669925"/>
                </a:lnTo>
                <a:lnTo>
                  <a:pt x="2352675" y="654050"/>
                </a:lnTo>
                <a:lnTo>
                  <a:pt x="2352675" y="644525"/>
                </a:lnTo>
                <a:lnTo>
                  <a:pt x="2352675" y="628650"/>
                </a:lnTo>
                <a:lnTo>
                  <a:pt x="2339975" y="615950"/>
                </a:lnTo>
                <a:lnTo>
                  <a:pt x="2324100" y="596900"/>
                </a:lnTo>
                <a:lnTo>
                  <a:pt x="2317750" y="571500"/>
                </a:lnTo>
                <a:lnTo>
                  <a:pt x="2317750" y="542925"/>
                </a:lnTo>
                <a:lnTo>
                  <a:pt x="2311400" y="511175"/>
                </a:lnTo>
                <a:lnTo>
                  <a:pt x="2305050" y="479425"/>
                </a:lnTo>
                <a:lnTo>
                  <a:pt x="2292350" y="441325"/>
                </a:lnTo>
                <a:lnTo>
                  <a:pt x="2279650" y="403225"/>
                </a:lnTo>
                <a:lnTo>
                  <a:pt x="2266950" y="371475"/>
                </a:lnTo>
                <a:lnTo>
                  <a:pt x="2263775" y="346075"/>
                </a:lnTo>
                <a:lnTo>
                  <a:pt x="2257425" y="311150"/>
                </a:lnTo>
                <a:lnTo>
                  <a:pt x="2257425" y="282575"/>
                </a:lnTo>
                <a:lnTo>
                  <a:pt x="2257425" y="257175"/>
                </a:lnTo>
                <a:lnTo>
                  <a:pt x="2263775" y="215900"/>
                </a:lnTo>
                <a:lnTo>
                  <a:pt x="2266950" y="184150"/>
                </a:lnTo>
                <a:lnTo>
                  <a:pt x="2282825" y="161925"/>
                </a:lnTo>
                <a:lnTo>
                  <a:pt x="2282825" y="161925"/>
                </a:lnTo>
                <a:lnTo>
                  <a:pt x="2295525" y="127000"/>
                </a:lnTo>
                <a:lnTo>
                  <a:pt x="2295525" y="127000"/>
                </a:lnTo>
                <a:lnTo>
                  <a:pt x="2257425" y="82550"/>
                </a:lnTo>
                <a:lnTo>
                  <a:pt x="2222500" y="57150"/>
                </a:lnTo>
                <a:lnTo>
                  <a:pt x="2193925" y="50800"/>
                </a:lnTo>
                <a:lnTo>
                  <a:pt x="2168525" y="38100"/>
                </a:lnTo>
                <a:lnTo>
                  <a:pt x="2149475" y="34925"/>
                </a:lnTo>
                <a:lnTo>
                  <a:pt x="2120900" y="25400"/>
                </a:lnTo>
                <a:lnTo>
                  <a:pt x="2092325" y="22225"/>
                </a:lnTo>
                <a:lnTo>
                  <a:pt x="2070100" y="19050"/>
                </a:lnTo>
                <a:lnTo>
                  <a:pt x="2044700" y="12700"/>
                </a:lnTo>
                <a:lnTo>
                  <a:pt x="2006600" y="12700"/>
                </a:lnTo>
                <a:lnTo>
                  <a:pt x="1984375" y="6350"/>
                </a:lnTo>
                <a:lnTo>
                  <a:pt x="1943100" y="6350"/>
                </a:lnTo>
                <a:lnTo>
                  <a:pt x="1898650" y="3175"/>
                </a:lnTo>
                <a:lnTo>
                  <a:pt x="1870075" y="0"/>
                </a:lnTo>
                <a:lnTo>
                  <a:pt x="1828800" y="0"/>
                </a:lnTo>
                <a:lnTo>
                  <a:pt x="1800225" y="3175"/>
                </a:lnTo>
                <a:lnTo>
                  <a:pt x="1778000" y="6350"/>
                </a:lnTo>
                <a:lnTo>
                  <a:pt x="1758950" y="12700"/>
                </a:lnTo>
                <a:lnTo>
                  <a:pt x="1746250" y="19050"/>
                </a:lnTo>
                <a:lnTo>
                  <a:pt x="1727200" y="25400"/>
                </a:lnTo>
                <a:lnTo>
                  <a:pt x="1698625" y="28575"/>
                </a:lnTo>
                <a:lnTo>
                  <a:pt x="1666875" y="28575"/>
                </a:lnTo>
                <a:lnTo>
                  <a:pt x="1603375" y="15875"/>
                </a:lnTo>
                <a:lnTo>
                  <a:pt x="1552575" y="15875"/>
                </a:lnTo>
                <a:lnTo>
                  <a:pt x="1485900" y="6350"/>
                </a:lnTo>
                <a:lnTo>
                  <a:pt x="1447800" y="9525"/>
                </a:lnTo>
                <a:lnTo>
                  <a:pt x="1393825" y="15875"/>
                </a:lnTo>
                <a:lnTo>
                  <a:pt x="1320800" y="22225"/>
                </a:lnTo>
                <a:lnTo>
                  <a:pt x="1250950" y="28575"/>
                </a:lnTo>
                <a:lnTo>
                  <a:pt x="1171575" y="28575"/>
                </a:lnTo>
                <a:lnTo>
                  <a:pt x="1089025" y="34925"/>
                </a:lnTo>
                <a:lnTo>
                  <a:pt x="1054100" y="41275"/>
                </a:lnTo>
                <a:lnTo>
                  <a:pt x="1025525" y="44450"/>
                </a:lnTo>
                <a:lnTo>
                  <a:pt x="1025525" y="44450"/>
                </a:lnTo>
                <a:lnTo>
                  <a:pt x="971550" y="63500"/>
                </a:lnTo>
                <a:lnTo>
                  <a:pt x="942975" y="79375"/>
                </a:lnTo>
                <a:lnTo>
                  <a:pt x="908050" y="85725"/>
                </a:lnTo>
                <a:lnTo>
                  <a:pt x="885825" y="82550"/>
                </a:lnTo>
                <a:lnTo>
                  <a:pt x="873125" y="101600"/>
                </a:lnTo>
                <a:lnTo>
                  <a:pt x="844550" y="111125"/>
                </a:lnTo>
                <a:lnTo>
                  <a:pt x="815975" y="111125"/>
                </a:lnTo>
                <a:lnTo>
                  <a:pt x="787400" y="111125"/>
                </a:lnTo>
                <a:lnTo>
                  <a:pt x="758825" y="114300"/>
                </a:lnTo>
                <a:lnTo>
                  <a:pt x="723900" y="117475"/>
                </a:lnTo>
                <a:lnTo>
                  <a:pt x="688975" y="127000"/>
                </a:lnTo>
                <a:lnTo>
                  <a:pt x="673100" y="142875"/>
                </a:lnTo>
                <a:lnTo>
                  <a:pt x="644525" y="149225"/>
                </a:lnTo>
                <a:lnTo>
                  <a:pt x="644525" y="149225"/>
                </a:lnTo>
                <a:lnTo>
                  <a:pt x="622300" y="168275"/>
                </a:lnTo>
                <a:lnTo>
                  <a:pt x="606425" y="174625"/>
                </a:lnTo>
                <a:lnTo>
                  <a:pt x="577850" y="187325"/>
                </a:lnTo>
                <a:lnTo>
                  <a:pt x="571500" y="219075"/>
                </a:lnTo>
                <a:lnTo>
                  <a:pt x="571500" y="238125"/>
                </a:lnTo>
                <a:lnTo>
                  <a:pt x="565150" y="282575"/>
                </a:lnTo>
                <a:lnTo>
                  <a:pt x="552450" y="301625"/>
                </a:lnTo>
                <a:lnTo>
                  <a:pt x="514350" y="317500"/>
                </a:lnTo>
                <a:lnTo>
                  <a:pt x="482600" y="333375"/>
                </a:lnTo>
                <a:lnTo>
                  <a:pt x="441325" y="361950"/>
                </a:lnTo>
                <a:lnTo>
                  <a:pt x="415925" y="384175"/>
                </a:lnTo>
                <a:lnTo>
                  <a:pt x="396875" y="403225"/>
                </a:lnTo>
                <a:lnTo>
                  <a:pt x="342900" y="447675"/>
                </a:lnTo>
                <a:lnTo>
                  <a:pt x="292100" y="466725"/>
                </a:lnTo>
                <a:lnTo>
                  <a:pt x="247650" y="485775"/>
                </a:lnTo>
                <a:lnTo>
                  <a:pt x="190500" y="533400"/>
                </a:lnTo>
                <a:lnTo>
                  <a:pt x="161925" y="568325"/>
                </a:lnTo>
                <a:lnTo>
                  <a:pt x="152400" y="593725"/>
                </a:lnTo>
                <a:lnTo>
                  <a:pt x="142875" y="615950"/>
                </a:lnTo>
                <a:lnTo>
                  <a:pt x="133350" y="654050"/>
                </a:lnTo>
                <a:lnTo>
                  <a:pt x="120650" y="685800"/>
                </a:lnTo>
                <a:lnTo>
                  <a:pt x="98425" y="704850"/>
                </a:lnTo>
                <a:lnTo>
                  <a:pt x="88900" y="739775"/>
                </a:lnTo>
                <a:lnTo>
                  <a:pt x="88900" y="739775"/>
                </a:lnTo>
                <a:lnTo>
                  <a:pt x="50800" y="755650"/>
                </a:lnTo>
                <a:lnTo>
                  <a:pt x="50800" y="755650"/>
                </a:lnTo>
                <a:lnTo>
                  <a:pt x="9525" y="793750"/>
                </a:lnTo>
                <a:lnTo>
                  <a:pt x="0" y="822325"/>
                </a:lnTo>
                <a:lnTo>
                  <a:pt x="34925" y="879475"/>
                </a:lnTo>
                <a:close/>
              </a:path>
            </a:pathLst>
          </a:custGeom>
          <a:solidFill>
            <a:srgbClr val="FF000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4" name="Veg trig"/>
          <p:cNvSpPr/>
          <p:nvPr/>
        </p:nvSpPr>
        <p:spPr>
          <a:xfrm>
            <a:off x="4468813" y="5148263"/>
            <a:ext cx="2182812" cy="757237"/>
          </a:xfrm>
          <a:custGeom>
            <a:avLst/>
            <a:gdLst>
              <a:gd name="connsiteX0" fmla="*/ 13526 w 1915370"/>
              <a:gd name="connsiteY0" fmla="*/ 530244 h 532949"/>
              <a:gd name="connsiteX1" fmla="*/ 1915370 w 1915370"/>
              <a:gd name="connsiteY1" fmla="*/ 532949 h 532949"/>
              <a:gd name="connsiteX2" fmla="*/ 1904549 w 1915370"/>
              <a:gd name="connsiteY2" fmla="*/ 205605 h 532949"/>
              <a:gd name="connsiteX3" fmla="*/ 1858558 w 1915370"/>
              <a:gd name="connsiteY3" fmla="*/ 167731 h 532949"/>
              <a:gd name="connsiteX4" fmla="*/ 1820684 w 1915370"/>
              <a:gd name="connsiteY4" fmla="*/ 162320 h 532949"/>
              <a:gd name="connsiteX5" fmla="*/ 1788220 w 1915370"/>
              <a:gd name="connsiteY5" fmla="*/ 140677 h 532949"/>
              <a:gd name="connsiteX6" fmla="*/ 1753051 w 1915370"/>
              <a:gd name="connsiteY6" fmla="*/ 132561 h 532949"/>
              <a:gd name="connsiteX7" fmla="*/ 1712471 w 1915370"/>
              <a:gd name="connsiteY7" fmla="*/ 119035 h 532949"/>
              <a:gd name="connsiteX8" fmla="*/ 1658364 w 1915370"/>
              <a:gd name="connsiteY8" fmla="*/ 110919 h 532949"/>
              <a:gd name="connsiteX9" fmla="*/ 1571794 w 1915370"/>
              <a:gd name="connsiteY9" fmla="*/ 100097 h 532949"/>
              <a:gd name="connsiteX10" fmla="*/ 1544740 w 1915370"/>
              <a:gd name="connsiteY10" fmla="*/ 89276 h 532949"/>
              <a:gd name="connsiteX11" fmla="*/ 1517687 w 1915370"/>
              <a:gd name="connsiteY11" fmla="*/ 75749 h 532949"/>
              <a:gd name="connsiteX12" fmla="*/ 1487929 w 1915370"/>
              <a:gd name="connsiteY12" fmla="*/ 64928 h 532949"/>
              <a:gd name="connsiteX13" fmla="*/ 1460875 w 1915370"/>
              <a:gd name="connsiteY13" fmla="*/ 45991 h 532949"/>
              <a:gd name="connsiteX14" fmla="*/ 1450054 w 1915370"/>
              <a:gd name="connsiteY14" fmla="*/ 35170 h 532949"/>
              <a:gd name="connsiteX15" fmla="*/ 1450054 w 1915370"/>
              <a:gd name="connsiteY15" fmla="*/ 35170 h 532949"/>
              <a:gd name="connsiteX16" fmla="*/ 1398653 w 1915370"/>
              <a:gd name="connsiteY16" fmla="*/ 8116 h 532949"/>
              <a:gd name="connsiteX17" fmla="*/ 1325609 w 1915370"/>
              <a:gd name="connsiteY17" fmla="*/ 2706 h 532949"/>
              <a:gd name="connsiteX18" fmla="*/ 1285029 w 1915370"/>
              <a:gd name="connsiteY18" fmla="*/ 2706 h 532949"/>
              <a:gd name="connsiteX19" fmla="*/ 1249860 w 1915370"/>
              <a:gd name="connsiteY19" fmla="*/ 2706 h 532949"/>
              <a:gd name="connsiteX20" fmla="*/ 1228217 w 1915370"/>
              <a:gd name="connsiteY20" fmla="*/ 0 h 532949"/>
              <a:gd name="connsiteX21" fmla="*/ 1176816 w 1915370"/>
              <a:gd name="connsiteY21" fmla="*/ 0 h 532949"/>
              <a:gd name="connsiteX22" fmla="*/ 1152468 w 1915370"/>
              <a:gd name="connsiteY22" fmla="*/ 0 h 532949"/>
              <a:gd name="connsiteX23" fmla="*/ 1128120 w 1915370"/>
              <a:gd name="connsiteY23" fmla="*/ 0 h 532949"/>
              <a:gd name="connsiteX24" fmla="*/ 1103772 w 1915370"/>
              <a:gd name="connsiteY24" fmla="*/ 0 h 532949"/>
              <a:gd name="connsiteX25" fmla="*/ 1074014 w 1915370"/>
              <a:gd name="connsiteY25" fmla="*/ 0 h 532949"/>
              <a:gd name="connsiteX26" fmla="*/ 1057782 w 1915370"/>
              <a:gd name="connsiteY26" fmla="*/ 0 h 532949"/>
              <a:gd name="connsiteX27" fmla="*/ 1017202 w 1915370"/>
              <a:gd name="connsiteY27" fmla="*/ 5411 h 532949"/>
              <a:gd name="connsiteX28" fmla="*/ 990149 w 1915370"/>
              <a:gd name="connsiteY28" fmla="*/ 8116 h 532949"/>
              <a:gd name="connsiteX29" fmla="*/ 957685 w 1915370"/>
              <a:gd name="connsiteY29" fmla="*/ 8116 h 532949"/>
              <a:gd name="connsiteX30" fmla="*/ 927926 w 1915370"/>
              <a:gd name="connsiteY30" fmla="*/ 5411 h 532949"/>
              <a:gd name="connsiteX31" fmla="*/ 895462 w 1915370"/>
              <a:gd name="connsiteY31" fmla="*/ 5411 h 532949"/>
              <a:gd name="connsiteX32" fmla="*/ 868409 w 1915370"/>
              <a:gd name="connsiteY32" fmla="*/ 2706 h 532949"/>
              <a:gd name="connsiteX33" fmla="*/ 838651 w 1915370"/>
              <a:gd name="connsiteY33" fmla="*/ 5411 h 532949"/>
              <a:gd name="connsiteX34" fmla="*/ 819713 w 1915370"/>
              <a:gd name="connsiteY34" fmla="*/ 8116 h 532949"/>
              <a:gd name="connsiteX35" fmla="*/ 800776 w 1915370"/>
              <a:gd name="connsiteY35" fmla="*/ 8116 h 532949"/>
              <a:gd name="connsiteX36" fmla="*/ 787249 w 1915370"/>
              <a:gd name="connsiteY36" fmla="*/ 8116 h 532949"/>
              <a:gd name="connsiteX37" fmla="*/ 754785 w 1915370"/>
              <a:gd name="connsiteY37" fmla="*/ 27054 h 532949"/>
              <a:gd name="connsiteX38" fmla="*/ 730438 w 1915370"/>
              <a:gd name="connsiteY38" fmla="*/ 43286 h 532949"/>
              <a:gd name="connsiteX39" fmla="*/ 714206 w 1915370"/>
              <a:gd name="connsiteY39" fmla="*/ 51402 h 532949"/>
              <a:gd name="connsiteX40" fmla="*/ 673626 w 1915370"/>
              <a:gd name="connsiteY40" fmla="*/ 91981 h 532949"/>
              <a:gd name="connsiteX41" fmla="*/ 668215 w 1915370"/>
              <a:gd name="connsiteY41" fmla="*/ 102803 h 532949"/>
              <a:gd name="connsiteX42" fmla="*/ 662804 w 1915370"/>
              <a:gd name="connsiteY42" fmla="*/ 143383 h 532949"/>
              <a:gd name="connsiteX43" fmla="*/ 662804 w 1915370"/>
              <a:gd name="connsiteY43" fmla="*/ 189373 h 532949"/>
              <a:gd name="connsiteX44" fmla="*/ 662804 w 1915370"/>
              <a:gd name="connsiteY44" fmla="*/ 189373 h 532949"/>
              <a:gd name="connsiteX45" fmla="*/ 668215 w 1915370"/>
              <a:gd name="connsiteY45" fmla="*/ 213721 h 532949"/>
              <a:gd name="connsiteX46" fmla="*/ 670920 w 1915370"/>
              <a:gd name="connsiteY46" fmla="*/ 235364 h 532949"/>
              <a:gd name="connsiteX47" fmla="*/ 670920 w 1915370"/>
              <a:gd name="connsiteY47" fmla="*/ 273238 h 532949"/>
              <a:gd name="connsiteX48" fmla="*/ 660099 w 1915370"/>
              <a:gd name="connsiteY48" fmla="*/ 300291 h 532949"/>
              <a:gd name="connsiteX49" fmla="*/ 633046 w 1915370"/>
              <a:gd name="connsiteY49" fmla="*/ 321934 h 532949"/>
              <a:gd name="connsiteX50" fmla="*/ 605993 w 1915370"/>
              <a:gd name="connsiteY50" fmla="*/ 330050 h 532949"/>
              <a:gd name="connsiteX51" fmla="*/ 562707 w 1915370"/>
              <a:gd name="connsiteY51" fmla="*/ 324639 h 532949"/>
              <a:gd name="connsiteX52" fmla="*/ 524833 w 1915370"/>
              <a:gd name="connsiteY52" fmla="*/ 308407 h 532949"/>
              <a:gd name="connsiteX53" fmla="*/ 492369 w 1915370"/>
              <a:gd name="connsiteY53" fmla="*/ 289470 h 532949"/>
              <a:gd name="connsiteX54" fmla="*/ 459905 w 1915370"/>
              <a:gd name="connsiteY54" fmla="*/ 267828 h 532949"/>
              <a:gd name="connsiteX55" fmla="*/ 427441 w 1915370"/>
              <a:gd name="connsiteY55" fmla="*/ 259712 h 532949"/>
              <a:gd name="connsiteX56" fmla="*/ 411209 w 1915370"/>
              <a:gd name="connsiteY56" fmla="*/ 257006 h 532949"/>
              <a:gd name="connsiteX57" fmla="*/ 348987 w 1915370"/>
              <a:gd name="connsiteY57" fmla="*/ 259712 h 532949"/>
              <a:gd name="connsiteX58" fmla="*/ 338165 w 1915370"/>
              <a:gd name="connsiteY58" fmla="*/ 259712 h 532949"/>
              <a:gd name="connsiteX59" fmla="*/ 265122 w 1915370"/>
              <a:gd name="connsiteY59" fmla="*/ 273238 h 532949"/>
              <a:gd name="connsiteX60" fmla="*/ 221836 w 1915370"/>
              <a:gd name="connsiteY60" fmla="*/ 278649 h 532949"/>
              <a:gd name="connsiteX61" fmla="*/ 200194 w 1915370"/>
              <a:gd name="connsiteY61" fmla="*/ 289470 h 532949"/>
              <a:gd name="connsiteX62" fmla="*/ 154203 w 1915370"/>
              <a:gd name="connsiteY62" fmla="*/ 316523 h 532949"/>
              <a:gd name="connsiteX63" fmla="*/ 129855 w 1915370"/>
              <a:gd name="connsiteY63" fmla="*/ 330050 h 532949"/>
              <a:gd name="connsiteX64" fmla="*/ 110918 w 1915370"/>
              <a:gd name="connsiteY64" fmla="*/ 335461 h 532949"/>
              <a:gd name="connsiteX65" fmla="*/ 89275 w 1915370"/>
              <a:gd name="connsiteY65" fmla="*/ 343577 h 532949"/>
              <a:gd name="connsiteX66" fmla="*/ 67633 w 1915370"/>
              <a:gd name="connsiteY66" fmla="*/ 357103 h 532949"/>
              <a:gd name="connsiteX67" fmla="*/ 43285 w 1915370"/>
              <a:gd name="connsiteY67" fmla="*/ 378746 h 532949"/>
              <a:gd name="connsiteX68" fmla="*/ 40580 w 1915370"/>
              <a:gd name="connsiteY68" fmla="*/ 389567 h 532949"/>
              <a:gd name="connsiteX69" fmla="*/ 32464 w 1915370"/>
              <a:gd name="connsiteY69" fmla="*/ 413915 h 532949"/>
              <a:gd name="connsiteX70" fmla="*/ 29758 w 1915370"/>
              <a:gd name="connsiteY70" fmla="*/ 430147 h 532949"/>
              <a:gd name="connsiteX71" fmla="*/ 0 w 1915370"/>
              <a:gd name="connsiteY71" fmla="*/ 459906 h 532949"/>
              <a:gd name="connsiteX72" fmla="*/ 13526 w 1915370"/>
              <a:gd name="connsiteY72" fmla="*/ 530244 h 53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15370" h="532949">
                <a:moveTo>
                  <a:pt x="13526" y="530244"/>
                </a:moveTo>
                <a:lnTo>
                  <a:pt x="1915370" y="532949"/>
                </a:lnTo>
                <a:lnTo>
                  <a:pt x="1904549" y="205605"/>
                </a:lnTo>
                <a:lnTo>
                  <a:pt x="1858558" y="167731"/>
                </a:lnTo>
                <a:lnTo>
                  <a:pt x="1820684" y="162320"/>
                </a:lnTo>
                <a:lnTo>
                  <a:pt x="1788220" y="140677"/>
                </a:lnTo>
                <a:lnTo>
                  <a:pt x="1753051" y="132561"/>
                </a:lnTo>
                <a:lnTo>
                  <a:pt x="1712471" y="119035"/>
                </a:lnTo>
                <a:lnTo>
                  <a:pt x="1658364" y="110919"/>
                </a:lnTo>
                <a:lnTo>
                  <a:pt x="1571794" y="100097"/>
                </a:lnTo>
                <a:lnTo>
                  <a:pt x="1544740" y="89276"/>
                </a:lnTo>
                <a:lnTo>
                  <a:pt x="1517687" y="75749"/>
                </a:lnTo>
                <a:lnTo>
                  <a:pt x="1487929" y="64928"/>
                </a:lnTo>
                <a:cubicBezTo>
                  <a:pt x="1478911" y="58616"/>
                  <a:pt x="1469681" y="52596"/>
                  <a:pt x="1460875" y="45991"/>
                </a:cubicBezTo>
                <a:cubicBezTo>
                  <a:pt x="1449333" y="37334"/>
                  <a:pt x="1450054" y="42384"/>
                  <a:pt x="1450054" y="35170"/>
                </a:cubicBezTo>
                <a:lnTo>
                  <a:pt x="1450054" y="35170"/>
                </a:lnTo>
                <a:lnTo>
                  <a:pt x="1398653" y="8116"/>
                </a:lnTo>
                <a:lnTo>
                  <a:pt x="1325609" y="2706"/>
                </a:lnTo>
                <a:lnTo>
                  <a:pt x="1285029" y="2706"/>
                </a:lnTo>
                <a:lnTo>
                  <a:pt x="1249860" y="2706"/>
                </a:lnTo>
                <a:lnTo>
                  <a:pt x="1228217" y="0"/>
                </a:lnTo>
                <a:lnTo>
                  <a:pt x="1176816" y="0"/>
                </a:lnTo>
                <a:lnTo>
                  <a:pt x="1152468" y="0"/>
                </a:lnTo>
                <a:lnTo>
                  <a:pt x="1128120" y="0"/>
                </a:lnTo>
                <a:lnTo>
                  <a:pt x="1103772" y="0"/>
                </a:lnTo>
                <a:lnTo>
                  <a:pt x="1074014" y="0"/>
                </a:lnTo>
                <a:lnTo>
                  <a:pt x="1057782" y="0"/>
                </a:lnTo>
                <a:lnTo>
                  <a:pt x="1017202" y="5411"/>
                </a:lnTo>
                <a:lnTo>
                  <a:pt x="990149" y="8116"/>
                </a:lnTo>
                <a:lnTo>
                  <a:pt x="957685" y="8116"/>
                </a:lnTo>
                <a:lnTo>
                  <a:pt x="927926" y="5411"/>
                </a:lnTo>
                <a:lnTo>
                  <a:pt x="895462" y="5411"/>
                </a:lnTo>
                <a:lnTo>
                  <a:pt x="868409" y="2706"/>
                </a:lnTo>
                <a:cubicBezTo>
                  <a:pt x="858490" y="3608"/>
                  <a:pt x="848550" y="4311"/>
                  <a:pt x="838651" y="5411"/>
                </a:cubicBezTo>
                <a:cubicBezTo>
                  <a:pt x="832313" y="6115"/>
                  <a:pt x="826074" y="7662"/>
                  <a:pt x="819713" y="8116"/>
                </a:cubicBezTo>
                <a:cubicBezTo>
                  <a:pt x="813417" y="8566"/>
                  <a:pt x="807088" y="8116"/>
                  <a:pt x="800776" y="8116"/>
                </a:cubicBezTo>
                <a:lnTo>
                  <a:pt x="787249" y="8116"/>
                </a:lnTo>
                <a:lnTo>
                  <a:pt x="754785" y="27054"/>
                </a:lnTo>
                <a:lnTo>
                  <a:pt x="730438" y="43286"/>
                </a:lnTo>
                <a:lnTo>
                  <a:pt x="714206" y="51402"/>
                </a:lnTo>
                <a:lnTo>
                  <a:pt x="673626" y="91981"/>
                </a:lnTo>
                <a:lnTo>
                  <a:pt x="668215" y="102803"/>
                </a:lnTo>
                <a:lnTo>
                  <a:pt x="662804" y="143383"/>
                </a:lnTo>
                <a:lnTo>
                  <a:pt x="662804" y="189373"/>
                </a:lnTo>
                <a:lnTo>
                  <a:pt x="662804" y="189373"/>
                </a:lnTo>
                <a:lnTo>
                  <a:pt x="668215" y="213721"/>
                </a:lnTo>
                <a:lnTo>
                  <a:pt x="670920" y="235364"/>
                </a:lnTo>
                <a:lnTo>
                  <a:pt x="670920" y="273238"/>
                </a:lnTo>
                <a:lnTo>
                  <a:pt x="660099" y="300291"/>
                </a:lnTo>
                <a:lnTo>
                  <a:pt x="633046" y="321934"/>
                </a:lnTo>
                <a:lnTo>
                  <a:pt x="605993" y="330050"/>
                </a:lnTo>
                <a:lnTo>
                  <a:pt x="562707" y="324639"/>
                </a:lnTo>
                <a:lnTo>
                  <a:pt x="524833" y="308407"/>
                </a:lnTo>
                <a:lnTo>
                  <a:pt x="492369" y="289470"/>
                </a:lnTo>
                <a:lnTo>
                  <a:pt x="459905" y="267828"/>
                </a:lnTo>
                <a:lnTo>
                  <a:pt x="427441" y="259712"/>
                </a:lnTo>
                <a:lnTo>
                  <a:pt x="411209" y="257006"/>
                </a:lnTo>
                <a:cubicBezTo>
                  <a:pt x="374314" y="261107"/>
                  <a:pt x="395027" y="259712"/>
                  <a:pt x="348987" y="259712"/>
                </a:cubicBezTo>
                <a:lnTo>
                  <a:pt x="338165" y="259712"/>
                </a:lnTo>
                <a:lnTo>
                  <a:pt x="265122" y="273238"/>
                </a:lnTo>
                <a:lnTo>
                  <a:pt x="221836" y="278649"/>
                </a:lnTo>
                <a:lnTo>
                  <a:pt x="200194" y="289470"/>
                </a:lnTo>
                <a:lnTo>
                  <a:pt x="154203" y="316523"/>
                </a:lnTo>
                <a:cubicBezTo>
                  <a:pt x="131420" y="327915"/>
                  <a:pt x="138265" y="321643"/>
                  <a:pt x="129855" y="330050"/>
                </a:cubicBezTo>
                <a:lnTo>
                  <a:pt x="110918" y="335461"/>
                </a:lnTo>
                <a:lnTo>
                  <a:pt x="89275" y="343577"/>
                </a:lnTo>
                <a:lnTo>
                  <a:pt x="67633" y="357103"/>
                </a:lnTo>
                <a:cubicBezTo>
                  <a:pt x="44377" y="374545"/>
                  <a:pt x="50022" y="365269"/>
                  <a:pt x="43285" y="378746"/>
                </a:cubicBezTo>
                <a:lnTo>
                  <a:pt x="40580" y="389567"/>
                </a:lnTo>
                <a:cubicBezTo>
                  <a:pt x="34973" y="414795"/>
                  <a:pt x="43483" y="413915"/>
                  <a:pt x="32464" y="413915"/>
                </a:cubicBezTo>
                <a:lnTo>
                  <a:pt x="29758" y="430147"/>
                </a:lnTo>
                <a:lnTo>
                  <a:pt x="0" y="459906"/>
                </a:lnTo>
                <a:lnTo>
                  <a:pt x="13526" y="530244"/>
                </a:lnTo>
                <a:close/>
              </a:path>
            </a:pathLst>
          </a:custGeom>
          <a:solidFill>
            <a:srgbClr val="FF0000">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5" name="Rubbish trig"/>
          <p:cNvSpPr/>
          <p:nvPr/>
        </p:nvSpPr>
        <p:spPr>
          <a:xfrm>
            <a:off x="1371600" y="4943475"/>
            <a:ext cx="1228725" cy="972065"/>
          </a:xfrm>
          <a:custGeom>
            <a:avLst/>
            <a:gdLst>
              <a:gd name="connsiteX0" fmla="*/ 0 w 1228725"/>
              <a:gd name="connsiteY0" fmla="*/ 371475 h 972065"/>
              <a:gd name="connsiteX1" fmla="*/ 0 w 1228725"/>
              <a:gd name="connsiteY1" fmla="*/ 371475 h 972065"/>
              <a:gd name="connsiteX2" fmla="*/ 85725 w 1228725"/>
              <a:gd name="connsiteY2" fmla="*/ 342900 h 972065"/>
              <a:gd name="connsiteX3" fmla="*/ 152400 w 1228725"/>
              <a:gd name="connsiteY3" fmla="*/ 285750 h 972065"/>
              <a:gd name="connsiteX4" fmla="*/ 180975 w 1228725"/>
              <a:gd name="connsiteY4" fmla="*/ 266700 h 972065"/>
              <a:gd name="connsiteX5" fmla="*/ 238125 w 1228725"/>
              <a:gd name="connsiteY5" fmla="*/ 209550 h 972065"/>
              <a:gd name="connsiteX6" fmla="*/ 257175 w 1228725"/>
              <a:gd name="connsiteY6" fmla="*/ 152400 h 972065"/>
              <a:gd name="connsiteX7" fmla="*/ 266700 w 1228725"/>
              <a:gd name="connsiteY7" fmla="*/ 123825 h 972065"/>
              <a:gd name="connsiteX8" fmla="*/ 333375 w 1228725"/>
              <a:gd name="connsiteY8" fmla="*/ 47625 h 972065"/>
              <a:gd name="connsiteX9" fmla="*/ 428625 w 1228725"/>
              <a:gd name="connsiteY9" fmla="*/ 19050 h 972065"/>
              <a:gd name="connsiteX10" fmla="*/ 485775 w 1228725"/>
              <a:gd name="connsiteY10" fmla="*/ 0 h 972065"/>
              <a:gd name="connsiteX11" fmla="*/ 714375 w 1228725"/>
              <a:gd name="connsiteY11" fmla="*/ 9525 h 972065"/>
              <a:gd name="connsiteX12" fmla="*/ 771525 w 1228725"/>
              <a:gd name="connsiteY12" fmla="*/ 38100 h 972065"/>
              <a:gd name="connsiteX13" fmla="*/ 809625 w 1228725"/>
              <a:gd name="connsiteY13" fmla="*/ 57150 h 972065"/>
              <a:gd name="connsiteX14" fmla="*/ 866775 w 1228725"/>
              <a:gd name="connsiteY14" fmla="*/ 66675 h 972065"/>
              <a:gd name="connsiteX15" fmla="*/ 1009650 w 1228725"/>
              <a:gd name="connsiteY15" fmla="*/ 85725 h 972065"/>
              <a:gd name="connsiteX16" fmla="*/ 1038225 w 1228725"/>
              <a:gd name="connsiteY16" fmla="*/ 95250 h 972065"/>
              <a:gd name="connsiteX17" fmla="*/ 1076325 w 1228725"/>
              <a:gd name="connsiteY17" fmla="*/ 152400 h 972065"/>
              <a:gd name="connsiteX18" fmla="*/ 1133475 w 1228725"/>
              <a:gd name="connsiteY18" fmla="*/ 171450 h 972065"/>
              <a:gd name="connsiteX19" fmla="*/ 1162050 w 1228725"/>
              <a:gd name="connsiteY19" fmla="*/ 180975 h 972065"/>
              <a:gd name="connsiteX20" fmla="*/ 1171575 w 1228725"/>
              <a:gd name="connsiteY20" fmla="*/ 209550 h 972065"/>
              <a:gd name="connsiteX21" fmla="*/ 1200150 w 1228725"/>
              <a:gd name="connsiteY21" fmla="*/ 295275 h 972065"/>
              <a:gd name="connsiteX22" fmla="*/ 1228725 w 1228725"/>
              <a:gd name="connsiteY22" fmla="*/ 314325 h 972065"/>
              <a:gd name="connsiteX23" fmla="*/ 1219200 w 1228725"/>
              <a:gd name="connsiteY23" fmla="*/ 352425 h 972065"/>
              <a:gd name="connsiteX24" fmla="*/ 1190625 w 1228725"/>
              <a:gd name="connsiteY24" fmla="*/ 361950 h 972065"/>
              <a:gd name="connsiteX25" fmla="*/ 1162050 w 1228725"/>
              <a:gd name="connsiteY25" fmla="*/ 381000 h 972065"/>
              <a:gd name="connsiteX26" fmla="*/ 1047750 w 1228725"/>
              <a:gd name="connsiteY26" fmla="*/ 409575 h 972065"/>
              <a:gd name="connsiteX27" fmla="*/ 1028700 w 1228725"/>
              <a:gd name="connsiteY27" fmla="*/ 438150 h 972065"/>
              <a:gd name="connsiteX28" fmla="*/ 971550 w 1228725"/>
              <a:gd name="connsiteY28" fmla="*/ 466725 h 972065"/>
              <a:gd name="connsiteX29" fmla="*/ 895350 w 1228725"/>
              <a:gd name="connsiteY29" fmla="*/ 533400 h 972065"/>
              <a:gd name="connsiteX30" fmla="*/ 838200 w 1228725"/>
              <a:gd name="connsiteY30" fmla="*/ 552450 h 972065"/>
              <a:gd name="connsiteX31" fmla="*/ 819150 w 1228725"/>
              <a:gd name="connsiteY31" fmla="*/ 581025 h 972065"/>
              <a:gd name="connsiteX32" fmla="*/ 762000 w 1228725"/>
              <a:gd name="connsiteY32" fmla="*/ 695325 h 972065"/>
              <a:gd name="connsiteX33" fmla="*/ 733425 w 1228725"/>
              <a:gd name="connsiteY33" fmla="*/ 714375 h 972065"/>
              <a:gd name="connsiteX34" fmla="*/ 723900 w 1228725"/>
              <a:gd name="connsiteY34" fmla="*/ 742950 h 972065"/>
              <a:gd name="connsiteX35" fmla="*/ 685800 w 1228725"/>
              <a:gd name="connsiteY35" fmla="*/ 809625 h 972065"/>
              <a:gd name="connsiteX36" fmla="*/ 657225 w 1228725"/>
              <a:gd name="connsiteY36" fmla="*/ 838200 h 972065"/>
              <a:gd name="connsiteX37" fmla="*/ 647700 w 1228725"/>
              <a:gd name="connsiteY37" fmla="*/ 866775 h 972065"/>
              <a:gd name="connsiteX38" fmla="*/ 628650 w 1228725"/>
              <a:gd name="connsiteY38" fmla="*/ 895350 h 972065"/>
              <a:gd name="connsiteX39" fmla="*/ 609600 w 1228725"/>
              <a:gd name="connsiteY39" fmla="*/ 952500 h 972065"/>
              <a:gd name="connsiteX40" fmla="*/ 581025 w 1228725"/>
              <a:gd name="connsiteY40" fmla="*/ 952500 h 972065"/>
              <a:gd name="connsiteX41" fmla="*/ 0 w 1228725"/>
              <a:gd name="connsiteY41" fmla="*/ 962025 h 972065"/>
              <a:gd name="connsiteX42" fmla="*/ 0 w 1228725"/>
              <a:gd name="connsiteY42" fmla="*/ 371475 h 9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8725" h="972065">
                <a:moveTo>
                  <a:pt x="0" y="371475"/>
                </a:moveTo>
                <a:lnTo>
                  <a:pt x="0" y="371475"/>
                </a:lnTo>
                <a:cubicBezTo>
                  <a:pt x="28575" y="361950"/>
                  <a:pt x="58377" y="355522"/>
                  <a:pt x="85725" y="342900"/>
                </a:cubicBezTo>
                <a:cubicBezTo>
                  <a:pt x="117706" y="328139"/>
                  <a:pt x="126935" y="306970"/>
                  <a:pt x="152400" y="285750"/>
                </a:cubicBezTo>
                <a:cubicBezTo>
                  <a:pt x="161194" y="278421"/>
                  <a:pt x="172419" y="274305"/>
                  <a:pt x="180975" y="266700"/>
                </a:cubicBezTo>
                <a:cubicBezTo>
                  <a:pt x="201111" y="248802"/>
                  <a:pt x="238125" y="209550"/>
                  <a:pt x="238125" y="209550"/>
                </a:cubicBezTo>
                <a:lnTo>
                  <a:pt x="257175" y="152400"/>
                </a:lnTo>
                <a:cubicBezTo>
                  <a:pt x="260350" y="142875"/>
                  <a:pt x="261131" y="132179"/>
                  <a:pt x="266700" y="123825"/>
                </a:cubicBezTo>
                <a:cubicBezTo>
                  <a:pt x="291097" y="87229"/>
                  <a:pt x="295776" y="64336"/>
                  <a:pt x="333375" y="47625"/>
                </a:cubicBezTo>
                <a:cubicBezTo>
                  <a:pt x="380003" y="26901"/>
                  <a:pt x="386000" y="31838"/>
                  <a:pt x="428625" y="19050"/>
                </a:cubicBezTo>
                <a:cubicBezTo>
                  <a:pt x="447859" y="13280"/>
                  <a:pt x="485775" y="0"/>
                  <a:pt x="485775" y="0"/>
                </a:cubicBezTo>
                <a:cubicBezTo>
                  <a:pt x="561975" y="3175"/>
                  <a:pt x="638317" y="3891"/>
                  <a:pt x="714375" y="9525"/>
                </a:cubicBezTo>
                <a:cubicBezTo>
                  <a:pt x="739456" y="11383"/>
                  <a:pt x="750963" y="26350"/>
                  <a:pt x="771525" y="38100"/>
                </a:cubicBezTo>
                <a:cubicBezTo>
                  <a:pt x="783853" y="45145"/>
                  <a:pt x="796025" y="53070"/>
                  <a:pt x="809625" y="57150"/>
                </a:cubicBezTo>
                <a:cubicBezTo>
                  <a:pt x="828123" y="62699"/>
                  <a:pt x="847687" y="63738"/>
                  <a:pt x="866775" y="66675"/>
                </a:cubicBezTo>
                <a:cubicBezTo>
                  <a:pt x="923737" y="75438"/>
                  <a:pt x="951140" y="78411"/>
                  <a:pt x="1009650" y="85725"/>
                </a:cubicBezTo>
                <a:cubicBezTo>
                  <a:pt x="1019175" y="88900"/>
                  <a:pt x="1031125" y="88150"/>
                  <a:pt x="1038225" y="95250"/>
                </a:cubicBezTo>
                <a:cubicBezTo>
                  <a:pt x="1054414" y="111439"/>
                  <a:pt x="1054605" y="145160"/>
                  <a:pt x="1076325" y="152400"/>
                </a:cubicBezTo>
                <a:lnTo>
                  <a:pt x="1133475" y="171450"/>
                </a:lnTo>
                <a:lnTo>
                  <a:pt x="1162050" y="180975"/>
                </a:lnTo>
                <a:cubicBezTo>
                  <a:pt x="1165225" y="190500"/>
                  <a:pt x="1169397" y="199749"/>
                  <a:pt x="1171575" y="209550"/>
                </a:cubicBezTo>
                <a:cubicBezTo>
                  <a:pt x="1180698" y="250602"/>
                  <a:pt x="1171741" y="266866"/>
                  <a:pt x="1200150" y="295275"/>
                </a:cubicBezTo>
                <a:cubicBezTo>
                  <a:pt x="1208245" y="303370"/>
                  <a:pt x="1219200" y="307975"/>
                  <a:pt x="1228725" y="314325"/>
                </a:cubicBezTo>
                <a:cubicBezTo>
                  <a:pt x="1225550" y="327025"/>
                  <a:pt x="1227378" y="342203"/>
                  <a:pt x="1219200" y="352425"/>
                </a:cubicBezTo>
                <a:cubicBezTo>
                  <a:pt x="1212928" y="360265"/>
                  <a:pt x="1199605" y="357460"/>
                  <a:pt x="1190625" y="361950"/>
                </a:cubicBezTo>
                <a:cubicBezTo>
                  <a:pt x="1180386" y="367070"/>
                  <a:pt x="1172511" y="376351"/>
                  <a:pt x="1162050" y="381000"/>
                </a:cubicBezTo>
                <a:cubicBezTo>
                  <a:pt x="1116767" y="401126"/>
                  <a:pt x="1095673" y="401588"/>
                  <a:pt x="1047750" y="409575"/>
                </a:cubicBezTo>
                <a:cubicBezTo>
                  <a:pt x="1041400" y="419100"/>
                  <a:pt x="1036795" y="430055"/>
                  <a:pt x="1028700" y="438150"/>
                </a:cubicBezTo>
                <a:cubicBezTo>
                  <a:pt x="1010236" y="456614"/>
                  <a:pt x="994791" y="458978"/>
                  <a:pt x="971550" y="466725"/>
                </a:cubicBezTo>
                <a:cubicBezTo>
                  <a:pt x="949325" y="500063"/>
                  <a:pt x="942975" y="517525"/>
                  <a:pt x="895350" y="533400"/>
                </a:cubicBezTo>
                <a:lnTo>
                  <a:pt x="838200" y="552450"/>
                </a:lnTo>
                <a:cubicBezTo>
                  <a:pt x="831850" y="561975"/>
                  <a:pt x="823799" y="570564"/>
                  <a:pt x="819150" y="581025"/>
                </a:cubicBezTo>
                <a:cubicBezTo>
                  <a:pt x="803136" y="617057"/>
                  <a:pt x="799522" y="670310"/>
                  <a:pt x="762000" y="695325"/>
                </a:cubicBezTo>
                <a:lnTo>
                  <a:pt x="733425" y="714375"/>
                </a:lnTo>
                <a:cubicBezTo>
                  <a:pt x="730250" y="723900"/>
                  <a:pt x="727855" y="733722"/>
                  <a:pt x="723900" y="742950"/>
                </a:cubicBezTo>
                <a:cubicBezTo>
                  <a:pt x="715680" y="762131"/>
                  <a:pt x="699867" y="792744"/>
                  <a:pt x="685800" y="809625"/>
                </a:cubicBezTo>
                <a:cubicBezTo>
                  <a:pt x="677176" y="819973"/>
                  <a:pt x="666750" y="828675"/>
                  <a:pt x="657225" y="838200"/>
                </a:cubicBezTo>
                <a:cubicBezTo>
                  <a:pt x="654050" y="847725"/>
                  <a:pt x="652190" y="857795"/>
                  <a:pt x="647700" y="866775"/>
                </a:cubicBezTo>
                <a:cubicBezTo>
                  <a:pt x="642580" y="877014"/>
                  <a:pt x="633299" y="884889"/>
                  <a:pt x="628650" y="895350"/>
                </a:cubicBezTo>
                <a:cubicBezTo>
                  <a:pt x="620495" y="913700"/>
                  <a:pt x="628650" y="946150"/>
                  <a:pt x="609600" y="952500"/>
                </a:cubicBezTo>
                <a:cubicBezTo>
                  <a:pt x="578013" y="963029"/>
                  <a:pt x="581025" y="972065"/>
                  <a:pt x="581025" y="952500"/>
                </a:cubicBezTo>
                <a:lnTo>
                  <a:pt x="0" y="962025"/>
                </a:lnTo>
                <a:lnTo>
                  <a:pt x="0" y="371475"/>
                </a:lnTo>
                <a:close/>
              </a:path>
            </a:pathLst>
          </a:cu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9" name="Hidden trig"/>
          <p:cNvSpPr/>
          <p:nvPr/>
        </p:nvSpPr>
        <p:spPr>
          <a:xfrm>
            <a:off x="1403648" y="2996952"/>
            <a:ext cx="4968552" cy="1080120"/>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50" name="Exit text"/>
          <p:cNvSpPr/>
          <p:nvPr/>
        </p:nvSpPr>
        <p:spPr>
          <a:xfrm>
            <a:off x="1357290" y="836712"/>
            <a:ext cx="6527078" cy="5092618"/>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grpSp>
        <p:nvGrpSpPr>
          <p:cNvPr id="3" name="Rubbish g"/>
          <p:cNvGrpSpPr>
            <a:grpSpLocks/>
          </p:cNvGrpSpPr>
          <p:nvPr/>
        </p:nvGrpSpPr>
        <p:grpSpPr bwMode="auto">
          <a:xfrm>
            <a:off x="1455427" y="2658822"/>
            <a:ext cx="2879725" cy="2177519"/>
            <a:chOff x="-5149080" y="1916832"/>
            <a:chExt cx="2880000" cy="2176989"/>
          </a:xfrm>
        </p:grpSpPr>
        <p:sp>
          <p:nvSpPr>
            <p:cNvPr id="37" name="Rubbish box"/>
            <p:cNvSpPr txBox="1"/>
            <p:nvPr/>
          </p:nvSpPr>
          <p:spPr>
            <a:xfrm>
              <a:off x="-5149080" y="1916832"/>
              <a:ext cx="2880000" cy="2176989"/>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Rubbish/Pollution</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Broken bottles and cans can cause cuts. Pollutions such as sewage, and ‘run-off’ from farms and fields can cause serious health problems.</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Look for rubbish and signs of pollution </a:t>
              </a:r>
              <a:r>
                <a:rPr lang="en-GB" sz="1050" dirty="0" err="1">
                  <a:cs typeface="Arial" pitchFamily="34" charset="0"/>
                </a:rPr>
                <a:t>e.g</a:t>
              </a:r>
              <a:r>
                <a:rPr lang="en-GB" sz="1050" dirty="0">
                  <a:cs typeface="Arial" pitchFamily="34" charset="0"/>
                </a:rPr>
                <a:t> waste water pipes.</a:t>
              </a:r>
              <a:endParaRPr lang="en-GB" sz="1200" b="1" u="sng" dirty="0">
                <a:cs typeface="Arial" pitchFamily="34" charset="0"/>
              </a:endParaRPr>
            </a:p>
            <a:p>
              <a:pPr eaLnBrk="1" fontAlgn="auto" hangingPunct="1">
                <a:spcBef>
                  <a:spcPts val="0"/>
                </a:spcBef>
                <a:spcAft>
                  <a:spcPts val="0"/>
                </a:spcAft>
                <a:defRPr/>
              </a:pPr>
              <a:endParaRPr lang="en-GB" sz="1050" dirty="0">
                <a:cs typeface="Arial" pitchFamily="34" charset="0"/>
              </a:endParaRPr>
            </a:p>
          </p:txBody>
        </p:sp>
        <p:sp>
          <p:nvSpPr>
            <p:cNvPr id="38" name="Rubbish Close"/>
            <p:cNvSpPr/>
            <p:nvPr/>
          </p:nvSpPr>
          <p:spPr>
            <a:xfrm>
              <a:off x="-2485001" y="1988252"/>
              <a:ext cx="144477" cy="144428"/>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36" name="Title 1"/>
          <p:cNvSpPr txBox="1">
            <a:spLocks/>
          </p:cNvSpPr>
          <p:nvPr/>
        </p:nvSpPr>
        <p:spPr>
          <a:xfrm>
            <a:off x="0" y="92868"/>
            <a:ext cx="7129462" cy="574675"/>
          </a:xfrm>
          <a:prstGeom prst="rect">
            <a:avLst/>
          </a:prstGeom>
        </p:spPr>
        <p:txBody>
          <a:bodyPr anchor="ctr"/>
          <a:lstStyle/>
          <a:p>
            <a:pPr eaLnBrk="1" fontAlgn="auto" hangingPunct="1">
              <a:spcAft>
                <a:spcPts val="0"/>
              </a:spcAft>
              <a:defRPr/>
            </a:pPr>
            <a:r>
              <a:rPr lang="en-GB" sz="4000" dirty="0">
                <a:solidFill>
                  <a:schemeClr val="tx2">
                    <a:lumMod val="75000"/>
                  </a:schemeClr>
                </a:solidFill>
                <a:ea typeface="+mj-ea"/>
                <a:cs typeface="Arial" pitchFamily="34" charset="0"/>
              </a:rPr>
              <a:t>Lake</a:t>
            </a:r>
          </a:p>
        </p:txBody>
      </p:sp>
      <p:sp>
        <p:nvSpPr>
          <p:cNvPr id="40" name="Rectangle 39">
            <a:hlinkClick r:id="rId4" action="ppaction://hlinksldjump" highlightClick="1"/>
          </p:cNvPr>
          <p:cNvSpPr>
            <a:spLocks/>
          </p:cNvSpPr>
          <p:nvPr/>
        </p:nvSpPr>
        <p:spPr>
          <a:xfrm>
            <a:off x="5184000" y="6309320"/>
            <a:ext cx="1116000" cy="403200"/>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Reset</a:t>
            </a:r>
          </a:p>
        </p:txBody>
      </p:sp>
      <p:grpSp>
        <p:nvGrpSpPr>
          <p:cNvPr id="4" name="Rocks g"/>
          <p:cNvGrpSpPr>
            <a:grpSpLocks/>
          </p:cNvGrpSpPr>
          <p:nvPr/>
        </p:nvGrpSpPr>
        <p:grpSpPr bwMode="auto">
          <a:xfrm>
            <a:off x="2855313" y="2898812"/>
            <a:ext cx="2879725" cy="2177519"/>
            <a:chOff x="-3852936" y="4293096"/>
            <a:chExt cx="2880000" cy="2177315"/>
          </a:xfrm>
        </p:grpSpPr>
        <p:sp>
          <p:nvSpPr>
            <p:cNvPr id="28" name="rocks box"/>
            <p:cNvSpPr txBox="1"/>
            <p:nvPr/>
          </p:nvSpPr>
          <p:spPr>
            <a:xfrm>
              <a:off x="-3852936" y="4293096"/>
              <a:ext cx="2880000" cy="2177315"/>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Rocks</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Rocks pose a slip, trip, fall and entrapment. Cuts from rock can become seriously infected if the water is polluted.</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Be careful when moving in shallow water and do not jump into water when you cannot see what is underneath.</a:t>
              </a:r>
              <a:endParaRPr lang="en-GB" sz="1200" b="1" u="sng" dirty="0">
                <a:cs typeface="Arial" pitchFamily="34" charset="0"/>
              </a:endParaRPr>
            </a:p>
            <a:p>
              <a:pPr eaLnBrk="1" fontAlgn="auto" hangingPunct="1">
                <a:spcBef>
                  <a:spcPts val="0"/>
                </a:spcBef>
                <a:spcAft>
                  <a:spcPts val="0"/>
                </a:spcAft>
                <a:defRPr/>
              </a:pPr>
              <a:endParaRPr lang="en-GB" sz="1050" dirty="0">
                <a:cs typeface="Arial" pitchFamily="34" charset="0"/>
              </a:endParaRPr>
            </a:p>
          </p:txBody>
        </p:sp>
        <p:sp>
          <p:nvSpPr>
            <p:cNvPr id="29" name="rocks Close"/>
            <p:cNvSpPr/>
            <p:nvPr/>
          </p:nvSpPr>
          <p:spPr>
            <a:xfrm>
              <a:off x="-1188857" y="4364527"/>
              <a:ext cx="144477" cy="144448"/>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5" name="Hidden g"/>
          <p:cNvGrpSpPr>
            <a:grpSpLocks/>
          </p:cNvGrpSpPr>
          <p:nvPr/>
        </p:nvGrpSpPr>
        <p:grpSpPr bwMode="auto">
          <a:xfrm>
            <a:off x="4181255" y="3820500"/>
            <a:ext cx="2879725" cy="1854354"/>
            <a:chOff x="1259633" y="3212976"/>
            <a:chExt cx="2880000" cy="1853663"/>
          </a:xfrm>
        </p:grpSpPr>
        <p:sp>
          <p:nvSpPr>
            <p:cNvPr id="46" name="Hidden box"/>
            <p:cNvSpPr txBox="1"/>
            <p:nvPr/>
          </p:nvSpPr>
          <p:spPr>
            <a:xfrm>
              <a:off x="1259633" y="3212976"/>
              <a:ext cx="2880000" cy="1853663"/>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Hidden Features</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You cannot see what is below the water in a lake. Possible hazards include glass, sharp rocks &amp; uneven ground.</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If you cannot see below the surface, do not jump in. Check for warning signs.</a:t>
              </a:r>
            </a:p>
          </p:txBody>
        </p:sp>
        <p:sp>
          <p:nvSpPr>
            <p:cNvPr id="47" name="hidden Close"/>
            <p:cNvSpPr/>
            <p:nvPr/>
          </p:nvSpPr>
          <p:spPr>
            <a:xfrm>
              <a:off x="3923711" y="3284386"/>
              <a:ext cx="144476" cy="144409"/>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6" name="Veg g"/>
          <p:cNvGrpSpPr>
            <a:grpSpLocks/>
          </p:cNvGrpSpPr>
          <p:nvPr/>
        </p:nvGrpSpPr>
        <p:grpSpPr bwMode="auto">
          <a:xfrm>
            <a:off x="4859338" y="3141666"/>
            <a:ext cx="2881312" cy="2662267"/>
            <a:chOff x="1259632" y="3212976"/>
            <a:chExt cx="2880000" cy="2663078"/>
          </a:xfrm>
        </p:grpSpPr>
        <p:sp>
          <p:nvSpPr>
            <p:cNvPr id="32" name="veg box"/>
            <p:cNvSpPr txBox="1"/>
            <p:nvPr/>
          </p:nvSpPr>
          <p:spPr>
            <a:xfrm>
              <a:off x="1259632" y="3212976"/>
              <a:ext cx="2880000" cy="2663078"/>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Vegetation</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Blue-Green Algae produces toxins which can cause allergic reactions and potentially serious medical conditions.</a:t>
              </a:r>
            </a:p>
            <a:p>
              <a:pPr eaLnBrk="1" fontAlgn="auto" hangingPunct="1">
                <a:spcBef>
                  <a:spcPts val="0"/>
                </a:spcBef>
                <a:spcAft>
                  <a:spcPts val="0"/>
                </a:spcAft>
                <a:defRPr/>
              </a:pPr>
              <a:r>
                <a:rPr lang="en-GB" sz="1050" dirty="0">
                  <a:cs typeface="Arial" pitchFamily="34" charset="0"/>
                </a:rPr>
                <a:t>Vegetation can make rocks slippery and can hide sharp debris in the water (glass bottles are common).</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Do not enter water which has Blue Green Algae.</a:t>
              </a:r>
            </a:p>
            <a:p>
              <a:pPr eaLnBrk="1" fontAlgn="auto" hangingPunct="1">
                <a:spcBef>
                  <a:spcPts val="0"/>
                </a:spcBef>
                <a:spcAft>
                  <a:spcPts val="0"/>
                </a:spcAft>
                <a:defRPr/>
              </a:pPr>
              <a:r>
                <a:rPr lang="en-GB" sz="1050" dirty="0">
                  <a:cs typeface="Arial" pitchFamily="34" charset="0"/>
                </a:rPr>
                <a:t>Be careful when paddling and walking over vegetation. Wear some footwear in the water if possible.</a:t>
              </a:r>
            </a:p>
          </p:txBody>
        </p:sp>
        <p:sp>
          <p:nvSpPr>
            <p:cNvPr id="33" name="veg Close"/>
            <p:cNvSpPr/>
            <p:nvPr/>
          </p:nvSpPr>
          <p:spPr>
            <a:xfrm>
              <a:off x="3923830" y="3284435"/>
              <a:ext cx="144397" cy="144507"/>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56" name="Rectangle 55">
            <a:hlinkClick r:id="" action="ppaction://noaction" highlightClick="1"/>
          </p:cNvPr>
          <p:cNvSpPr/>
          <p:nvPr/>
        </p:nvSpPr>
        <p:spPr>
          <a:xfrm>
            <a:off x="3419872" y="6309320"/>
            <a:ext cx="1440160"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Reveal</a:t>
            </a:r>
            <a:r>
              <a:rPr lang="en-GB" sz="1600" dirty="0">
                <a:solidFill>
                  <a:schemeClr val="bg1"/>
                </a:solidFill>
                <a:latin typeface="Arial" pitchFamily="34" charset="0"/>
                <a:cs typeface="Arial" pitchFamily="34" charset="0"/>
              </a:rPr>
              <a:t> </a:t>
            </a:r>
            <a:r>
              <a:rPr lang="en-GB" sz="1600" b="1" dirty="0">
                <a:solidFill>
                  <a:srgbClr val="0098D9"/>
                </a:solidFill>
                <a:latin typeface="Arial Narrow" pitchFamily="34" charset="0"/>
                <a:cs typeface="Arial" pitchFamily="34" charset="0"/>
              </a:rPr>
              <a:t>All</a:t>
            </a:r>
          </a:p>
        </p:txBody>
      </p:sp>
      <p:sp>
        <p:nvSpPr>
          <p:cNvPr id="52" name="Rectangle 51">
            <a:hlinkClick r:id="" action="ppaction://hlinkshowjump?jump=endshow" highlightClick="1"/>
          </p:cNvPr>
          <p:cNvSpPr/>
          <p:nvPr/>
        </p:nvSpPr>
        <p:spPr>
          <a:xfrm>
            <a:off x="8351088" y="6329019"/>
            <a:ext cx="665692" cy="3600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Exit</a:t>
            </a:r>
            <a:endParaRPr lang="en-GB" b="1" dirty="0">
              <a:solidFill>
                <a:srgbClr val="0098D9"/>
              </a:solidFill>
              <a:latin typeface="Arial Narrow" pitchFamily="34" charset="0"/>
              <a:cs typeface="Arial" pitchFamily="34" charset="0"/>
            </a:endParaRPr>
          </a:p>
        </p:txBody>
      </p:sp>
      <p:sp>
        <p:nvSpPr>
          <p:cNvPr id="53" name="Left Arrow 52">
            <a:hlinkClick r:id="rId5" action="ppaction://hlinksldjump" highlightClick="1"/>
          </p:cNvPr>
          <p:cNvSpPr/>
          <p:nvPr/>
        </p:nvSpPr>
        <p:spPr>
          <a:xfrm>
            <a:off x="7389313" y="6264123"/>
            <a:ext cx="855095" cy="495055"/>
          </a:xfrm>
          <a:prstGeom prst="leftArrow">
            <a:avLst>
              <a:gd name="adj1" fmla="val 74715"/>
              <a:gd name="adj2" fmla="val 58342"/>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Menu</a:t>
            </a:r>
            <a:endParaRPr lang="en-GB" sz="1400" b="1" dirty="0">
              <a:solidFill>
                <a:srgbClr val="0098D9"/>
              </a:solidFill>
              <a:latin typeface="Arial Narrow" pitchFamily="34" charset="0"/>
              <a:cs typeface="Arial" pitchFamily="34" charset="0"/>
            </a:endParaRPr>
          </a:p>
        </p:txBody>
      </p:sp>
    </p:spTree>
    <p:extLst>
      <p:ext uri="{BB962C8B-B14F-4D97-AF65-F5344CB8AC3E}">
        <p14:creationId xmlns:p14="http://schemas.microsoft.com/office/powerpoint/2010/main" val="184840597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xit" presetSubtype="0" fill="hold" nodeType="clickEffect">
                                  <p:stCondLst>
                                    <p:cond delay="0"/>
                                  </p:stCondLst>
                                  <p:childTnLst>
                                    <p:set>
                                      <p:cBhvr>
                                        <p:cTn id="37" dur="1" fill="hold">
                                          <p:stCondLst>
                                            <p:cond delay="0"/>
                                          </p:stCondLst>
                                        </p:cTn>
                                        <p:tgtEl>
                                          <p:spTgt spid="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3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51" restart="whenNotActive" fill="hold" evtFilter="cancelBubble" nodeType="interactiveSeq">
                <p:stCondLst>
                  <p:cond evt="onClick" delay="0">
                    <p:tgtEl>
                      <p:spTgt spid="3"/>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xit" presetSubtype="0" fill="hold" nodeType="clickEffect">
                                  <p:stCondLst>
                                    <p:cond delay="0"/>
                                  </p:stCondLst>
                                  <p:childTnLst>
                                    <p:set>
                                      <p:cBhvr>
                                        <p:cTn id="55" dur="1" fill="hold">
                                          <p:stCondLst>
                                            <p:cond delay="0"/>
                                          </p:stCondLst>
                                        </p:cTn>
                                        <p:tgtEl>
                                          <p:spTgt spid="3"/>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58" restart="whenNotActive" fill="hold" evtFilter="cancelBubble" nodeType="interactiveSeq">
                <p:stCondLst>
                  <p:cond evt="onClick" delay="0">
                    <p:tgtEl>
                      <p:spTgt spid="35"/>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71" restart="whenNotActive" fill="hold" evtFilter="cancelBubble" nodeType="interactiveSeq">
                <p:stCondLst>
                  <p:cond evt="onClick" delay="0">
                    <p:tgtEl>
                      <p:spTgt spid="5"/>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1" presetClass="exit" presetSubtype="0" fill="hold" nodeType="clickEffect">
                                  <p:stCondLst>
                                    <p:cond delay="0"/>
                                  </p:stCondLst>
                                  <p:childTnLst>
                                    <p:set>
                                      <p:cBhvr>
                                        <p:cTn id="75" dur="1" fill="hold">
                                          <p:stCondLst>
                                            <p:cond delay="0"/>
                                          </p:stCondLst>
                                        </p:cTn>
                                        <p:tgtEl>
                                          <p:spTgt spid="5"/>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8" restart="whenNotActive" fill="hold" evtFilter="cancelBubble" nodeType="interactiveSeq">
                <p:stCondLst>
                  <p:cond evt="onClick" delay="0">
                    <p:tgtEl>
                      <p:spTgt spid="39"/>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89" restart="whenNotActive" fill="hold" evtFilter="cancelBubble" nodeType="interactiveSeq">
                <p:stCondLst>
                  <p:cond evt="onClick" delay="0">
                    <p:tgtEl>
                      <p:spTgt spid="4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xit" presetSubtype="0" fill="hold" grpId="0" nodeType="clickEffect">
                                  <p:stCondLst>
                                    <p:cond delay="0"/>
                                  </p:stCondLst>
                                  <p:childTnLst>
                                    <p:set>
                                      <p:cBhvr>
                                        <p:cTn id="93" dur="1" fill="hold">
                                          <p:stCondLst>
                                            <p:cond delay="0"/>
                                          </p:stCondLst>
                                        </p:cTn>
                                        <p:tgtEl>
                                          <p:spTgt spid="49"/>
                                        </p:tgtEl>
                                        <p:attrNameLst>
                                          <p:attrName>style.visibility</p:attrName>
                                        </p:attrNameLst>
                                      </p:cBhvr>
                                      <p:to>
                                        <p:strVal val="hidden"/>
                                      </p:to>
                                    </p:set>
                                  </p:childTnLst>
                                </p:cTn>
                              </p:par>
                            </p:childTnLst>
                          </p:cTn>
                        </p:par>
                        <p:par>
                          <p:cTn id="94" fill="hold" nodeType="afterGroup">
                            <p:stCondLst>
                              <p:cond delay="0"/>
                            </p:stCondLst>
                            <p:childTnLst>
                              <p:par>
                                <p:cTn id="95" presetID="1" presetClass="entr" presetSubtype="0" fill="hold" grpId="1" nodeType="after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97" restart="whenNotActive" fill="hold" evtFilter="cancelBubble" nodeType="interactiveSeq">
                <p:stCondLst>
                  <p:cond evt="onClick" delay="0">
                    <p:tgtEl>
                      <p:spTgt spid="50"/>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 presetClass="exit" presetSubtype="0" fill="hold" nodeType="clickEffect">
                                  <p:stCondLst>
                                    <p:cond delay="0"/>
                                  </p:stCondLst>
                                  <p:childTnLst>
                                    <p:set>
                                      <p:cBhvr>
                                        <p:cTn id="101" dur="1" fill="hold">
                                          <p:stCondLst>
                                            <p:cond delay="0"/>
                                          </p:stCondLst>
                                        </p:cTn>
                                        <p:tgtEl>
                                          <p:spTgt spid="5"/>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3"/>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6"/>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4"/>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10" restart="whenNotActive" fill="hold" evtFilter="cancelBubble" nodeType="interactiveSeq">
                <p:stCondLst>
                  <p:cond evt="onClick" delay="0">
                    <p:tgtEl>
                      <p:spTgt spid="56"/>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 presetClass="entr"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25"/>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26"/>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4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3"/>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childTnLst>
        </p:cTn>
      </p:par>
    </p:tnLst>
    <p:bldLst>
      <p:bldP spid="24" grpId="0"/>
      <p:bldP spid="24" grpId="1"/>
      <p:bldP spid="25" grpId="0"/>
      <p:bldP spid="25" grpId="1"/>
      <p:bldP spid="26" grpId="0"/>
      <p:bldP spid="26" grpId="1"/>
      <p:bldP spid="48" grpId="0"/>
      <p:bldP spid="48" grpId="1"/>
      <p:bldP spid="49" grpId="0" animBg="1"/>
      <p:bldP spid="49"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5" descr="K:\HR\Graduate Project Area\Community Project 2012\Production\Public Domain Photos\Quarry 04.jpg"/>
          <p:cNvPicPr>
            <a:picLocks noChangeAspect="1" noChangeArrowheads="1"/>
          </p:cNvPicPr>
          <p:nvPr/>
        </p:nvPicPr>
        <p:blipFill>
          <a:blip r:embed="rId3" cstate="email">
            <a:lum/>
          </a:blip>
          <a:srcRect/>
          <a:stretch>
            <a:fillRect/>
          </a:stretch>
        </p:blipFill>
        <p:spPr bwMode="auto">
          <a:xfrm>
            <a:off x="1331640" y="908720"/>
            <a:ext cx="6480720"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7" name="Dangers"/>
          <p:cNvSpPr txBox="1">
            <a:spLocks noChangeArrowheads="1"/>
          </p:cNvSpPr>
          <p:nvPr/>
        </p:nvSpPr>
        <p:spPr bwMode="auto">
          <a:xfrm>
            <a:off x="71438" y="981075"/>
            <a:ext cx="104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u="sng">
                <a:solidFill>
                  <a:srgbClr val="002060"/>
                </a:solidFill>
                <a:latin typeface="Arial" panose="020B0604020202020204" pitchFamily="34" charset="0"/>
                <a:cs typeface="Arial" panose="020B0604020202020204" pitchFamily="34" charset="0"/>
              </a:rPr>
              <a:t>Hazards:</a:t>
            </a:r>
          </a:p>
          <a:p>
            <a:pPr eaLnBrk="1" hangingPunct="1">
              <a:spcBef>
                <a:spcPct val="0"/>
              </a:spcBef>
              <a:buFontTx/>
              <a:buNone/>
            </a:pPr>
            <a:r>
              <a:rPr lang="en-GB" altLang="en-US" sz="1600">
                <a:solidFill>
                  <a:srgbClr val="002060"/>
                </a:solidFill>
                <a:latin typeface="Arial" panose="020B0604020202020204" pitchFamily="34" charset="0"/>
                <a:cs typeface="Arial" panose="020B0604020202020204" pitchFamily="34" charset="0"/>
              </a:rPr>
              <a:t>6 to find!</a:t>
            </a:r>
            <a:endParaRPr lang="en-GB" altLang="en-US" sz="2000">
              <a:solidFill>
                <a:srgbClr val="002060"/>
              </a:solidFill>
              <a:latin typeface="Arial" panose="020B0604020202020204" pitchFamily="34" charset="0"/>
              <a:cs typeface="Arial" panose="020B0604020202020204" pitchFamily="34" charset="0"/>
            </a:endParaRPr>
          </a:p>
        </p:txBody>
      </p:sp>
      <p:sp>
        <p:nvSpPr>
          <p:cNvPr id="53" name="Mask"/>
          <p:cNvSpPr/>
          <p:nvPr/>
        </p:nvSpPr>
        <p:spPr>
          <a:xfrm>
            <a:off x="1500166" y="836712"/>
            <a:ext cx="6384202" cy="5021180"/>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7" name="Trees trig"/>
          <p:cNvSpPr/>
          <p:nvPr/>
        </p:nvSpPr>
        <p:spPr>
          <a:xfrm>
            <a:off x="2894275" y="993913"/>
            <a:ext cx="4842344" cy="2170706"/>
          </a:xfrm>
          <a:custGeom>
            <a:avLst/>
            <a:gdLst>
              <a:gd name="connsiteX0" fmla="*/ 4818490 w 4842344"/>
              <a:gd name="connsiteY0" fmla="*/ 0 h 2170706"/>
              <a:gd name="connsiteX1" fmla="*/ 4818490 w 4842344"/>
              <a:gd name="connsiteY1" fmla="*/ 0 h 2170706"/>
              <a:gd name="connsiteX2" fmla="*/ 4540195 w 4842344"/>
              <a:gd name="connsiteY2" fmla="*/ 238539 h 2170706"/>
              <a:gd name="connsiteX3" fmla="*/ 4269850 w 4842344"/>
              <a:gd name="connsiteY3" fmla="*/ 270344 h 2170706"/>
              <a:gd name="connsiteX4" fmla="*/ 4015408 w 4842344"/>
              <a:gd name="connsiteY4" fmla="*/ 421419 h 2170706"/>
              <a:gd name="connsiteX5" fmla="*/ 3848431 w 4842344"/>
              <a:gd name="connsiteY5" fmla="*/ 516835 h 2170706"/>
              <a:gd name="connsiteX6" fmla="*/ 3760967 w 4842344"/>
              <a:gd name="connsiteY6" fmla="*/ 667910 h 2170706"/>
              <a:gd name="connsiteX7" fmla="*/ 3697356 w 4842344"/>
              <a:gd name="connsiteY7" fmla="*/ 715617 h 2170706"/>
              <a:gd name="connsiteX8" fmla="*/ 3506525 w 4842344"/>
              <a:gd name="connsiteY8" fmla="*/ 795130 h 2170706"/>
              <a:gd name="connsiteX9" fmla="*/ 3450866 w 4842344"/>
              <a:gd name="connsiteY9" fmla="*/ 834887 h 2170706"/>
              <a:gd name="connsiteX10" fmla="*/ 3275937 w 4842344"/>
              <a:gd name="connsiteY10" fmla="*/ 866692 h 2170706"/>
              <a:gd name="connsiteX11" fmla="*/ 3228229 w 4842344"/>
              <a:gd name="connsiteY11" fmla="*/ 930303 h 2170706"/>
              <a:gd name="connsiteX12" fmla="*/ 3196424 w 4842344"/>
              <a:gd name="connsiteY12" fmla="*/ 946205 h 2170706"/>
              <a:gd name="connsiteX13" fmla="*/ 3164619 w 4842344"/>
              <a:gd name="connsiteY13" fmla="*/ 954157 h 2170706"/>
              <a:gd name="connsiteX14" fmla="*/ 3093057 w 4842344"/>
              <a:gd name="connsiteY14" fmla="*/ 1001864 h 2170706"/>
              <a:gd name="connsiteX15" fmla="*/ 2989690 w 4842344"/>
              <a:gd name="connsiteY15" fmla="*/ 970059 h 2170706"/>
              <a:gd name="connsiteX16" fmla="*/ 2918128 w 4842344"/>
              <a:gd name="connsiteY16" fmla="*/ 914400 h 2170706"/>
              <a:gd name="connsiteX17" fmla="*/ 2830664 w 4842344"/>
              <a:gd name="connsiteY17" fmla="*/ 842838 h 2170706"/>
              <a:gd name="connsiteX18" fmla="*/ 2743200 w 4842344"/>
              <a:gd name="connsiteY18" fmla="*/ 779228 h 2170706"/>
              <a:gd name="connsiteX19" fmla="*/ 2608028 w 4842344"/>
              <a:gd name="connsiteY19" fmla="*/ 707666 h 2170706"/>
              <a:gd name="connsiteX20" fmla="*/ 2441050 w 4842344"/>
              <a:gd name="connsiteY20" fmla="*/ 644056 h 2170706"/>
              <a:gd name="connsiteX21" fmla="*/ 2313829 w 4842344"/>
              <a:gd name="connsiteY21" fmla="*/ 675861 h 2170706"/>
              <a:gd name="connsiteX22" fmla="*/ 2178657 w 4842344"/>
              <a:gd name="connsiteY22" fmla="*/ 739471 h 2170706"/>
              <a:gd name="connsiteX23" fmla="*/ 2067339 w 4842344"/>
              <a:gd name="connsiteY23" fmla="*/ 882595 h 2170706"/>
              <a:gd name="connsiteX24" fmla="*/ 1979875 w 4842344"/>
              <a:gd name="connsiteY24" fmla="*/ 946205 h 2170706"/>
              <a:gd name="connsiteX25" fmla="*/ 1892410 w 4842344"/>
              <a:gd name="connsiteY25" fmla="*/ 1025718 h 2170706"/>
              <a:gd name="connsiteX26" fmla="*/ 1661822 w 4842344"/>
              <a:gd name="connsiteY26" fmla="*/ 1144988 h 2170706"/>
              <a:gd name="connsiteX27" fmla="*/ 1542553 w 4842344"/>
              <a:gd name="connsiteY27" fmla="*/ 1216550 h 2170706"/>
              <a:gd name="connsiteX28" fmla="*/ 1510748 w 4842344"/>
              <a:gd name="connsiteY28" fmla="*/ 1232452 h 2170706"/>
              <a:gd name="connsiteX29" fmla="*/ 1486894 w 4842344"/>
              <a:gd name="connsiteY29" fmla="*/ 1240404 h 2170706"/>
              <a:gd name="connsiteX30" fmla="*/ 1264257 w 4842344"/>
              <a:gd name="connsiteY30" fmla="*/ 1240404 h 2170706"/>
              <a:gd name="connsiteX31" fmla="*/ 1192695 w 4842344"/>
              <a:gd name="connsiteY31" fmla="*/ 1264257 h 2170706"/>
              <a:gd name="connsiteX32" fmla="*/ 1129085 w 4842344"/>
              <a:gd name="connsiteY32" fmla="*/ 1280160 h 2170706"/>
              <a:gd name="connsiteX33" fmla="*/ 993913 w 4842344"/>
              <a:gd name="connsiteY33" fmla="*/ 1311965 h 2170706"/>
              <a:gd name="connsiteX34" fmla="*/ 938254 w 4842344"/>
              <a:gd name="connsiteY34" fmla="*/ 1391478 h 2170706"/>
              <a:gd name="connsiteX35" fmla="*/ 914400 w 4842344"/>
              <a:gd name="connsiteY35" fmla="*/ 1399430 h 2170706"/>
              <a:gd name="connsiteX36" fmla="*/ 890546 w 4842344"/>
              <a:gd name="connsiteY36" fmla="*/ 1415332 h 2170706"/>
              <a:gd name="connsiteX37" fmla="*/ 787179 w 4842344"/>
              <a:gd name="connsiteY37" fmla="*/ 1463040 h 2170706"/>
              <a:gd name="connsiteX38" fmla="*/ 675861 w 4842344"/>
              <a:gd name="connsiteY38" fmla="*/ 1518699 h 2170706"/>
              <a:gd name="connsiteX39" fmla="*/ 628153 w 4842344"/>
              <a:gd name="connsiteY39" fmla="*/ 1534602 h 2170706"/>
              <a:gd name="connsiteX40" fmla="*/ 469127 w 4842344"/>
              <a:gd name="connsiteY40" fmla="*/ 1590261 h 2170706"/>
              <a:gd name="connsiteX41" fmla="*/ 421419 w 4842344"/>
              <a:gd name="connsiteY41" fmla="*/ 1645920 h 2170706"/>
              <a:gd name="connsiteX42" fmla="*/ 389614 w 4842344"/>
              <a:gd name="connsiteY42" fmla="*/ 1653871 h 2170706"/>
              <a:gd name="connsiteX43" fmla="*/ 373711 w 4842344"/>
              <a:gd name="connsiteY43" fmla="*/ 1661823 h 2170706"/>
              <a:gd name="connsiteX44" fmla="*/ 119269 w 4842344"/>
              <a:gd name="connsiteY44" fmla="*/ 1757238 h 2170706"/>
              <a:gd name="connsiteX45" fmla="*/ 23854 w 4842344"/>
              <a:gd name="connsiteY45" fmla="*/ 1773141 h 2170706"/>
              <a:gd name="connsiteX46" fmla="*/ 0 w 4842344"/>
              <a:gd name="connsiteY46" fmla="*/ 1963972 h 2170706"/>
              <a:gd name="connsiteX47" fmla="*/ 326003 w 4842344"/>
              <a:gd name="connsiteY47" fmla="*/ 1884459 h 2170706"/>
              <a:gd name="connsiteX48" fmla="*/ 564542 w 4842344"/>
              <a:gd name="connsiteY48" fmla="*/ 1963972 h 2170706"/>
              <a:gd name="connsiteX49" fmla="*/ 628153 w 4842344"/>
              <a:gd name="connsiteY49" fmla="*/ 2091193 h 2170706"/>
              <a:gd name="connsiteX50" fmla="*/ 930302 w 4842344"/>
              <a:gd name="connsiteY50" fmla="*/ 2115047 h 2170706"/>
              <a:gd name="connsiteX51" fmla="*/ 1001864 w 4842344"/>
              <a:gd name="connsiteY51" fmla="*/ 2115047 h 2170706"/>
              <a:gd name="connsiteX52" fmla="*/ 1224501 w 4842344"/>
              <a:gd name="connsiteY52" fmla="*/ 2146852 h 2170706"/>
              <a:gd name="connsiteX53" fmla="*/ 1391478 w 4842344"/>
              <a:gd name="connsiteY53" fmla="*/ 2146852 h 2170706"/>
              <a:gd name="connsiteX54" fmla="*/ 1796995 w 4842344"/>
              <a:gd name="connsiteY54" fmla="*/ 2170706 h 2170706"/>
              <a:gd name="connsiteX55" fmla="*/ 2496709 w 4842344"/>
              <a:gd name="connsiteY55" fmla="*/ 2170706 h 2170706"/>
              <a:gd name="connsiteX56" fmla="*/ 2838615 w 4842344"/>
              <a:gd name="connsiteY56" fmla="*/ 2146852 h 2170706"/>
              <a:gd name="connsiteX57" fmla="*/ 2918128 w 4842344"/>
              <a:gd name="connsiteY57" fmla="*/ 1924216 h 2170706"/>
              <a:gd name="connsiteX58" fmla="*/ 3029447 w 4842344"/>
              <a:gd name="connsiteY58" fmla="*/ 1789044 h 2170706"/>
              <a:gd name="connsiteX59" fmla="*/ 3275937 w 4842344"/>
              <a:gd name="connsiteY59" fmla="*/ 1622066 h 2170706"/>
              <a:gd name="connsiteX60" fmla="*/ 3530379 w 4842344"/>
              <a:gd name="connsiteY60" fmla="*/ 1327868 h 2170706"/>
              <a:gd name="connsiteX61" fmla="*/ 4230094 w 4842344"/>
              <a:gd name="connsiteY61" fmla="*/ 1097280 h 2170706"/>
              <a:gd name="connsiteX62" fmla="*/ 4842344 w 4842344"/>
              <a:gd name="connsiteY62" fmla="*/ 811033 h 2170706"/>
              <a:gd name="connsiteX63" fmla="*/ 4818490 w 4842344"/>
              <a:gd name="connsiteY63" fmla="*/ 0 h 217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42344" h="2170706">
                <a:moveTo>
                  <a:pt x="4818490" y="0"/>
                </a:moveTo>
                <a:lnTo>
                  <a:pt x="4818490" y="0"/>
                </a:lnTo>
                <a:lnTo>
                  <a:pt x="4540195" y="238539"/>
                </a:lnTo>
                <a:lnTo>
                  <a:pt x="4269850" y="270344"/>
                </a:lnTo>
                <a:lnTo>
                  <a:pt x="4015408" y="421419"/>
                </a:lnTo>
                <a:lnTo>
                  <a:pt x="3848431" y="516835"/>
                </a:lnTo>
                <a:lnTo>
                  <a:pt x="3760967" y="667910"/>
                </a:lnTo>
                <a:lnTo>
                  <a:pt x="3697356" y="715617"/>
                </a:lnTo>
                <a:lnTo>
                  <a:pt x="3506525" y="795130"/>
                </a:lnTo>
                <a:lnTo>
                  <a:pt x="3450866" y="834887"/>
                </a:lnTo>
                <a:lnTo>
                  <a:pt x="3275937" y="866692"/>
                </a:lnTo>
                <a:cubicBezTo>
                  <a:pt x="3260034" y="887896"/>
                  <a:pt x="3246971" y="911561"/>
                  <a:pt x="3228229" y="930303"/>
                </a:cubicBezTo>
                <a:cubicBezTo>
                  <a:pt x="3219848" y="938684"/>
                  <a:pt x="3207522" y="942043"/>
                  <a:pt x="3196424" y="946205"/>
                </a:cubicBezTo>
                <a:cubicBezTo>
                  <a:pt x="3186192" y="950042"/>
                  <a:pt x="3164619" y="954157"/>
                  <a:pt x="3164619" y="954157"/>
                </a:cubicBezTo>
                <a:lnTo>
                  <a:pt x="3093057" y="1001864"/>
                </a:lnTo>
                <a:lnTo>
                  <a:pt x="2989690" y="970059"/>
                </a:lnTo>
                <a:cubicBezTo>
                  <a:pt x="2929531" y="918494"/>
                  <a:pt x="2955887" y="933278"/>
                  <a:pt x="2918128" y="914400"/>
                </a:cubicBezTo>
                <a:lnTo>
                  <a:pt x="2830664" y="842838"/>
                </a:lnTo>
                <a:lnTo>
                  <a:pt x="2743200" y="779228"/>
                </a:lnTo>
                <a:lnTo>
                  <a:pt x="2608028" y="707666"/>
                </a:lnTo>
                <a:lnTo>
                  <a:pt x="2441050" y="644056"/>
                </a:lnTo>
                <a:lnTo>
                  <a:pt x="2313829" y="675861"/>
                </a:lnTo>
                <a:lnTo>
                  <a:pt x="2178657" y="739471"/>
                </a:lnTo>
                <a:lnTo>
                  <a:pt x="2067339" y="882595"/>
                </a:lnTo>
                <a:lnTo>
                  <a:pt x="1979875" y="946205"/>
                </a:lnTo>
                <a:lnTo>
                  <a:pt x="1892410" y="1025718"/>
                </a:lnTo>
                <a:lnTo>
                  <a:pt x="1661822" y="1144988"/>
                </a:lnTo>
                <a:cubicBezTo>
                  <a:pt x="1552735" y="1229834"/>
                  <a:pt x="1632406" y="1180609"/>
                  <a:pt x="1542553" y="1216550"/>
                </a:cubicBezTo>
                <a:cubicBezTo>
                  <a:pt x="1531548" y="1220952"/>
                  <a:pt x="1521643" y="1227783"/>
                  <a:pt x="1510748" y="1232452"/>
                </a:cubicBezTo>
                <a:cubicBezTo>
                  <a:pt x="1503044" y="1235754"/>
                  <a:pt x="1486894" y="1240404"/>
                  <a:pt x="1486894" y="1240404"/>
                </a:cubicBezTo>
                <a:lnTo>
                  <a:pt x="1264257" y="1240404"/>
                </a:lnTo>
                <a:cubicBezTo>
                  <a:pt x="1240403" y="1248355"/>
                  <a:pt x="1216818" y="1257162"/>
                  <a:pt x="1192695" y="1264257"/>
                </a:cubicBezTo>
                <a:cubicBezTo>
                  <a:pt x="1171727" y="1270424"/>
                  <a:pt x="1129085" y="1280160"/>
                  <a:pt x="1129085" y="1280160"/>
                </a:cubicBezTo>
                <a:lnTo>
                  <a:pt x="993913" y="1311965"/>
                </a:lnTo>
                <a:cubicBezTo>
                  <a:pt x="975360" y="1338469"/>
                  <a:pt x="968946" y="1381246"/>
                  <a:pt x="938254" y="1391478"/>
                </a:cubicBezTo>
                <a:cubicBezTo>
                  <a:pt x="930303" y="1394129"/>
                  <a:pt x="921897" y="1395682"/>
                  <a:pt x="914400" y="1399430"/>
                </a:cubicBezTo>
                <a:cubicBezTo>
                  <a:pt x="905853" y="1403704"/>
                  <a:pt x="890546" y="1415332"/>
                  <a:pt x="890546" y="1415332"/>
                </a:cubicBezTo>
                <a:lnTo>
                  <a:pt x="787179" y="1463040"/>
                </a:lnTo>
                <a:cubicBezTo>
                  <a:pt x="750073" y="1481593"/>
                  <a:pt x="713693" y="1501675"/>
                  <a:pt x="675861" y="1518699"/>
                </a:cubicBezTo>
                <a:cubicBezTo>
                  <a:pt x="660575" y="1525578"/>
                  <a:pt x="628153" y="1534602"/>
                  <a:pt x="628153" y="1534602"/>
                </a:cubicBezTo>
                <a:lnTo>
                  <a:pt x="469127" y="1590261"/>
                </a:lnTo>
                <a:cubicBezTo>
                  <a:pt x="453224" y="1608814"/>
                  <a:pt x="440500" y="1630655"/>
                  <a:pt x="421419" y="1645920"/>
                </a:cubicBezTo>
                <a:cubicBezTo>
                  <a:pt x="412886" y="1652747"/>
                  <a:pt x="399981" y="1650415"/>
                  <a:pt x="389614" y="1653871"/>
                </a:cubicBezTo>
                <a:cubicBezTo>
                  <a:pt x="383991" y="1655745"/>
                  <a:pt x="379012" y="1659172"/>
                  <a:pt x="373711" y="1661823"/>
                </a:cubicBezTo>
                <a:lnTo>
                  <a:pt x="119269" y="1757238"/>
                </a:lnTo>
                <a:lnTo>
                  <a:pt x="23854" y="1773141"/>
                </a:lnTo>
                <a:lnTo>
                  <a:pt x="0" y="1963972"/>
                </a:lnTo>
                <a:lnTo>
                  <a:pt x="326003" y="1884459"/>
                </a:lnTo>
                <a:lnTo>
                  <a:pt x="564542" y="1963972"/>
                </a:lnTo>
                <a:lnTo>
                  <a:pt x="628153" y="2091193"/>
                </a:lnTo>
                <a:lnTo>
                  <a:pt x="930302" y="2115047"/>
                </a:lnTo>
                <a:lnTo>
                  <a:pt x="1001864" y="2115047"/>
                </a:lnTo>
                <a:lnTo>
                  <a:pt x="1224501" y="2146852"/>
                </a:lnTo>
                <a:lnTo>
                  <a:pt x="1391478" y="2146852"/>
                </a:lnTo>
                <a:lnTo>
                  <a:pt x="1796995" y="2170706"/>
                </a:lnTo>
                <a:lnTo>
                  <a:pt x="2496709" y="2170706"/>
                </a:lnTo>
                <a:lnTo>
                  <a:pt x="2838615" y="2146852"/>
                </a:lnTo>
                <a:lnTo>
                  <a:pt x="2918128" y="1924216"/>
                </a:lnTo>
                <a:lnTo>
                  <a:pt x="3029447" y="1789044"/>
                </a:lnTo>
                <a:lnTo>
                  <a:pt x="3275937" y="1622066"/>
                </a:lnTo>
                <a:lnTo>
                  <a:pt x="3530379" y="1327868"/>
                </a:lnTo>
                <a:lnTo>
                  <a:pt x="4230094" y="1097280"/>
                </a:lnTo>
                <a:lnTo>
                  <a:pt x="4842344" y="811033"/>
                </a:lnTo>
                <a:lnTo>
                  <a:pt x="4818490" y="0"/>
                </a:lnTo>
                <a:close/>
              </a:path>
            </a:pathLst>
          </a:cu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54" name="Exit text"/>
          <p:cNvSpPr/>
          <p:nvPr/>
        </p:nvSpPr>
        <p:spPr>
          <a:xfrm>
            <a:off x="1428728" y="836712"/>
            <a:ext cx="6455640" cy="5021180"/>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4" name="Title 1"/>
          <p:cNvSpPr txBox="1">
            <a:spLocks/>
          </p:cNvSpPr>
          <p:nvPr/>
        </p:nvSpPr>
        <p:spPr>
          <a:xfrm>
            <a:off x="0" y="89304"/>
            <a:ext cx="7129462" cy="574675"/>
          </a:xfrm>
          <a:prstGeom prst="rect">
            <a:avLst/>
          </a:prstGeom>
        </p:spPr>
        <p:txBody>
          <a:bodyPr anchor="ctr"/>
          <a:lstStyle/>
          <a:p>
            <a:pPr eaLnBrk="1" fontAlgn="auto" hangingPunct="1">
              <a:spcAft>
                <a:spcPts val="0"/>
              </a:spcAft>
              <a:defRPr/>
            </a:pPr>
            <a:r>
              <a:rPr lang="en-GB" sz="4000" dirty="0">
                <a:solidFill>
                  <a:schemeClr val="tx2">
                    <a:lumMod val="75000"/>
                  </a:schemeClr>
                </a:solidFill>
                <a:ea typeface="+mj-ea"/>
                <a:cs typeface="Arial" pitchFamily="34" charset="0"/>
              </a:rPr>
              <a:t>Quarry</a:t>
            </a:r>
          </a:p>
        </p:txBody>
      </p:sp>
      <p:sp>
        <p:nvSpPr>
          <p:cNvPr id="10" name="Rectangle 9"/>
          <p:cNvSpPr/>
          <p:nvPr/>
        </p:nvSpPr>
        <p:spPr>
          <a:xfrm>
            <a:off x="3311525" y="2997200"/>
            <a:ext cx="2520950" cy="863600"/>
          </a:xfrm>
          <a:prstGeom prst="rect">
            <a:avLst/>
          </a:prstGeom>
          <a:solidFill>
            <a:schemeClr val="bg1"/>
          </a:solidFill>
          <a:ln w="28575">
            <a:solidFill>
              <a:srgbClr val="19A5FB"/>
            </a:solidFill>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GB" b="1" dirty="0">
                <a:solidFill>
                  <a:srgbClr val="FF0000"/>
                </a:solidFill>
                <a:latin typeface="Arial" pitchFamily="34" charset="0"/>
                <a:cs typeface="Arial" pitchFamily="34" charset="0"/>
              </a:rPr>
              <a:t>Resetting Hazards</a:t>
            </a:r>
          </a:p>
        </p:txBody>
      </p:sp>
      <p:sp>
        <p:nvSpPr>
          <p:cNvPr id="21" name="Rectangle 20">
            <a:hlinkClick r:id="" action="ppaction://noaction" highlightClick="1"/>
          </p:cNvPr>
          <p:cNvSpPr/>
          <p:nvPr/>
        </p:nvSpPr>
        <p:spPr>
          <a:xfrm>
            <a:off x="5184000" y="6309320"/>
            <a:ext cx="1116124"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Reset</a:t>
            </a:r>
          </a:p>
        </p:txBody>
      </p:sp>
      <p:sp>
        <p:nvSpPr>
          <p:cNvPr id="24" name="Rectangle 23">
            <a:hlinkClick r:id="" action="ppaction://noaction" highlightClick="1"/>
          </p:cNvPr>
          <p:cNvSpPr/>
          <p:nvPr/>
        </p:nvSpPr>
        <p:spPr>
          <a:xfrm>
            <a:off x="3419872" y="6309320"/>
            <a:ext cx="1440160"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Reveal</a:t>
            </a:r>
            <a:r>
              <a:rPr lang="en-GB" sz="1600" dirty="0">
                <a:solidFill>
                  <a:schemeClr val="bg1"/>
                </a:solidFill>
                <a:latin typeface="Arial" pitchFamily="34" charset="0"/>
                <a:cs typeface="Arial" pitchFamily="34" charset="0"/>
              </a:rPr>
              <a:t> </a:t>
            </a:r>
            <a:r>
              <a:rPr lang="en-GB" sz="1600" b="1" dirty="0">
                <a:solidFill>
                  <a:srgbClr val="0098D9"/>
                </a:solidFill>
                <a:latin typeface="Arial Narrow" pitchFamily="34" charset="0"/>
                <a:cs typeface="Arial" pitchFamily="34" charset="0"/>
              </a:rPr>
              <a:t>All</a:t>
            </a:r>
          </a:p>
        </p:txBody>
      </p:sp>
      <p:sp>
        <p:nvSpPr>
          <p:cNvPr id="20" name="Rectangle 19">
            <a:hlinkClick r:id="" action="ppaction://hlinkshowjump?jump=endshow" highlightClick="1"/>
          </p:cNvPr>
          <p:cNvSpPr/>
          <p:nvPr/>
        </p:nvSpPr>
        <p:spPr>
          <a:xfrm>
            <a:off x="8351088" y="6329019"/>
            <a:ext cx="665692" cy="3600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Exit</a:t>
            </a:r>
            <a:endParaRPr lang="en-GB" b="1" dirty="0">
              <a:solidFill>
                <a:srgbClr val="0098D9"/>
              </a:solidFill>
              <a:latin typeface="Arial Narrow" pitchFamily="34" charset="0"/>
              <a:cs typeface="Arial" pitchFamily="34" charset="0"/>
            </a:endParaRPr>
          </a:p>
        </p:txBody>
      </p:sp>
      <p:sp>
        <p:nvSpPr>
          <p:cNvPr id="22" name="Left Arrow 21">
            <a:hlinkClick r:id="rId4" action="ppaction://hlinksldjump" highlightClick="1"/>
          </p:cNvPr>
          <p:cNvSpPr/>
          <p:nvPr/>
        </p:nvSpPr>
        <p:spPr>
          <a:xfrm>
            <a:off x="7389313" y="6264123"/>
            <a:ext cx="855095" cy="495055"/>
          </a:xfrm>
          <a:prstGeom prst="leftArrow">
            <a:avLst>
              <a:gd name="adj1" fmla="val 74715"/>
              <a:gd name="adj2" fmla="val 58342"/>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Menu</a:t>
            </a:r>
            <a:endParaRPr lang="en-GB" sz="1400" b="1" dirty="0">
              <a:solidFill>
                <a:srgbClr val="0098D9"/>
              </a:solidFill>
              <a:latin typeface="Arial Narrow" pitchFamily="34" charset="0"/>
              <a:cs typeface="Arial" pitchFamily="34" charset="0"/>
            </a:endParaRPr>
          </a:p>
        </p:txBody>
      </p:sp>
    </p:spTree>
    <p:extLst>
      <p:ext uri="{BB962C8B-B14F-4D97-AF65-F5344CB8AC3E}">
        <p14:creationId xmlns:p14="http://schemas.microsoft.com/office/powerpoint/2010/main" val="242436039"/>
      </p:ext>
    </p:extLst>
  </p:cSld>
  <p:clrMapOvr>
    <a:masterClrMapping/>
  </p:clrMapOvr>
  <p:transition advClick="0" advTm="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5" descr="K:\HR\Graduate Project Area\Community Project 2012\Production\Public Domain Photos\Quarry 04.jpg"/>
          <p:cNvPicPr>
            <a:picLocks noChangeAspect="1" noChangeArrowheads="1"/>
          </p:cNvPicPr>
          <p:nvPr/>
        </p:nvPicPr>
        <p:blipFill>
          <a:blip r:embed="rId3" cstate="email">
            <a:lum/>
          </a:blip>
          <a:srcRect/>
          <a:stretch>
            <a:fillRect/>
          </a:stretch>
        </p:blipFill>
        <p:spPr bwMode="auto">
          <a:xfrm>
            <a:off x="1331640" y="908720"/>
            <a:ext cx="6480720"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Shear face ol"/>
          <p:cNvSpPr/>
          <p:nvPr/>
        </p:nvSpPr>
        <p:spPr>
          <a:xfrm>
            <a:off x="5635625" y="2992438"/>
            <a:ext cx="2132013" cy="831850"/>
          </a:xfrm>
          <a:custGeom>
            <a:avLst/>
            <a:gdLst>
              <a:gd name="connsiteX0" fmla="*/ 0 w 2131970"/>
              <a:gd name="connsiteY0" fmla="*/ 713916 h 831273"/>
              <a:gd name="connsiteX1" fmla="*/ 0 w 2131970"/>
              <a:gd name="connsiteY1" fmla="*/ 459645 h 831273"/>
              <a:gd name="connsiteX2" fmla="*/ 146695 w 2131970"/>
              <a:gd name="connsiteY2" fmla="*/ 454755 h 831273"/>
              <a:gd name="connsiteX3" fmla="*/ 166255 w 2131970"/>
              <a:gd name="connsiteY3" fmla="*/ 26894 h 831273"/>
              <a:gd name="connsiteX4" fmla="*/ 220043 w 2131970"/>
              <a:gd name="connsiteY4" fmla="*/ 22004 h 831273"/>
              <a:gd name="connsiteX5" fmla="*/ 244492 w 2131970"/>
              <a:gd name="connsiteY5" fmla="*/ 19559 h 831273"/>
              <a:gd name="connsiteX6" fmla="*/ 259162 w 2131970"/>
              <a:gd name="connsiteY6" fmla="*/ 17114 h 831273"/>
              <a:gd name="connsiteX7" fmla="*/ 298280 w 2131970"/>
              <a:gd name="connsiteY7" fmla="*/ 14669 h 831273"/>
              <a:gd name="connsiteX8" fmla="*/ 378963 w 2131970"/>
              <a:gd name="connsiteY8" fmla="*/ 9779 h 831273"/>
              <a:gd name="connsiteX9" fmla="*/ 466980 w 2131970"/>
              <a:gd name="connsiteY9" fmla="*/ 7335 h 831273"/>
              <a:gd name="connsiteX10" fmla="*/ 579446 w 2131970"/>
              <a:gd name="connsiteY10" fmla="*/ 2445 h 831273"/>
              <a:gd name="connsiteX11" fmla="*/ 699247 w 2131970"/>
              <a:gd name="connsiteY11" fmla="*/ 0 h 831273"/>
              <a:gd name="connsiteX12" fmla="*/ 809269 w 2131970"/>
              <a:gd name="connsiteY12" fmla="*/ 2445 h 831273"/>
              <a:gd name="connsiteX13" fmla="*/ 870392 w 2131970"/>
              <a:gd name="connsiteY13" fmla="*/ 7335 h 831273"/>
              <a:gd name="connsiteX14" fmla="*/ 921735 w 2131970"/>
              <a:gd name="connsiteY14" fmla="*/ 12224 h 831273"/>
              <a:gd name="connsiteX15" fmla="*/ 987748 w 2131970"/>
              <a:gd name="connsiteY15" fmla="*/ 12224 h 831273"/>
              <a:gd name="connsiteX16" fmla="*/ 1039091 w 2131970"/>
              <a:gd name="connsiteY16" fmla="*/ 9779 h 831273"/>
              <a:gd name="connsiteX17" fmla="*/ 1114884 w 2131970"/>
              <a:gd name="connsiteY17" fmla="*/ 9779 h 831273"/>
              <a:gd name="connsiteX18" fmla="*/ 1168672 w 2131970"/>
              <a:gd name="connsiteY18" fmla="*/ 17114 h 831273"/>
              <a:gd name="connsiteX19" fmla="*/ 1249354 w 2131970"/>
              <a:gd name="connsiteY19" fmla="*/ 17114 h 831273"/>
              <a:gd name="connsiteX20" fmla="*/ 1320257 w 2131970"/>
              <a:gd name="connsiteY20" fmla="*/ 22004 h 831273"/>
              <a:gd name="connsiteX21" fmla="*/ 1393604 w 2131970"/>
              <a:gd name="connsiteY21" fmla="*/ 19559 h 831273"/>
              <a:gd name="connsiteX22" fmla="*/ 1506071 w 2131970"/>
              <a:gd name="connsiteY22" fmla="*/ 22004 h 831273"/>
              <a:gd name="connsiteX23" fmla="*/ 1691885 w 2131970"/>
              <a:gd name="connsiteY23" fmla="*/ 22004 h 831273"/>
              <a:gd name="connsiteX24" fmla="*/ 1980385 w 2131970"/>
              <a:gd name="connsiteY24" fmla="*/ 14669 h 831273"/>
              <a:gd name="connsiteX25" fmla="*/ 2131970 w 2131970"/>
              <a:gd name="connsiteY25" fmla="*/ 12224 h 831273"/>
              <a:gd name="connsiteX26" fmla="*/ 2131970 w 2131970"/>
              <a:gd name="connsiteY26" fmla="*/ 831273 h 831273"/>
              <a:gd name="connsiteX27" fmla="*/ 0 w 2131970"/>
              <a:gd name="connsiteY27" fmla="*/ 713916 h 83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31970" h="831273">
                <a:moveTo>
                  <a:pt x="0" y="713916"/>
                </a:moveTo>
                <a:lnTo>
                  <a:pt x="0" y="459645"/>
                </a:lnTo>
                <a:lnTo>
                  <a:pt x="146695" y="454755"/>
                </a:lnTo>
                <a:lnTo>
                  <a:pt x="166255" y="26894"/>
                </a:lnTo>
                <a:lnTo>
                  <a:pt x="220043" y="22004"/>
                </a:lnTo>
                <a:lnTo>
                  <a:pt x="244492" y="19559"/>
                </a:lnTo>
                <a:lnTo>
                  <a:pt x="259162" y="17114"/>
                </a:lnTo>
                <a:lnTo>
                  <a:pt x="298280" y="14669"/>
                </a:lnTo>
                <a:lnTo>
                  <a:pt x="378963" y="9779"/>
                </a:lnTo>
                <a:lnTo>
                  <a:pt x="466980" y="7335"/>
                </a:lnTo>
                <a:lnTo>
                  <a:pt x="579446" y="2445"/>
                </a:lnTo>
                <a:lnTo>
                  <a:pt x="699247" y="0"/>
                </a:lnTo>
                <a:lnTo>
                  <a:pt x="809269" y="2445"/>
                </a:lnTo>
                <a:lnTo>
                  <a:pt x="870392" y="7335"/>
                </a:lnTo>
                <a:lnTo>
                  <a:pt x="921735" y="12224"/>
                </a:lnTo>
                <a:lnTo>
                  <a:pt x="987748" y="12224"/>
                </a:lnTo>
                <a:lnTo>
                  <a:pt x="1039091" y="9779"/>
                </a:lnTo>
                <a:lnTo>
                  <a:pt x="1114884" y="9779"/>
                </a:lnTo>
                <a:lnTo>
                  <a:pt x="1168672" y="17114"/>
                </a:lnTo>
                <a:lnTo>
                  <a:pt x="1249354" y="17114"/>
                </a:lnTo>
                <a:lnTo>
                  <a:pt x="1320257" y="22004"/>
                </a:lnTo>
                <a:lnTo>
                  <a:pt x="1393604" y="19559"/>
                </a:lnTo>
                <a:lnTo>
                  <a:pt x="1506071" y="22004"/>
                </a:lnTo>
                <a:lnTo>
                  <a:pt x="1691885" y="22004"/>
                </a:lnTo>
                <a:lnTo>
                  <a:pt x="1980385" y="14669"/>
                </a:lnTo>
                <a:lnTo>
                  <a:pt x="2131970" y="12224"/>
                </a:lnTo>
                <a:lnTo>
                  <a:pt x="2131970" y="831273"/>
                </a:lnTo>
                <a:lnTo>
                  <a:pt x="0" y="713916"/>
                </a:ln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4" name="Bank ol"/>
          <p:cNvSpPr/>
          <p:nvPr/>
        </p:nvSpPr>
        <p:spPr>
          <a:xfrm>
            <a:off x="7051675" y="2352675"/>
            <a:ext cx="717550" cy="663575"/>
          </a:xfrm>
          <a:custGeom>
            <a:avLst/>
            <a:gdLst>
              <a:gd name="connsiteX0" fmla="*/ 718806 w 718806"/>
              <a:gd name="connsiteY0" fmla="*/ 0 h 665018"/>
              <a:gd name="connsiteX1" fmla="*/ 660128 w 718806"/>
              <a:gd name="connsiteY1" fmla="*/ 12224 h 665018"/>
              <a:gd name="connsiteX2" fmla="*/ 640569 w 718806"/>
              <a:gd name="connsiteY2" fmla="*/ 17114 h 665018"/>
              <a:gd name="connsiteX3" fmla="*/ 613675 w 718806"/>
              <a:gd name="connsiteY3" fmla="*/ 19559 h 665018"/>
              <a:gd name="connsiteX4" fmla="*/ 603895 w 718806"/>
              <a:gd name="connsiteY4" fmla="*/ 22004 h 665018"/>
              <a:gd name="connsiteX5" fmla="*/ 584335 w 718806"/>
              <a:gd name="connsiteY5" fmla="*/ 22004 h 665018"/>
              <a:gd name="connsiteX6" fmla="*/ 540327 w 718806"/>
              <a:gd name="connsiteY6" fmla="*/ 24449 h 665018"/>
              <a:gd name="connsiteX7" fmla="*/ 506098 w 718806"/>
              <a:gd name="connsiteY7" fmla="*/ 26894 h 665018"/>
              <a:gd name="connsiteX8" fmla="*/ 484094 w 718806"/>
              <a:gd name="connsiteY8" fmla="*/ 26894 h 665018"/>
              <a:gd name="connsiteX9" fmla="*/ 452310 w 718806"/>
              <a:gd name="connsiteY9" fmla="*/ 26894 h 665018"/>
              <a:gd name="connsiteX10" fmla="*/ 405856 w 718806"/>
              <a:gd name="connsiteY10" fmla="*/ 24449 h 665018"/>
              <a:gd name="connsiteX11" fmla="*/ 364293 w 718806"/>
              <a:gd name="connsiteY11" fmla="*/ 26894 h 665018"/>
              <a:gd name="connsiteX12" fmla="*/ 330064 w 718806"/>
              <a:gd name="connsiteY12" fmla="*/ 36674 h 665018"/>
              <a:gd name="connsiteX13" fmla="*/ 298280 w 718806"/>
              <a:gd name="connsiteY13" fmla="*/ 53788 h 665018"/>
              <a:gd name="connsiteX14" fmla="*/ 264051 w 718806"/>
              <a:gd name="connsiteY14" fmla="*/ 75792 h 665018"/>
              <a:gd name="connsiteX15" fmla="*/ 222487 w 718806"/>
              <a:gd name="connsiteY15" fmla="*/ 80682 h 665018"/>
              <a:gd name="connsiteX16" fmla="*/ 163809 w 718806"/>
              <a:gd name="connsiteY16" fmla="*/ 95352 h 665018"/>
              <a:gd name="connsiteX17" fmla="*/ 114911 w 718806"/>
              <a:gd name="connsiteY17" fmla="*/ 102686 h 665018"/>
              <a:gd name="connsiteX18" fmla="*/ 75792 w 718806"/>
              <a:gd name="connsiteY18" fmla="*/ 110021 h 665018"/>
              <a:gd name="connsiteX19" fmla="*/ 31784 w 718806"/>
              <a:gd name="connsiteY19" fmla="*/ 132026 h 665018"/>
              <a:gd name="connsiteX20" fmla="*/ 17114 w 718806"/>
              <a:gd name="connsiteY20" fmla="*/ 149140 h 665018"/>
              <a:gd name="connsiteX21" fmla="*/ 0 w 718806"/>
              <a:gd name="connsiteY21" fmla="*/ 180924 h 665018"/>
              <a:gd name="connsiteX22" fmla="*/ 0 w 718806"/>
              <a:gd name="connsiteY22" fmla="*/ 210263 h 665018"/>
              <a:gd name="connsiteX23" fmla="*/ 7334 w 718806"/>
              <a:gd name="connsiteY23" fmla="*/ 237157 h 665018"/>
              <a:gd name="connsiteX24" fmla="*/ 14669 w 718806"/>
              <a:gd name="connsiteY24" fmla="*/ 261606 h 665018"/>
              <a:gd name="connsiteX25" fmla="*/ 14669 w 718806"/>
              <a:gd name="connsiteY25" fmla="*/ 281166 h 665018"/>
              <a:gd name="connsiteX26" fmla="*/ 24449 w 718806"/>
              <a:gd name="connsiteY26" fmla="*/ 303170 h 665018"/>
              <a:gd name="connsiteX27" fmla="*/ 41563 w 718806"/>
              <a:gd name="connsiteY27" fmla="*/ 347178 h 665018"/>
              <a:gd name="connsiteX28" fmla="*/ 51343 w 718806"/>
              <a:gd name="connsiteY28" fmla="*/ 388742 h 665018"/>
              <a:gd name="connsiteX29" fmla="*/ 66012 w 718806"/>
              <a:gd name="connsiteY29" fmla="*/ 440085 h 665018"/>
              <a:gd name="connsiteX30" fmla="*/ 80682 w 718806"/>
              <a:gd name="connsiteY30" fmla="*/ 471869 h 665018"/>
              <a:gd name="connsiteX31" fmla="*/ 88017 w 718806"/>
              <a:gd name="connsiteY31" fmla="*/ 506098 h 665018"/>
              <a:gd name="connsiteX32" fmla="*/ 88017 w 718806"/>
              <a:gd name="connsiteY32" fmla="*/ 525658 h 665018"/>
              <a:gd name="connsiteX33" fmla="*/ 73347 w 718806"/>
              <a:gd name="connsiteY33" fmla="*/ 562331 h 665018"/>
              <a:gd name="connsiteX34" fmla="*/ 56233 w 718806"/>
              <a:gd name="connsiteY34" fmla="*/ 584336 h 665018"/>
              <a:gd name="connsiteX35" fmla="*/ 46453 w 718806"/>
              <a:gd name="connsiteY35" fmla="*/ 616120 h 665018"/>
              <a:gd name="connsiteX36" fmla="*/ 56233 w 718806"/>
              <a:gd name="connsiteY36" fmla="*/ 645459 h 665018"/>
              <a:gd name="connsiteX37" fmla="*/ 80682 w 718806"/>
              <a:gd name="connsiteY37" fmla="*/ 665018 h 665018"/>
              <a:gd name="connsiteX38" fmla="*/ 161364 w 718806"/>
              <a:gd name="connsiteY38" fmla="*/ 657683 h 665018"/>
              <a:gd name="connsiteX39" fmla="*/ 224932 w 718806"/>
              <a:gd name="connsiteY39" fmla="*/ 655238 h 665018"/>
              <a:gd name="connsiteX40" fmla="*/ 315394 w 718806"/>
              <a:gd name="connsiteY40" fmla="*/ 655238 h 665018"/>
              <a:gd name="connsiteX41" fmla="*/ 393632 w 718806"/>
              <a:gd name="connsiteY41" fmla="*/ 650348 h 665018"/>
              <a:gd name="connsiteX42" fmla="*/ 457200 w 718806"/>
              <a:gd name="connsiteY42" fmla="*/ 647904 h 665018"/>
              <a:gd name="connsiteX43" fmla="*/ 501208 w 718806"/>
              <a:gd name="connsiteY43" fmla="*/ 650348 h 665018"/>
              <a:gd name="connsiteX44" fmla="*/ 579446 w 718806"/>
              <a:gd name="connsiteY44" fmla="*/ 652793 h 665018"/>
              <a:gd name="connsiteX45" fmla="*/ 635679 w 718806"/>
              <a:gd name="connsiteY45" fmla="*/ 645459 h 665018"/>
              <a:gd name="connsiteX46" fmla="*/ 713916 w 718806"/>
              <a:gd name="connsiteY46" fmla="*/ 647904 h 665018"/>
              <a:gd name="connsiteX47" fmla="*/ 718806 w 718806"/>
              <a:gd name="connsiteY47" fmla="*/ 0 h 66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806" h="665018">
                <a:moveTo>
                  <a:pt x="718806" y="0"/>
                </a:moveTo>
                <a:lnTo>
                  <a:pt x="660128" y="12224"/>
                </a:lnTo>
                <a:lnTo>
                  <a:pt x="640569" y="17114"/>
                </a:lnTo>
                <a:lnTo>
                  <a:pt x="613675" y="19559"/>
                </a:lnTo>
                <a:lnTo>
                  <a:pt x="603895" y="22004"/>
                </a:lnTo>
                <a:lnTo>
                  <a:pt x="584335" y="22004"/>
                </a:lnTo>
                <a:lnTo>
                  <a:pt x="540327" y="24449"/>
                </a:lnTo>
                <a:lnTo>
                  <a:pt x="506098" y="26894"/>
                </a:lnTo>
                <a:lnTo>
                  <a:pt x="484094" y="26894"/>
                </a:lnTo>
                <a:lnTo>
                  <a:pt x="452310" y="26894"/>
                </a:lnTo>
                <a:lnTo>
                  <a:pt x="405856" y="24449"/>
                </a:lnTo>
                <a:lnTo>
                  <a:pt x="364293" y="26894"/>
                </a:lnTo>
                <a:lnTo>
                  <a:pt x="330064" y="36674"/>
                </a:lnTo>
                <a:lnTo>
                  <a:pt x="298280" y="53788"/>
                </a:lnTo>
                <a:lnTo>
                  <a:pt x="264051" y="75792"/>
                </a:lnTo>
                <a:lnTo>
                  <a:pt x="222487" y="80682"/>
                </a:lnTo>
                <a:lnTo>
                  <a:pt x="163809" y="95352"/>
                </a:lnTo>
                <a:lnTo>
                  <a:pt x="114911" y="102686"/>
                </a:lnTo>
                <a:lnTo>
                  <a:pt x="75792" y="110021"/>
                </a:lnTo>
                <a:lnTo>
                  <a:pt x="31784" y="132026"/>
                </a:lnTo>
                <a:lnTo>
                  <a:pt x="17114" y="149140"/>
                </a:lnTo>
                <a:lnTo>
                  <a:pt x="0" y="180924"/>
                </a:lnTo>
                <a:lnTo>
                  <a:pt x="0" y="210263"/>
                </a:lnTo>
                <a:lnTo>
                  <a:pt x="7334" y="237157"/>
                </a:lnTo>
                <a:lnTo>
                  <a:pt x="14669" y="261606"/>
                </a:lnTo>
                <a:lnTo>
                  <a:pt x="14669" y="281166"/>
                </a:lnTo>
                <a:lnTo>
                  <a:pt x="24449" y="303170"/>
                </a:lnTo>
                <a:lnTo>
                  <a:pt x="41563" y="347178"/>
                </a:lnTo>
                <a:lnTo>
                  <a:pt x="51343" y="388742"/>
                </a:lnTo>
                <a:lnTo>
                  <a:pt x="66012" y="440085"/>
                </a:lnTo>
                <a:lnTo>
                  <a:pt x="80682" y="471869"/>
                </a:lnTo>
                <a:lnTo>
                  <a:pt x="88017" y="506098"/>
                </a:lnTo>
                <a:lnTo>
                  <a:pt x="88017" y="525658"/>
                </a:lnTo>
                <a:lnTo>
                  <a:pt x="73347" y="562331"/>
                </a:lnTo>
                <a:lnTo>
                  <a:pt x="56233" y="584336"/>
                </a:lnTo>
                <a:lnTo>
                  <a:pt x="46453" y="616120"/>
                </a:lnTo>
                <a:lnTo>
                  <a:pt x="56233" y="645459"/>
                </a:lnTo>
                <a:lnTo>
                  <a:pt x="80682" y="665018"/>
                </a:lnTo>
                <a:lnTo>
                  <a:pt x="161364" y="657683"/>
                </a:lnTo>
                <a:lnTo>
                  <a:pt x="224932" y="655238"/>
                </a:lnTo>
                <a:lnTo>
                  <a:pt x="315394" y="655238"/>
                </a:lnTo>
                <a:lnTo>
                  <a:pt x="393632" y="650348"/>
                </a:lnTo>
                <a:lnTo>
                  <a:pt x="457200" y="647904"/>
                </a:lnTo>
                <a:lnTo>
                  <a:pt x="501208" y="650348"/>
                </a:lnTo>
                <a:lnTo>
                  <a:pt x="579446" y="652793"/>
                </a:lnTo>
                <a:lnTo>
                  <a:pt x="635679" y="645459"/>
                </a:lnTo>
                <a:lnTo>
                  <a:pt x="713916" y="647904"/>
                </a:lnTo>
                <a:lnTo>
                  <a:pt x="718806" y="0"/>
                </a:ln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5" name="Rocks ol"/>
          <p:cNvSpPr/>
          <p:nvPr/>
        </p:nvSpPr>
        <p:spPr>
          <a:xfrm>
            <a:off x="1793875" y="2922588"/>
            <a:ext cx="2652713" cy="1146175"/>
          </a:xfrm>
          <a:custGeom>
            <a:avLst/>
            <a:gdLst>
              <a:gd name="connsiteX0" fmla="*/ 111579 w 2653393"/>
              <a:gd name="connsiteY0" fmla="*/ 1102179 h 1145722"/>
              <a:gd name="connsiteX1" fmla="*/ 73479 w 2653393"/>
              <a:gd name="connsiteY1" fmla="*/ 1055915 h 1145722"/>
              <a:gd name="connsiteX2" fmla="*/ 62593 w 2653393"/>
              <a:gd name="connsiteY2" fmla="*/ 1036865 h 1145722"/>
              <a:gd name="connsiteX3" fmla="*/ 54429 w 2653393"/>
              <a:gd name="connsiteY3" fmla="*/ 1020536 h 1145722"/>
              <a:gd name="connsiteX4" fmla="*/ 43543 w 2653393"/>
              <a:gd name="connsiteY4" fmla="*/ 996043 h 1145722"/>
              <a:gd name="connsiteX5" fmla="*/ 29936 w 2653393"/>
              <a:gd name="connsiteY5" fmla="*/ 976993 h 1145722"/>
              <a:gd name="connsiteX6" fmla="*/ 24493 w 2653393"/>
              <a:gd name="connsiteY6" fmla="*/ 957943 h 1145722"/>
              <a:gd name="connsiteX7" fmla="*/ 5443 w 2653393"/>
              <a:gd name="connsiteY7" fmla="*/ 947057 h 1145722"/>
              <a:gd name="connsiteX8" fmla="*/ 5443 w 2653393"/>
              <a:gd name="connsiteY8" fmla="*/ 947057 h 1145722"/>
              <a:gd name="connsiteX9" fmla="*/ 0 w 2653393"/>
              <a:gd name="connsiteY9" fmla="*/ 919843 h 1145722"/>
              <a:gd name="connsiteX10" fmla="*/ 24493 w 2653393"/>
              <a:gd name="connsiteY10" fmla="*/ 884465 h 1145722"/>
              <a:gd name="connsiteX11" fmla="*/ 48986 w 2653393"/>
              <a:gd name="connsiteY11" fmla="*/ 851807 h 1145722"/>
              <a:gd name="connsiteX12" fmla="*/ 70758 w 2653393"/>
              <a:gd name="connsiteY12" fmla="*/ 805543 h 1145722"/>
              <a:gd name="connsiteX13" fmla="*/ 81643 w 2653393"/>
              <a:gd name="connsiteY13" fmla="*/ 759279 h 1145722"/>
              <a:gd name="connsiteX14" fmla="*/ 84365 w 2653393"/>
              <a:gd name="connsiteY14" fmla="*/ 726622 h 1145722"/>
              <a:gd name="connsiteX15" fmla="*/ 136072 w 2653393"/>
              <a:gd name="connsiteY15" fmla="*/ 704850 h 1145722"/>
              <a:gd name="connsiteX16" fmla="*/ 201386 w 2653393"/>
              <a:gd name="connsiteY16" fmla="*/ 683079 h 1145722"/>
              <a:gd name="connsiteX17" fmla="*/ 225879 w 2653393"/>
              <a:gd name="connsiteY17" fmla="*/ 674915 h 1145722"/>
              <a:gd name="connsiteX18" fmla="*/ 274865 w 2653393"/>
              <a:gd name="connsiteY18" fmla="*/ 696686 h 1145722"/>
              <a:gd name="connsiteX19" fmla="*/ 312965 w 2653393"/>
              <a:gd name="connsiteY19" fmla="*/ 713015 h 1145722"/>
              <a:gd name="connsiteX20" fmla="*/ 345622 w 2653393"/>
              <a:gd name="connsiteY20" fmla="*/ 726622 h 1145722"/>
              <a:gd name="connsiteX21" fmla="*/ 342900 w 2653393"/>
              <a:gd name="connsiteY21" fmla="*/ 693965 h 1145722"/>
              <a:gd name="connsiteX22" fmla="*/ 356508 w 2653393"/>
              <a:gd name="connsiteY22" fmla="*/ 669472 h 1145722"/>
              <a:gd name="connsiteX23" fmla="*/ 383722 w 2653393"/>
              <a:gd name="connsiteY23" fmla="*/ 636815 h 1145722"/>
              <a:gd name="connsiteX24" fmla="*/ 386443 w 2653393"/>
              <a:gd name="connsiteY24" fmla="*/ 606879 h 1145722"/>
              <a:gd name="connsiteX25" fmla="*/ 364672 w 2653393"/>
              <a:gd name="connsiteY25" fmla="*/ 590550 h 1145722"/>
              <a:gd name="connsiteX26" fmla="*/ 332015 w 2653393"/>
              <a:gd name="connsiteY26" fmla="*/ 590550 h 1145722"/>
              <a:gd name="connsiteX27" fmla="*/ 326572 w 2653393"/>
              <a:gd name="connsiteY27" fmla="*/ 552450 h 1145722"/>
              <a:gd name="connsiteX28" fmla="*/ 318408 w 2653393"/>
              <a:gd name="connsiteY28" fmla="*/ 508907 h 1145722"/>
              <a:gd name="connsiteX29" fmla="*/ 280308 w 2653393"/>
              <a:gd name="connsiteY29" fmla="*/ 470807 h 1145722"/>
              <a:gd name="connsiteX30" fmla="*/ 239486 w 2653393"/>
              <a:gd name="connsiteY30" fmla="*/ 440872 h 1145722"/>
              <a:gd name="connsiteX31" fmla="*/ 239486 w 2653393"/>
              <a:gd name="connsiteY31" fmla="*/ 416379 h 1145722"/>
              <a:gd name="connsiteX32" fmla="*/ 247650 w 2653393"/>
              <a:gd name="connsiteY32" fmla="*/ 389165 h 1145722"/>
              <a:gd name="connsiteX33" fmla="*/ 293915 w 2653393"/>
              <a:gd name="connsiteY33" fmla="*/ 397329 h 1145722"/>
              <a:gd name="connsiteX34" fmla="*/ 321129 w 2653393"/>
              <a:gd name="connsiteY34" fmla="*/ 364672 h 1145722"/>
              <a:gd name="connsiteX35" fmla="*/ 345622 w 2653393"/>
              <a:gd name="connsiteY35" fmla="*/ 334736 h 1145722"/>
              <a:gd name="connsiteX36" fmla="*/ 370115 w 2653393"/>
              <a:gd name="connsiteY36" fmla="*/ 332015 h 1145722"/>
              <a:gd name="connsiteX37" fmla="*/ 391886 w 2653393"/>
              <a:gd name="connsiteY37" fmla="*/ 291193 h 1145722"/>
              <a:gd name="connsiteX38" fmla="*/ 413658 w 2653393"/>
              <a:gd name="connsiteY38" fmla="*/ 261257 h 1145722"/>
              <a:gd name="connsiteX39" fmla="*/ 427265 w 2653393"/>
              <a:gd name="connsiteY39" fmla="*/ 239486 h 1145722"/>
              <a:gd name="connsiteX40" fmla="*/ 459922 w 2653393"/>
              <a:gd name="connsiteY40" fmla="*/ 242207 h 1145722"/>
              <a:gd name="connsiteX41" fmla="*/ 484415 w 2653393"/>
              <a:gd name="connsiteY41" fmla="*/ 266700 h 1145722"/>
              <a:gd name="connsiteX42" fmla="*/ 530679 w 2653393"/>
              <a:gd name="connsiteY42" fmla="*/ 244929 h 1145722"/>
              <a:gd name="connsiteX43" fmla="*/ 547008 w 2653393"/>
              <a:gd name="connsiteY43" fmla="*/ 253093 h 1145722"/>
              <a:gd name="connsiteX44" fmla="*/ 612322 w 2653393"/>
              <a:gd name="connsiteY44" fmla="*/ 272143 h 1145722"/>
              <a:gd name="connsiteX45" fmla="*/ 634093 w 2653393"/>
              <a:gd name="connsiteY45" fmla="*/ 263979 h 1145722"/>
              <a:gd name="connsiteX46" fmla="*/ 639536 w 2653393"/>
              <a:gd name="connsiteY46" fmla="*/ 225879 h 1145722"/>
              <a:gd name="connsiteX47" fmla="*/ 756558 w 2653393"/>
              <a:gd name="connsiteY47" fmla="*/ 136072 h 1145722"/>
              <a:gd name="connsiteX48" fmla="*/ 1009650 w 2653393"/>
              <a:gd name="connsiteY48" fmla="*/ 127907 h 1145722"/>
              <a:gd name="connsiteX49" fmla="*/ 1107622 w 2653393"/>
              <a:gd name="connsiteY49" fmla="*/ 190500 h 1145722"/>
              <a:gd name="connsiteX50" fmla="*/ 1107622 w 2653393"/>
              <a:gd name="connsiteY50" fmla="*/ 231322 h 1145722"/>
              <a:gd name="connsiteX51" fmla="*/ 1080408 w 2653393"/>
              <a:gd name="connsiteY51" fmla="*/ 250372 h 1145722"/>
              <a:gd name="connsiteX52" fmla="*/ 1110343 w 2653393"/>
              <a:gd name="connsiteY52" fmla="*/ 250372 h 1145722"/>
              <a:gd name="connsiteX53" fmla="*/ 1137558 w 2653393"/>
              <a:gd name="connsiteY53" fmla="*/ 258536 h 1145722"/>
              <a:gd name="connsiteX54" fmla="*/ 1156608 w 2653393"/>
              <a:gd name="connsiteY54" fmla="*/ 239486 h 1145722"/>
              <a:gd name="connsiteX55" fmla="*/ 1129393 w 2653393"/>
              <a:gd name="connsiteY55" fmla="*/ 198665 h 1145722"/>
              <a:gd name="connsiteX56" fmla="*/ 1115786 w 2653393"/>
              <a:gd name="connsiteY56" fmla="*/ 122465 h 1145722"/>
              <a:gd name="connsiteX57" fmla="*/ 1450522 w 2653393"/>
              <a:gd name="connsiteY57" fmla="*/ 0 h 1145722"/>
              <a:gd name="connsiteX58" fmla="*/ 1543050 w 2653393"/>
              <a:gd name="connsiteY58" fmla="*/ 89807 h 1145722"/>
              <a:gd name="connsiteX59" fmla="*/ 1572986 w 2653393"/>
              <a:gd name="connsiteY59" fmla="*/ 146957 h 1145722"/>
              <a:gd name="connsiteX60" fmla="*/ 1583872 w 2653393"/>
              <a:gd name="connsiteY60" fmla="*/ 255815 h 1145722"/>
              <a:gd name="connsiteX61" fmla="*/ 1706336 w 2653393"/>
              <a:gd name="connsiteY61" fmla="*/ 255815 h 1145722"/>
              <a:gd name="connsiteX62" fmla="*/ 1752600 w 2653393"/>
              <a:gd name="connsiteY62" fmla="*/ 321129 h 1145722"/>
              <a:gd name="connsiteX63" fmla="*/ 1815193 w 2653393"/>
              <a:gd name="connsiteY63" fmla="*/ 323850 h 1145722"/>
              <a:gd name="connsiteX64" fmla="*/ 1891393 w 2653393"/>
              <a:gd name="connsiteY64" fmla="*/ 351065 h 1145722"/>
              <a:gd name="connsiteX65" fmla="*/ 1948543 w 2653393"/>
              <a:gd name="connsiteY65" fmla="*/ 321129 h 1145722"/>
              <a:gd name="connsiteX66" fmla="*/ 1978479 w 2653393"/>
              <a:gd name="connsiteY66" fmla="*/ 348343 h 1145722"/>
              <a:gd name="connsiteX67" fmla="*/ 2111829 w 2653393"/>
              <a:gd name="connsiteY67" fmla="*/ 356507 h 1145722"/>
              <a:gd name="connsiteX68" fmla="*/ 2139043 w 2653393"/>
              <a:gd name="connsiteY68" fmla="*/ 503465 h 1145722"/>
              <a:gd name="connsiteX69" fmla="*/ 2177143 w 2653393"/>
              <a:gd name="connsiteY69" fmla="*/ 522515 h 1145722"/>
              <a:gd name="connsiteX70" fmla="*/ 2250622 w 2653393"/>
              <a:gd name="connsiteY70" fmla="*/ 522515 h 1145722"/>
              <a:gd name="connsiteX71" fmla="*/ 2256065 w 2653393"/>
              <a:gd name="connsiteY71" fmla="*/ 563336 h 1145722"/>
              <a:gd name="connsiteX72" fmla="*/ 2321379 w 2653393"/>
              <a:gd name="connsiteY72" fmla="*/ 576943 h 1145722"/>
              <a:gd name="connsiteX73" fmla="*/ 2343150 w 2653393"/>
              <a:gd name="connsiteY73" fmla="*/ 541565 h 1145722"/>
              <a:gd name="connsiteX74" fmla="*/ 2544536 w 2653393"/>
              <a:gd name="connsiteY74" fmla="*/ 628650 h 1145722"/>
              <a:gd name="connsiteX75" fmla="*/ 2517322 w 2653393"/>
              <a:gd name="connsiteY75" fmla="*/ 653143 h 1145722"/>
              <a:gd name="connsiteX76" fmla="*/ 2541815 w 2653393"/>
              <a:gd name="connsiteY76" fmla="*/ 653143 h 1145722"/>
              <a:gd name="connsiteX77" fmla="*/ 2558143 w 2653393"/>
              <a:gd name="connsiteY77" fmla="*/ 699407 h 1145722"/>
              <a:gd name="connsiteX78" fmla="*/ 2593522 w 2653393"/>
              <a:gd name="connsiteY78" fmla="*/ 718457 h 1145722"/>
              <a:gd name="connsiteX79" fmla="*/ 2623458 w 2653393"/>
              <a:gd name="connsiteY79" fmla="*/ 778329 h 1145722"/>
              <a:gd name="connsiteX80" fmla="*/ 2645229 w 2653393"/>
              <a:gd name="connsiteY80" fmla="*/ 810986 h 1145722"/>
              <a:gd name="connsiteX81" fmla="*/ 2639786 w 2653393"/>
              <a:gd name="connsiteY81" fmla="*/ 838200 h 1145722"/>
              <a:gd name="connsiteX82" fmla="*/ 2653393 w 2653393"/>
              <a:gd name="connsiteY82" fmla="*/ 873579 h 1145722"/>
              <a:gd name="connsiteX83" fmla="*/ 2579915 w 2653393"/>
              <a:gd name="connsiteY83" fmla="*/ 889907 h 1145722"/>
              <a:gd name="connsiteX84" fmla="*/ 2549979 w 2653393"/>
              <a:gd name="connsiteY84" fmla="*/ 919843 h 1145722"/>
              <a:gd name="connsiteX85" fmla="*/ 2495550 w 2653393"/>
              <a:gd name="connsiteY85" fmla="*/ 908957 h 1145722"/>
              <a:gd name="connsiteX86" fmla="*/ 2400300 w 2653393"/>
              <a:gd name="connsiteY86" fmla="*/ 933450 h 1145722"/>
              <a:gd name="connsiteX87" fmla="*/ 2326822 w 2653393"/>
              <a:gd name="connsiteY87" fmla="*/ 957943 h 1145722"/>
              <a:gd name="connsiteX88" fmla="*/ 2234293 w 2653393"/>
              <a:gd name="connsiteY88" fmla="*/ 971550 h 1145722"/>
              <a:gd name="connsiteX89" fmla="*/ 2160815 w 2653393"/>
              <a:gd name="connsiteY89" fmla="*/ 985157 h 1145722"/>
              <a:gd name="connsiteX90" fmla="*/ 2076450 w 2653393"/>
              <a:gd name="connsiteY90" fmla="*/ 1006929 h 1145722"/>
              <a:gd name="connsiteX91" fmla="*/ 2013858 w 2653393"/>
              <a:gd name="connsiteY91" fmla="*/ 998765 h 1145722"/>
              <a:gd name="connsiteX92" fmla="*/ 2000250 w 2653393"/>
              <a:gd name="connsiteY92" fmla="*/ 1012372 h 1145722"/>
              <a:gd name="connsiteX93" fmla="*/ 1872343 w 2653393"/>
              <a:gd name="connsiteY93" fmla="*/ 1015093 h 1145722"/>
              <a:gd name="connsiteX94" fmla="*/ 1845129 w 2653393"/>
              <a:gd name="connsiteY94" fmla="*/ 1001486 h 1145722"/>
              <a:gd name="connsiteX95" fmla="*/ 1785258 w 2653393"/>
              <a:gd name="connsiteY95" fmla="*/ 1028700 h 1145722"/>
              <a:gd name="connsiteX96" fmla="*/ 1660072 w 2653393"/>
              <a:gd name="connsiteY96" fmla="*/ 1039586 h 1145722"/>
              <a:gd name="connsiteX97" fmla="*/ 1643743 w 2653393"/>
              <a:gd name="connsiteY97" fmla="*/ 1088572 h 1145722"/>
              <a:gd name="connsiteX98" fmla="*/ 1466850 w 2653393"/>
              <a:gd name="connsiteY98" fmla="*/ 1145722 h 1145722"/>
              <a:gd name="connsiteX99" fmla="*/ 1265465 w 2653393"/>
              <a:gd name="connsiteY99" fmla="*/ 1134836 h 1145722"/>
              <a:gd name="connsiteX100" fmla="*/ 1012372 w 2653393"/>
              <a:gd name="connsiteY100" fmla="*/ 1129393 h 1145722"/>
              <a:gd name="connsiteX101" fmla="*/ 1012372 w 2653393"/>
              <a:gd name="connsiteY101" fmla="*/ 1094015 h 1145722"/>
              <a:gd name="connsiteX102" fmla="*/ 699408 w 2653393"/>
              <a:gd name="connsiteY102" fmla="*/ 990600 h 1145722"/>
              <a:gd name="connsiteX103" fmla="*/ 661308 w 2653393"/>
              <a:gd name="connsiteY103" fmla="*/ 1031422 h 1145722"/>
              <a:gd name="connsiteX104" fmla="*/ 664029 w 2653393"/>
              <a:gd name="connsiteY104" fmla="*/ 1085850 h 1145722"/>
              <a:gd name="connsiteX105" fmla="*/ 419100 w 2653393"/>
              <a:gd name="connsiteY105" fmla="*/ 1094015 h 1145722"/>
              <a:gd name="connsiteX106" fmla="*/ 337458 w 2653393"/>
              <a:gd name="connsiteY106" fmla="*/ 1099457 h 1145722"/>
              <a:gd name="connsiteX107" fmla="*/ 111579 w 2653393"/>
              <a:gd name="connsiteY107" fmla="*/ 1102179 h 11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653393" h="1145722">
                <a:moveTo>
                  <a:pt x="111579" y="1102179"/>
                </a:moveTo>
                <a:lnTo>
                  <a:pt x="73479" y="1055915"/>
                </a:lnTo>
                <a:lnTo>
                  <a:pt x="62593" y="1036865"/>
                </a:lnTo>
                <a:lnTo>
                  <a:pt x="54429" y="1020536"/>
                </a:lnTo>
                <a:lnTo>
                  <a:pt x="43543" y="996043"/>
                </a:lnTo>
                <a:lnTo>
                  <a:pt x="29936" y="976993"/>
                </a:lnTo>
                <a:lnTo>
                  <a:pt x="24493" y="957943"/>
                </a:lnTo>
                <a:lnTo>
                  <a:pt x="5443" y="947057"/>
                </a:lnTo>
                <a:lnTo>
                  <a:pt x="5443" y="947057"/>
                </a:lnTo>
                <a:lnTo>
                  <a:pt x="0" y="919843"/>
                </a:lnTo>
                <a:lnTo>
                  <a:pt x="24493" y="884465"/>
                </a:lnTo>
                <a:lnTo>
                  <a:pt x="48986" y="851807"/>
                </a:lnTo>
                <a:lnTo>
                  <a:pt x="70758" y="805543"/>
                </a:lnTo>
                <a:lnTo>
                  <a:pt x="81643" y="759279"/>
                </a:lnTo>
                <a:lnTo>
                  <a:pt x="84365" y="726622"/>
                </a:lnTo>
                <a:lnTo>
                  <a:pt x="136072" y="704850"/>
                </a:lnTo>
                <a:lnTo>
                  <a:pt x="201386" y="683079"/>
                </a:lnTo>
                <a:lnTo>
                  <a:pt x="225879" y="674915"/>
                </a:lnTo>
                <a:lnTo>
                  <a:pt x="274865" y="696686"/>
                </a:lnTo>
                <a:lnTo>
                  <a:pt x="312965" y="713015"/>
                </a:lnTo>
                <a:lnTo>
                  <a:pt x="345622" y="726622"/>
                </a:lnTo>
                <a:lnTo>
                  <a:pt x="342900" y="693965"/>
                </a:lnTo>
                <a:lnTo>
                  <a:pt x="356508" y="669472"/>
                </a:lnTo>
                <a:lnTo>
                  <a:pt x="383722" y="636815"/>
                </a:lnTo>
                <a:lnTo>
                  <a:pt x="386443" y="606879"/>
                </a:lnTo>
                <a:lnTo>
                  <a:pt x="364672" y="590550"/>
                </a:lnTo>
                <a:lnTo>
                  <a:pt x="332015" y="590550"/>
                </a:lnTo>
                <a:lnTo>
                  <a:pt x="326572" y="552450"/>
                </a:lnTo>
                <a:lnTo>
                  <a:pt x="318408" y="508907"/>
                </a:lnTo>
                <a:lnTo>
                  <a:pt x="280308" y="470807"/>
                </a:lnTo>
                <a:lnTo>
                  <a:pt x="239486" y="440872"/>
                </a:lnTo>
                <a:lnTo>
                  <a:pt x="239486" y="416379"/>
                </a:lnTo>
                <a:lnTo>
                  <a:pt x="247650" y="389165"/>
                </a:lnTo>
                <a:lnTo>
                  <a:pt x="293915" y="397329"/>
                </a:lnTo>
                <a:lnTo>
                  <a:pt x="321129" y="364672"/>
                </a:lnTo>
                <a:lnTo>
                  <a:pt x="345622" y="334736"/>
                </a:lnTo>
                <a:lnTo>
                  <a:pt x="370115" y="332015"/>
                </a:lnTo>
                <a:lnTo>
                  <a:pt x="391886" y="291193"/>
                </a:lnTo>
                <a:lnTo>
                  <a:pt x="413658" y="261257"/>
                </a:lnTo>
                <a:lnTo>
                  <a:pt x="427265" y="239486"/>
                </a:lnTo>
                <a:lnTo>
                  <a:pt x="459922" y="242207"/>
                </a:lnTo>
                <a:lnTo>
                  <a:pt x="484415" y="266700"/>
                </a:lnTo>
                <a:lnTo>
                  <a:pt x="530679" y="244929"/>
                </a:lnTo>
                <a:lnTo>
                  <a:pt x="547008" y="253093"/>
                </a:lnTo>
                <a:lnTo>
                  <a:pt x="612322" y="272143"/>
                </a:lnTo>
                <a:lnTo>
                  <a:pt x="634093" y="263979"/>
                </a:lnTo>
                <a:lnTo>
                  <a:pt x="639536" y="225879"/>
                </a:lnTo>
                <a:lnTo>
                  <a:pt x="756558" y="136072"/>
                </a:lnTo>
                <a:lnTo>
                  <a:pt x="1009650" y="127907"/>
                </a:lnTo>
                <a:lnTo>
                  <a:pt x="1107622" y="190500"/>
                </a:lnTo>
                <a:lnTo>
                  <a:pt x="1107622" y="231322"/>
                </a:lnTo>
                <a:lnTo>
                  <a:pt x="1080408" y="250372"/>
                </a:lnTo>
                <a:lnTo>
                  <a:pt x="1110343" y="250372"/>
                </a:lnTo>
                <a:lnTo>
                  <a:pt x="1137558" y="258536"/>
                </a:lnTo>
                <a:lnTo>
                  <a:pt x="1156608" y="239486"/>
                </a:lnTo>
                <a:lnTo>
                  <a:pt x="1129393" y="198665"/>
                </a:lnTo>
                <a:lnTo>
                  <a:pt x="1115786" y="122465"/>
                </a:lnTo>
                <a:lnTo>
                  <a:pt x="1450522" y="0"/>
                </a:lnTo>
                <a:lnTo>
                  <a:pt x="1543050" y="89807"/>
                </a:lnTo>
                <a:lnTo>
                  <a:pt x="1572986" y="146957"/>
                </a:lnTo>
                <a:lnTo>
                  <a:pt x="1583872" y="255815"/>
                </a:lnTo>
                <a:lnTo>
                  <a:pt x="1706336" y="255815"/>
                </a:lnTo>
                <a:lnTo>
                  <a:pt x="1752600" y="321129"/>
                </a:lnTo>
                <a:lnTo>
                  <a:pt x="1815193" y="323850"/>
                </a:lnTo>
                <a:lnTo>
                  <a:pt x="1891393" y="351065"/>
                </a:lnTo>
                <a:lnTo>
                  <a:pt x="1948543" y="321129"/>
                </a:lnTo>
                <a:lnTo>
                  <a:pt x="1978479" y="348343"/>
                </a:lnTo>
                <a:lnTo>
                  <a:pt x="2111829" y="356507"/>
                </a:lnTo>
                <a:lnTo>
                  <a:pt x="2139043" y="503465"/>
                </a:lnTo>
                <a:lnTo>
                  <a:pt x="2177143" y="522515"/>
                </a:lnTo>
                <a:lnTo>
                  <a:pt x="2250622" y="522515"/>
                </a:lnTo>
                <a:lnTo>
                  <a:pt x="2256065" y="563336"/>
                </a:lnTo>
                <a:lnTo>
                  <a:pt x="2321379" y="576943"/>
                </a:lnTo>
                <a:lnTo>
                  <a:pt x="2343150" y="541565"/>
                </a:lnTo>
                <a:lnTo>
                  <a:pt x="2544536" y="628650"/>
                </a:lnTo>
                <a:lnTo>
                  <a:pt x="2517322" y="653143"/>
                </a:lnTo>
                <a:lnTo>
                  <a:pt x="2541815" y="653143"/>
                </a:lnTo>
                <a:lnTo>
                  <a:pt x="2558143" y="699407"/>
                </a:lnTo>
                <a:lnTo>
                  <a:pt x="2593522" y="718457"/>
                </a:lnTo>
                <a:lnTo>
                  <a:pt x="2623458" y="778329"/>
                </a:lnTo>
                <a:lnTo>
                  <a:pt x="2645229" y="810986"/>
                </a:lnTo>
                <a:lnTo>
                  <a:pt x="2639786" y="838200"/>
                </a:lnTo>
                <a:lnTo>
                  <a:pt x="2653393" y="873579"/>
                </a:lnTo>
                <a:lnTo>
                  <a:pt x="2579915" y="889907"/>
                </a:lnTo>
                <a:lnTo>
                  <a:pt x="2549979" y="919843"/>
                </a:lnTo>
                <a:lnTo>
                  <a:pt x="2495550" y="908957"/>
                </a:lnTo>
                <a:lnTo>
                  <a:pt x="2400300" y="933450"/>
                </a:lnTo>
                <a:lnTo>
                  <a:pt x="2326822" y="957943"/>
                </a:lnTo>
                <a:lnTo>
                  <a:pt x="2234293" y="971550"/>
                </a:lnTo>
                <a:lnTo>
                  <a:pt x="2160815" y="985157"/>
                </a:lnTo>
                <a:lnTo>
                  <a:pt x="2076450" y="1006929"/>
                </a:lnTo>
                <a:lnTo>
                  <a:pt x="2013858" y="998765"/>
                </a:lnTo>
                <a:lnTo>
                  <a:pt x="2000250" y="1012372"/>
                </a:lnTo>
                <a:lnTo>
                  <a:pt x="1872343" y="1015093"/>
                </a:lnTo>
                <a:lnTo>
                  <a:pt x="1845129" y="1001486"/>
                </a:lnTo>
                <a:lnTo>
                  <a:pt x="1785258" y="1028700"/>
                </a:lnTo>
                <a:lnTo>
                  <a:pt x="1660072" y="1039586"/>
                </a:lnTo>
                <a:lnTo>
                  <a:pt x="1643743" y="1088572"/>
                </a:lnTo>
                <a:lnTo>
                  <a:pt x="1466850" y="1145722"/>
                </a:lnTo>
                <a:lnTo>
                  <a:pt x="1265465" y="1134836"/>
                </a:lnTo>
                <a:lnTo>
                  <a:pt x="1012372" y="1129393"/>
                </a:lnTo>
                <a:lnTo>
                  <a:pt x="1012372" y="1094015"/>
                </a:lnTo>
                <a:lnTo>
                  <a:pt x="699408" y="990600"/>
                </a:lnTo>
                <a:lnTo>
                  <a:pt x="661308" y="1031422"/>
                </a:lnTo>
                <a:lnTo>
                  <a:pt x="664029" y="1085850"/>
                </a:lnTo>
                <a:lnTo>
                  <a:pt x="419100" y="1094015"/>
                </a:lnTo>
                <a:lnTo>
                  <a:pt x="337458" y="1099457"/>
                </a:lnTo>
                <a:lnTo>
                  <a:pt x="111579" y="1102179"/>
                </a:ln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8" name="Trees ol"/>
          <p:cNvSpPr/>
          <p:nvPr/>
        </p:nvSpPr>
        <p:spPr>
          <a:xfrm>
            <a:off x="4458817" y="2099844"/>
            <a:ext cx="878658" cy="1087153"/>
          </a:xfrm>
          <a:custGeom>
            <a:avLst/>
            <a:gdLst>
              <a:gd name="connsiteX0" fmla="*/ 708883 w 878658"/>
              <a:gd name="connsiteY0" fmla="*/ 1057368 h 1087153"/>
              <a:gd name="connsiteX1" fmla="*/ 717819 w 878658"/>
              <a:gd name="connsiteY1" fmla="*/ 991841 h 1087153"/>
              <a:gd name="connsiteX2" fmla="*/ 711862 w 878658"/>
              <a:gd name="connsiteY2" fmla="*/ 979927 h 1087153"/>
              <a:gd name="connsiteX3" fmla="*/ 705905 w 878658"/>
              <a:gd name="connsiteY3" fmla="*/ 973970 h 1087153"/>
              <a:gd name="connsiteX4" fmla="*/ 696969 w 878658"/>
              <a:gd name="connsiteY4" fmla="*/ 965034 h 1087153"/>
              <a:gd name="connsiteX5" fmla="*/ 688034 w 878658"/>
              <a:gd name="connsiteY5" fmla="*/ 953120 h 1087153"/>
              <a:gd name="connsiteX6" fmla="*/ 685055 w 878658"/>
              <a:gd name="connsiteY6" fmla="*/ 935249 h 1087153"/>
              <a:gd name="connsiteX7" fmla="*/ 693991 w 878658"/>
              <a:gd name="connsiteY7" fmla="*/ 923335 h 1087153"/>
              <a:gd name="connsiteX8" fmla="*/ 714840 w 878658"/>
              <a:gd name="connsiteY8" fmla="*/ 911421 h 1087153"/>
              <a:gd name="connsiteX9" fmla="*/ 723776 w 878658"/>
              <a:gd name="connsiteY9" fmla="*/ 893550 h 1087153"/>
              <a:gd name="connsiteX10" fmla="*/ 735690 w 878658"/>
              <a:gd name="connsiteY10" fmla="*/ 881636 h 1087153"/>
              <a:gd name="connsiteX11" fmla="*/ 738668 w 878658"/>
              <a:gd name="connsiteY11" fmla="*/ 866744 h 1087153"/>
              <a:gd name="connsiteX12" fmla="*/ 741647 w 878658"/>
              <a:gd name="connsiteY12" fmla="*/ 848873 h 1087153"/>
              <a:gd name="connsiteX13" fmla="*/ 747604 w 878658"/>
              <a:gd name="connsiteY13" fmla="*/ 836959 h 1087153"/>
              <a:gd name="connsiteX14" fmla="*/ 762496 w 878658"/>
              <a:gd name="connsiteY14" fmla="*/ 825045 h 1087153"/>
              <a:gd name="connsiteX15" fmla="*/ 774410 w 878658"/>
              <a:gd name="connsiteY15" fmla="*/ 810152 h 1087153"/>
              <a:gd name="connsiteX16" fmla="*/ 780367 w 878658"/>
              <a:gd name="connsiteY16" fmla="*/ 789303 h 1087153"/>
              <a:gd name="connsiteX17" fmla="*/ 780367 w 878658"/>
              <a:gd name="connsiteY17" fmla="*/ 762496 h 1087153"/>
              <a:gd name="connsiteX18" fmla="*/ 777389 w 878658"/>
              <a:gd name="connsiteY18" fmla="*/ 750582 h 1087153"/>
              <a:gd name="connsiteX19" fmla="*/ 777389 w 878658"/>
              <a:gd name="connsiteY19" fmla="*/ 729733 h 1087153"/>
              <a:gd name="connsiteX20" fmla="*/ 783346 w 878658"/>
              <a:gd name="connsiteY20" fmla="*/ 711862 h 1087153"/>
              <a:gd name="connsiteX21" fmla="*/ 795260 w 878658"/>
              <a:gd name="connsiteY21" fmla="*/ 693991 h 1087153"/>
              <a:gd name="connsiteX22" fmla="*/ 801217 w 878658"/>
              <a:gd name="connsiteY22" fmla="*/ 679098 h 1087153"/>
              <a:gd name="connsiteX23" fmla="*/ 795260 w 878658"/>
              <a:gd name="connsiteY23" fmla="*/ 667184 h 1087153"/>
              <a:gd name="connsiteX24" fmla="*/ 783346 w 878658"/>
              <a:gd name="connsiteY24" fmla="*/ 649313 h 1087153"/>
              <a:gd name="connsiteX25" fmla="*/ 783346 w 878658"/>
              <a:gd name="connsiteY25" fmla="*/ 631442 h 1087153"/>
              <a:gd name="connsiteX26" fmla="*/ 789303 w 878658"/>
              <a:gd name="connsiteY26" fmla="*/ 607614 h 1087153"/>
              <a:gd name="connsiteX27" fmla="*/ 804195 w 878658"/>
              <a:gd name="connsiteY27" fmla="*/ 586764 h 1087153"/>
              <a:gd name="connsiteX28" fmla="*/ 819088 w 878658"/>
              <a:gd name="connsiteY28" fmla="*/ 571872 h 1087153"/>
              <a:gd name="connsiteX29" fmla="*/ 828023 w 878658"/>
              <a:gd name="connsiteY29" fmla="*/ 548044 h 1087153"/>
              <a:gd name="connsiteX30" fmla="*/ 845894 w 878658"/>
              <a:gd name="connsiteY30" fmla="*/ 524216 h 1087153"/>
              <a:gd name="connsiteX31" fmla="*/ 869722 w 878658"/>
              <a:gd name="connsiteY31" fmla="*/ 500388 h 1087153"/>
              <a:gd name="connsiteX32" fmla="*/ 872701 w 878658"/>
              <a:gd name="connsiteY32" fmla="*/ 473581 h 1087153"/>
              <a:gd name="connsiteX33" fmla="*/ 878658 w 878658"/>
              <a:gd name="connsiteY33" fmla="*/ 440818 h 1087153"/>
              <a:gd name="connsiteX34" fmla="*/ 869722 w 878658"/>
              <a:gd name="connsiteY34" fmla="*/ 428904 h 1087153"/>
              <a:gd name="connsiteX35" fmla="*/ 854830 w 878658"/>
              <a:gd name="connsiteY35" fmla="*/ 416990 h 1087153"/>
              <a:gd name="connsiteX36" fmla="*/ 833980 w 878658"/>
              <a:gd name="connsiteY36" fmla="*/ 405076 h 1087153"/>
              <a:gd name="connsiteX37" fmla="*/ 816109 w 878658"/>
              <a:gd name="connsiteY37" fmla="*/ 393162 h 1087153"/>
              <a:gd name="connsiteX38" fmla="*/ 795260 w 878658"/>
              <a:gd name="connsiteY38" fmla="*/ 369334 h 1087153"/>
              <a:gd name="connsiteX39" fmla="*/ 789303 w 878658"/>
              <a:gd name="connsiteY39" fmla="*/ 339549 h 1087153"/>
              <a:gd name="connsiteX40" fmla="*/ 774410 w 878658"/>
              <a:gd name="connsiteY40" fmla="*/ 300828 h 1087153"/>
              <a:gd name="connsiteX41" fmla="*/ 774410 w 878658"/>
              <a:gd name="connsiteY41" fmla="*/ 271043 h 1087153"/>
              <a:gd name="connsiteX42" fmla="*/ 774410 w 878658"/>
              <a:gd name="connsiteY42" fmla="*/ 253172 h 1087153"/>
              <a:gd name="connsiteX43" fmla="*/ 756539 w 878658"/>
              <a:gd name="connsiteY43" fmla="*/ 238280 h 1087153"/>
              <a:gd name="connsiteX44" fmla="*/ 738668 w 878658"/>
              <a:gd name="connsiteY44" fmla="*/ 205516 h 1087153"/>
              <a:gd name="connsiteX45" fmla="*/ 735690 w 878658"/>
              <a:gd name="connsiteY45" fmla="*/ 178710 h 1087153"/>
              <a:gd name="connsiteX46" fmla="*/ 738668 w 878658"/>
              <a:gd name="connsiteY46" fmla="*/ 151903 h 1087153"/>
              <a:gd name="connsiteX47" fmla="*/ 732711 w 878658"/>
              <a:gd name="connsiteY47" fmla="*/ 131054 h 1087153"/>
              <a:gd name="connsiteX48" fmla="*/ 708883 w 878658"/>
              <a:gd name="connsiteY48" fmla="*/ 110204 h 1087153"/>
              <a:gd name="connsiteX49" fmla="*/ 693991 w 878658"/>
              <a:gd name="connsiteY49" fmla="*/ 104247 h 1087153"/>
              <a:gd name="connsiteX50" fmla="*/ 682077 w 878658"/>
              <a:gd name="connsiteY50" fmla="*/ 104247 h 1087153"/>
              <a:gd name="connsiteX51" fmla="*/ 658249 w 878658"/>
              <a:gd name="connsiteY51" fmla="*/ 107226 h 1087153"/>
              <a:gd name="connsiteX52" fmla="*/ 646335 w 878658"/>
              <a:gd name="connsiteY52" fmla="*/ 116161 h 1087153"/>
              <a:gd name="connsiteX53" fmla="*/ 631442 w 878658"/>
              <a:gd name="connsiteY53" fmla="*/ 128075 h 1087153"/>
              <a:gd name="connsiteX54" fmla="*/ 619528 w 878658"/>
              <a:gd name="connsiteY54" fmla="*/ 139989 h 1087153"/>
              <a:gd name="connsiteX55" fmla="*/ 598679 w 878658"/>
              <a:gd name="connsiteY55" fmla="*/ 148925 h 1087153"/>
              <a:gd name="connsiteX56" fmla="*/ 568894 w 878658"/>
              <a:gd name="connsiteY56" fmla="*/ 148925 h 1087153"/>
              <a:gd name="connsiteX57" fmla="*/ 542087 w 878658"/>
              <a:gd name="connsiteY57" fmla="*/ 137011 h 1087153"/>
              <a:gd name="connsiteX58" fmla="*/ 521238 w 878658"/>
              <a:gd name="connsiteY58" fmla="*/ 122118 h 1087153"/>
              <a:gd name="connsiteX59" fmla="*/ 497410 w 878658"/>
              <a:gd name="connsiteY59" fmla="*/ 116161 h 1087153"/>
              <a:gd name="connsiteX60" fmla="*/ 464646 w 878658"/>
              <a:gd name="connsiteY60" fmla="*/ 86376 h 1087153"/>
              <a:gd name="connsiteX61" fmla="*/ 455711 w 878658"/>
              <a:gd name="connsiteY61" fmla="*/ 50634 h 1087153"/>
              <a:gd name="connsiteX62" fmla="*/ 437840 w 878658"/>
              <a:gd name="connsiteY62" fmla="*/ 38720 h 1087153"/>
              <a:gd name="connsiteX63" fmla="*/ 408055 w 878658"/>
              <a:gd name="connsiteY63" fmla="*/ 20849 h 1087153"/>
              <a:gd name="connsiteX64" fmla="*/ 396141 w 878658"/>
              <a:gd name="connsiteY64" fmla="*/ 8935 h 1087153"/>
              <a:gd name="connsiteX65" fmla="*/ 372313 w 878658"/>
              <a:gd name="connsiteY65" fmla="*/ 2978 h 1087153"/>
              <a:gd name="connsiteX66" fmla="*/ 336571 w 878658"/>
              <a:gd name="connsiteY66" fmla="*/ 0 h 1087153"/>
              <a:gd name="connsiteX67" fmla="*/ 312743 w 878658"/>
              <a:gd name="connsiteY67" fmla="*/ 5957 h 1087153"/>
              <a:gd name="connsiteX68" fmla="*/ 282958 w 878658"/>
              <a:gd name="connsiteY68" fmla="*/ 23828 h 1087153"/>
              <a:gd name="connsiteX69" fmla="*/ 265087 w 878658"/>
              <a:gd name="connsiteY69" fmla="*/ 41699 h 1087153"/>
              <a:gd name="connsiteX70" fmla="*/ 259130 w 878658"/>
              <a:gd name="connsiteY70" fmla="*/ 62548 h 1087153"/>
              <a:gd name="connsiteX71" fmla="*/ 241259 w 878658"/>
              <a:gd name="connsiteY71" fmla="*/ 68505 h 1087153"/>
              <a:gd name="connsiteX72" fmla="*/ 229345 w 878658"/>
              <a:gd name="connsiteY72" fmla="*/ 86376 h 1087153"/>
              <a:gd name="connsiteX73" fmla="*/ 226366 w 878658"/>
              <a:gd name="connsiteY73" fmla="*/ 113183 h 1087153"/>
              <a:gd name="connsiteX74" fmla="*/ 208495 w 878658"/>
              <a:gd name="connsiteY74" fmla="*/ 134032 h 1087153"/>
              <a:gd name="connsiteX75" fmla="*/ 184667 w 878658"/>
              <a:gd name="connsiteY75" fmla="*/ 145946 h 1087153"/>
              <a:gd name="connsiteX76" fmla="*/ 160839 w 878658"/>
              <a:gd name="connsiteY76" fmla="*/ 166796 h 1087153"/>
              <a:gd name="connsiteX77" fmla="*/ 148925 w 878658"/>
              <a:gd name="connsiteY77" fmla="*/ 190624 h 1087153"/>
              <a:gd name="connsiteX78" fmla="*/ 131054 w 878658"/>
              <a:gd name="connsiteY78" fmla="*/ 208495 h 1087153"/>
              <a:gd name="connsiteX79" fmla="*/ 128076 w 878658"/>
              <a:gd name="connsiteY79" fmla="*/ 241258 h 1087153"/>
              <a:gd name="connsiteX80" fmla="*/ 122119 w 878658"/>
              <a:gd name="connsiteY80" fmla="*/ 268065 h 1087153"/>
              <a:gd name="connsiteX81" fmla="*/ 110204 w 878658"/>
              <a:gd name="connsiteY81" fmla="*/ 279979 h 1087153"/>
              <a:gd name="connsiteX82" fmla="*/ 89355 w 878658"/>
              <a:gd name="connsiteY82" fmla="*/ 291893 h 1087153"/>
              <a:gd name="connsiteX83" fmla="*/ 53613 w 878658"/>
              <a:gd name="connsiteY83" fmla="*/ 306785 h 1087153"/>
              <a:gd name="connsiteX84" fmla="*/ 38720 w 878658"/>
              <a:gd name="connsiteY84" fmla="*/ 315721 h 1087153"/>
              <a:gd name="connsiteX85" fmla="*/ 26806 w 878658"/>
              <a:gd name="connsiteY85" fmla="*/ 339549 h 1087153"/>
              <a:gd name="connsiteX86" fmla="*/ 17871 w 878658"/>
              <a:gd name="connsiteY86" fmla="*/ 375291 h 1087153"/>
              <a:gd name="connsiteX87" fmla="*/ 5957 w 878658"/>
              <a:gd name="connsiteY87" fmla="*/ 396140 h 1087153"/>
              <a:gd name="connsiteX88" fmla="*/ 0 w 878658"/>
              <a:gd name="connsiteY88" fmla="*/ 425925 h 1087153"/>
              <a:gd name="connsiteX89" fmla="*/ 2978 w 878658"/>
              <a:gd name="connsiteY89" fmla="*/ 455710 h 1087153"/>
              <a:gd name="connsiteX90" fmla="*/ 14892 w 878658"/>
              <a:gd name="connsiteY90" fmla="*/ 482517 h 1087153"/>
              <a:gd name="connsiteX91" fmla="*/ 47656 w 878658"/>
              <a:gd name="connsiteY91" fmla="*/ 497409 h 1087153"/>
              <a:gd name="connsiteX92" fmla="*/ 77441 w 878658"/>
              <a:gd name="connsiteY92" fmla="*/ 506345 h 1087153"/>
              <a:gd name="connsiteX93" fmla="*/ 89355 w 878658"/>
              <a:gd name="connsiteY93" fmla="*/ 524216 h 1087153"/>
              <a:gd name="connsiteX94" fmla="*/ 113183 w 878658"/>
              <a:gd name="connsiteY94" fmla="*/ 545065 h 1087153"/>
              <a:gd name="connsiteX95" fmla="*/ 134033 w 878658"/>
              <a:gd name="connsiteY95" fmla="*/ 568893 h 1087153"/>
              <a:gd name="connsiteX96" fmla="*/ 157861 w 878658"/>
              <a:gd name="connsiteY96" fmla="*/ 574850 h 1087153"/>
              <a:gd name="connsiteX97" fmla="*/ 166796 w 878658"/>
              <a:gd name="connsiteY97" fmla="*/ 607614 h 1087153"/>
              <a:gd name="connsiteX98" fmla="*/ 166796 w 878658"/>
              <a:gd name="connsiteY98" fmla="*/ 637399 h 1087153"/>
              <a:gd name="connsiteX99" fmla="*/ 157861 w 878658"/>
              <a:gd name="connsiteY99" fmla="*/ 670163 h 1087153"/>
              <a:gd name="connsiteX100" fmla="*/ 137011 w 878658"/>
              <a:gd name="connsiteY100" fmla="*/ 696969 h 1087153"/>
              <a:gd name="connsiteX101" fmla="*/ 116162 w 878658"/>
              <a:gd name="connsiteY101" fmla="*/ 720797 h 1087153"/>
              <a:gd name="connsiteX102" fmla="*/ 122119 w 878658"/>
              <a:gd name="connsiteY102" fmla="*/ 750582 h 1087153"/>
              <a:gd name="connsiteX103" fmla="*/ 142968 w 878658"/>
              <a:gd name="connsiteY103" fmla="*/ 780367 h 1087153"/>
              <a:gd name="connsiteX104" fmla="*/ 148925 w 878658"/>
              <a:gd name="connsiteY104" fmla="*/ 792281 h 1087153"/>
              <a:gd name="connsiteX105" fmla="*/ 148925 w 878658"/>
              <a:gd name="connsiteY105" fmla="*/ 792281 h 1087153"/>
              <a:gd name="connsiteX106" fmla="*/ 157861 w 878658"/>
              <a:gd name="connsiteY106" fmla="*/ 825045 h 1087153"/>
              <a:gd name="connsiteX107" fmla="*/ 157861 w 878658"/>
              <a:gd name="connsiteY107" fmla="*/ 825045 h 1087153"/>
              <a:gd name="connsiteX108" fmla="*/ 131054 w 878658"/>
              <a:gd name="connsiteY108" fmla="*/ 845894 h 1087153"/>
              <a:gd name="connsiteX109" fmla="*/ 125097 w 878658"/>
              <a:gd name="connsiteY109" fmla="*/ 860787 h 1087153"/>
              <a:gd name="connsiteX110" fmla="*/ 125097 w 878658"/>
              <a:gd name="connsiteY110" fmla="*/ 860787 h 1087153"/>
              <a:gd name="connsiteX111" fmla="*/ 148925 w 878658"/>
              <a:gd name="connsiteY111" fmla="*/ 887593 h 1087153"/>
              <a:gd name="connsiteX112" fmla="*/ 160839 w 878658"/>
              <a:gd name="connsiteY112" fmla="*/ 890572 h 1087153"/>
              <a:gd name="connsiteX113" fmla="*/ 157861 w 878658"/>
              <a:gd name="connsiteY113" fmla="*/ 914400 h 1087153"/>
              <a:gd name="connsiteX114" fmla="*/ 169775 w 878658"/>
              <a:gd name="connsiteY114" fmla="*/ 923335 h 1087153"/>
              <a:gd name="connsiteX115" fmla="*/ 193603 w 878658"/>
              <a:gd name="connsiteY115" fmla="*/ 944185 h 1087153"/>
              <a:gd name="connsiteX116" fmla="*/ 208495 w 878658"/>
              <a:gd name="connsiteY116" fmla="*/ 947163 h 1087153"/>
              <a:gd name="connsiteX117" fmla="*/ 220409 w 878658"/>
              <a:gd name="connsiteY117" fmla="*/ 962056 h 1087153"/>
              <a:gd name="connsiteX118" fmla="*/ 211474 w 878658"/>
              <a:gd name="connsiteY118" fmla="*/ 982905 h 1087153"/>
              <a:gd name="connsiteX119" fmla="*/ 211474 w 878658"/>
              <a:gd name="connsiteY119" fmla="*/ 982905 h 1087153"/>
              <a:gd name="connsiteX120" fmla="*/ 184667 w 878658"/>
              <a:gd name="connsiteY120" fmla="*/ 1015669 h 1087153"/>
              <a:gd name="connsiteX121" fmla="*/ 184667 w 878658"/>
              <a:gd name="connsiteY121" fmla="*/ 1039497 h 1087153"/>
              <a:gd name="connsiteX122" fmla="*/ 184667 w 878658"/>
              <a:gd name="connsiteY122" fmla="*/ 1075239 h 1087153"/>
              <a:gd name="connsiteX123" fmla="*/ 217431 w 878658"/>
              <a:gd name="connsiteY123" fmla="*/ 1087153 h 1087153"/>
              <a:gd name="connsiteX124" fmla="*/ 262108 w 878658"/>
              <a:gd name="connsiteY124" fmla="*/ 1075239 h 1087153"/>
              <a:gd name="connsiteX125" fmla="*/ 282958 w 878658"/>
              <a:gd name="connsiteY125" fmla="*/ 1060346 h 1087153"/>
              <a:gd name="connsiteX126" fmla="*/ 303807 w 878658"/>
              <a:gd name="connsiteY126" fmla="*/ 1057368 h 1087153"/>
              <a:gd name="connsiteX127" fmla="*/ 327635 w 878658"/>
              <a:gd name="connsiteY127" fmla="*/ 1057368 h 1087153"/>
              <a:gd name="connsiteX128" fmla="*/ 366356 w 878658"/>
              <a:gd name="connsiteY128" fmla="*/ 1045454 h 1087153"/>
              <a:gd name="connsiteX129" fmla="*/ 402098 w 878658"/>
              <a:gd name="connsiteY129" fmla="*/ 1045454 h 1087153"/>
              <a:gd name="connsiteX130" fmla="*/ 428904 w 878658"/>
              <a:gd name="connsiteY130" fmla="*/ 1048432 h 1087153"/>
              <a:gd name="connsiteX131" fmla="*/ 482517 w 878658"/>
              <a:gd name="connsiteY131" fmla="*/ 1063325 h 1087153"/>
              <a:gd name="connsiteX132" fmla="*/ 515281 w 878658"/>
              <a:gd name="connsiteY132" fmla="*/ 1075239 h 1087153"/>
              <a:gd name="connsiteX133" fmla="*/ 559958 w 878658"/>
              <a:gd name="connsiteY133" fmla="*/ 1075239 h 1087153"/>
              <a:gd name="connsiteX134" fmla="*/ 583786 w 878658"/>
              <a:gd name="connsiteY134" fmla="*/ 1087153 h 1087153"/>
              <a:gd name="connsiteX135" fmla="*/ 604636 w 878658"/>
              <a:gd name="connsiteY135" fmla="*/ 1087153 h 1087153"/>
              <a:gd name="connsiteX136" fmla="*/ 631442 w 878658"/>
              <a:gd name="connsiteY136" fmla="*/ 1075239 h 1087153"/>
              <a:gd name="connsiteX137" fmla="*/ 646335 w 878658"/>
              <a:gd name="connsiteY137" fmla="*/ 1060346 h 1087153"/>
              <a:gd name="connsiteX138" fmla="*/ 708883 w 878658"/>
              <a:gd name="connsiteY138" fmla="*/ 1057368 h 108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878658" h="1087153">
                <a:moveTo>
                  <a:pt x="708883" y="1057368"/>
                </a:moveTo>
                <a:lnTo>
                  <a:pt x="717819" y="991841"/>
                </a:lnTo>
                <a:lnTo>
                  <a:pt x="711862" y="979927"/>
                </a:lnTo>
                <a:lnTo>
                  <a:pt x="705905" y="973970"/>
                </a:lnTo>
                <a:lnTo>
                  <a:pt x="696969" y="965034"/>
                </a:lnTo>
                <a:lnTo>
                  <a:pt x="688034" y="953120"/>
                </a:lnTo>
                <a:lnTo>
                  <a:pt x="685055" y="935249"/>
                </a:lnTo>
                <a:lnTo>
                  <a:pt x="693991" y="923335"/>
                </a:lnTo>
                <a:lnTo>
                  <a:pt x="714840" y="911421"/>
                </a:lnTo>
                <a:lnTo>
                  <a:pt x="723776" y="893550"/>
                </a:lnTo>
                <a:lnTo>
                  <a:pt x="735690" y="881636"/>
                </a:lnTo>
                <a:lnTo>
                  <a:pt x="738668" y="866744"/>
                </a:lnTo>
                <a:lnTo>
                  <a:pt x="741647" y="848873"/>
                </a:lnTo>
                <a:lnTo>
                  <a:pt x="747604" y="836959"/>
                </a:lnTo>
                <a:lnTo>
                  <a:pt x="762496" y="825045"/>
                </a:lnTo>
                <a:lnTo>
                  <a:pt x="774410" y="810152"/>
                </a:lnTo>
                <a:lnTo>
                  <a:pt x="780367" y="789303"/>
                </a:lnTo>
                <a:lnTo>
                  <a:pt x="780367" y="762496"/>
                </a:lnTo>
                <a:lnTo>
                  <a:pt x="777389" y="750582"/>
                </a:lnTo>
                <a:lnTo>
                  <a:pt x="777389" y="729733"/>
                </a:lnTo>
                <a:lnTo>
                  <a:pt x="783346" y="711862"/>
                </a:lnTo>
                <a:lnTo>
                  <a:pt x="795260" y="693991"/>
                </a:lnTo>
                <a:lnTo>
                  <a:pt x="801217" y="679098"/>
                </a:lnTo>
                <a:lnTo>
                  <a:pt x="795260" y="667184"/>
                </a:lnTo>
                <a:lnTo>
                  <a:pt x="783346" y="649313"/>
                </a:lnTo>
                <a:lnTo>
                  <a:pt x="783346" y="631442"/>
                </a:lnTo>
                <a:lnTo>
                  <a:pt x="789303" y="607614"/>
                </a:lnTo>
                <a:lnTo>
                  <a:pt x="804195" y="586764"/>
                </a:lnTo>
                <a:lnTo>
                  <a:pt x="819088" y="571872"/>
                </a:lnTo>
                <a:lnTo>
                  <a:pt x="828023" y="548044"/>
                </a:lnTo>
                <a:lnTo>
                  <a:pt x="845894" y="524216"/>
                </a:lnTo>
                <a:lnTo>
                  <a:pt x="869722" y="500388"/>
                </a:lnTo>
                <a:lnTo>
                  <a:pt x="872701" y="473581"/>
                </a:lnTo>
                <a:lnTo>
                  <a:pt x="878658" y="440818"/>
                </a:lnTo>
                <a:lnTo>
                  <a:pt x="869722" y="428904"/>
                </a:lnTo>
                <a:lnTo>
                  <a:pt x="854830" y="416990"/>
                </a:lnTo>
                <a:lnTo>
                  <a:pt x="833980" y="405076"/>
                </a:lnTo>
                <a:lnTo>
                  <a:pt x="816109" y="393162"/>
                </a:lnTo>
                <a:lnTo>
                  <a:pt x="795260" y="369334"/>
                </a:lnTo>
                <a:lnTo>
                  <a:pt x="789303" y="339549"/>
                </a:lnTo>
                <a:lnTo>
                  <a:pt x="774410" y="300828"/>
                </a:lnTo>
                <a:lnTo>
                  <a:pt x="774410" y="271043"/>
                </a:lnTo>
                <a:lnTo>
                  <a:pt x="774410" y="253172"/>
                </a:lnTo>
                <a:lnTo>
                  <a:pt x="756539" y="238280"/>
                </a:lnTo>
                <a:lnTo>
                  <a:pt x="738668" y="205516"/>
                </a:lnTo>
                <a:lnTo>
                  <a:pt x="735690" y="178710"/>
                </a:lnTo>
                <a:lnTo>
                  <a:pt x="738668" y="151903"/>
                </a:lnTo>
                <a:lnTo>
                  <a:pt x="732711" y="131054"/>
                </a:lnTo>
                <a:lnTo>
                  <a:pt x="708883" y="110204"/>
                </a:lnTo>
                <a:lnTo>
                  <a:pt x="693991" y="104247"/>
                </a:lnTo>
                <a:lnTo>
                  <a:pt x="682077" y="104247"/>
                </a:lnTo>
                <a:lnTo>
                  <a:pt x="658249" y="107226"/>
                </a:lnTo>
                <a:lnTo>
                  <a:pt x="646335" y="116161"/>
                </a:lnTo>
                <a:lnTo>
                  <a:pt x="631442" y="128075"/>
                </a:lnTo>
                <a:lnTo>
                  <a:pt x="619528" y="139989"/>
                </a:lnTo>
                <a:lnTo>
                  <a:pt x="598679" y="148925"/>
                </a:lnTo>
                <a:lnTo>
                  <a:pt x="568894" y="148925"/>
                </a:lnTo>
                <a:lnTo>
                  <a:pt x="542087" y="137011"/>
                </a:lnTo>
                <a:lnTo>
                  <a:pt x="521238" y="122118"/>
                </a:lnTo>
                <a:lnTo>
                  <a:pt x="497410" y="116161"/>
                </a:lnTo>
                <a:lnTo>
                  <a:pt x="464646" y="86376"/>
                </a:lnTo>
                <a:lnTo>
                  <a:pt x="455711" y="50634"/>
                </a:lnTo>
                <a:lnTo>
                  <a:pt x="437840" y="38720"/>
                </a:lnTo>
                <a:lnTo>
                  <a:pt x="408055" y="20849"/>
                </a:lnTo>
                <a:lnTo>
                  <a:pt x="396141" y="8935"/>
                </a:lnTo>
                <a:lnTo>
                  <a:pt x="372313" y="2978"/>
                </a:lnTo>
                <a:lnTo>
                  <a:pt x="336571" y="0"/>
                </a:lnTo>
                <a:lnTo>
                  <a:pt x="312743" y="5957"/>
                </a:lnTo>
                <a:lnTo>
                  <a:pt x="282958" y="23828"/>
                </a:lnTo>
                <a:lnTo>
                  <a:pt x="265087" y="41699"/>
                </a:lnTo>
                <a:lnTo>
                  <a:pt x="259130" y="62548"/>
                </a:lnTo>
                <a:lnTo>
                  <a:pt x="241259" y="68505"/>
                </a:lnTo>
                <a:lnTo>
                  <a:pt x="229345" y="86376"/>
                </a:lnTo>
                <a:lnTo>
                  <a:pt x="226366" y="113183"/>
                </a:lnTo>
                <a:lnTo>
                  <a:pt x="208495" y="134032"/>
                </a:lnTo>
                <a:lnTo>
                  <a:pt x="184667" y="145946"/>
                </a:lnTo>
                <a:lnTo>
                  <a:pt x="160839" y="166796"/>
                </a:lnTo>
                <a:lnTo>
                  <a:pt x="148925" y="190624"/>
                </a:lnTo>
                <a:lnTo>
                  <a:pt x="131054" y="208495"/>
                </a:lnTo>
                <a:lnTo>
                  <a:pt x="128076" y="241258"/>
                </a:lnTo>
                <a:lnTo>
                  <a:pt x="122119" y="268065"/>
                </a:lnTo>
                <a:lnTo>
                  <a:pt x="110204" y="279979"/>
                </a:lnTo>
                <a:lnTo>
                  <a:pt x="89355" y="291893"/>
                </a:lnTo>
                <a:lnTo>
                  <a:pt x="53613" y="306785"/>
                </a:lnTo>
                <a:lnTo>
                  <a:pt x="38720" y="315721"/>
                </a:lnTo>
                <a:lnTo>
                  <a:pt x="26806" y="339549"/>
                </a:lnTo>
                <a:lnTo>
                  <a:pt x="17871" y="375291"/>
                </a:lnTo>
                <a:lnTo>
                  <a:pt x="5957" y="396140"/>
                </a:lnTo>
                <a:lnTo>
                  <a:pt x="0" y="425925"/>
                </a:lnTo>
                <a:lnTo>
                  <a:pt x="2978" y="455710"/>
                </a:lnTo>
                <a:lnTo>
                  <a:pt x="14892" y="482517"/>
                </a:lnTo>
                <a:lnTo>
                  <a:pt x="47656" y="497409"/>
                </a:lnTo>
                <a:lnTo>
                  <a:pt x="77441" y="506345"/>
                </a:lnTo>
                <a:lnTo>
                  <a:pt x="89355" y="524216"/>
                </a:lnTo>
                <a:lnTo>
                  <a:pt x="113183" y="545065"/>
                </a:lnTo>
                <a:lnTo>
                  <a:pt x="134033" y="568893"/>
                </a:lnTo>
                <a:lnTo>
                  <a:pt x="157861" y="574850"/>
                </a:lnTo>
                <a:lnTo>
                  <a:pt x="166796" y="607614"/>
                </a:lnTo>
                <a:lnTo>
                  <a:pt x="166796" y="637399"/>
                </a:lnTo>
                <a:lnTo>
                  <a:pt x="157861" y="670163"/>
                </a:lnTo>
                <a:lnTo>
                  <a:pt x="137011" y="696969"/>
                </a:lnTo>
                <a:lnTo>
                  <a:pt x="116162" y="720797"/>
                </a:lnTo>
                <a:lnTo>
                  <a:pt x="122119" y="750582"/>
                </a:lnTo>
                <a:lnTo>
                  <a:pt x="142968" y="780367"/>
                </a:lnTo>
                <a:lnTo>
                  <a:pt x="148925" y="792281"/>
                </a:lnTo>
                <a:lnTo>
                  <a:pt x="148925" y="792281"/>
                </a:lnTo>
                <a:lnTo>
                  <a:pt x="157861" y="825045"/>
                </a:lnTo>
                <a:lnTo>
                  <a:pt x="157861" y="825045"/>
                </a:lnTo>
                <a:lnTo>
                  <a:pt x="131054" y="845894"/>
                </a:lnTo>
                <a:lnTo>
                  <a:pt x="125097" y="860787"/>
                </a:lnTo>
                <a:lnTo>
                  <a:pt x="125097" y="860787"/>
                </a:lnTo>
                <a:lnTo>
                  <a:pt x="148925" y="887593"/>
                </a:lnTo>
                <a:lnTo>
                  <a:pt x="160839" y="890572"/>
                </a:lnTo>
                <a:lnTo>
                  <a:pt x="157861" y="914400"/>
                </a:lnTo>
                <a:lnTo>
                  <a:pt x="169775" y="923335"/>
                </a:lnTo>
                <a:lnTo>
                  <a:pt x="193603" y="944185"/>
                </a:lnTo>
                <a:lnTo>
                  <a:pt x="208495" y="947163"/>
                </a:lnTo>
                <a:lnTo>
                  <a:pt x="220409" y="962056"/>
                </a:lnTo>
                <a:lnTo>
                  <a:pt x="211474" y="982905"/>
                </a:lnTo>
                <a:lnTo>
                  <a:pt x="211474" y="982905"/>
                </a:lnTo>
                <a:lnTo>
                  <a:pt x="184667" y="1015669"/>
                </a:lnTo>
                <a:lnTo>
                  <a:pt x="184667" y="1039497"/>
                </a:lnTo>
                <a:lnTo>
                  <a:pt x="184667" y="1075239"/>
                </a:lnTo>
                <a:lnTo>
                  <a:pt x="217431" y="1087153"/>
                </a:lnTo>
                <a:lnTo>
                  <a:pt x="262108" y="1075239"/>
                </a:lnTo>
                <a:lnTo>
                  <a:pt x="282958" y="1060346"/>
                </a:lnTo>
                <a:lnTo>
                  <a:pt x="303807" y="1057368"/>
                </a:lnTo>
                <a:lnTo>
                  <a:pt x="327635" y="1057368"/>
                </a:lnTo>
                <a:lnTo>
                  <a:pt x="366356" y="1045454"/>
                </a:lnTo>
                <a:lnTo>
                  <a:pt x="402098" y="1045454"/>
                </a:lnTo>
                <a:lnTo>
                  <a:pt x="428904" y="1048432"/>
                </a:lnTo>
                <a:lnTo>
                  <a:pt x="482517" y="1063325"/>
                </a:lnTo>
                <a:lnTo>
                  <a:pt x="515281" y="1075239"/>
                </a:lnTo>
                <a:lnTo>
                  <a:pt x="559958" y="1075239"/>
                </a:lnTo>
                <a:lnTo>
                  <a:pt x="583786" y="1087153"/>
                </a:lnTo>
                <a:lnTo>
                  <a:pt x="604636" y="1087153"/>
                </a:lnTo>
                <a:lnTo>
                  <a:pt x="631442" y="1075239"/>
                </a:lnTo>
                <a:lnTo>
                  <a:pt x="646335" y="1060346"/>
                </a:lnTo>
                <a:lnTo>
                  <a:pt x="708883" y="1057368"/>
                </a:lnTo>
                <a:close/>
              </a:path>
            </a:pathLst>
          </a:custGeom>
          <a:solidFill>
            <a:srgbClr val="FF0000">
              <a:alpha val="5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9" name="Hidden ol"/>
          <p:cNvSpPr/>
          <p:nvPr/>
        </p:nvSpPr>
        <p:spPr>
          <a:xfrm>
            <a:off x="3912042" y="3538330"/>
            <a:ext cx="3848431" cy="938254"/>
          </a:xfrm>
          <a:custGeom>
            <a:avLst/>
            <a:gdLst>
              <a:gd name="connsiteX0" fmla="*/ 3848431 w 3848431"/>
              <a:gd name="connsiteY0" fmla="*/ 310101 h 938254"/>
              <a:gd name="connsiteX1" fmla="*/ 1717481 w 3848431"/>
              <a:gd name="connsiteY1" fmla="*/ 182880 h 938254"/>
              <a:gd name="connsiteX2" fmla="*/ 1630017 w 3848431"/>
              <a:gd name="connsiteY2" fmla="*/ 159027 h 938254"/>
              <a:gd name="connsiteX3" fmla="*/ 1614115 w 3848431"/>
              <a:gd name="connsiteY3" fmla="*/ 95416 h 938254"/>
              <a:gd name="connsiteX4" fmla="*/ 1566407 w 3848431"/>
              <a:gd name="connsiteY4" fmla="*/ 63611 h 938254"/>
              <a:gd name="connsiteX5" fmla="*/ 1439186 w 3848431"/>
              <a:gd name="connsiteY5" fmla="*/ 47708 h 938254"/>
              <a:gd name="connsiteX6" fmla="*/ 1288111 w 3848431"/>
              <a:gd name="connsiteY6" fmla="*/ 23854 h 938254"/>
              <a:gd name="connsiteX7" fmla="*/ 1105231 w 3848431"/>
              <a:gd name="connsiteY7" fmla="*/ 7952 h 938254"/>
              <a:gd name="connsiteX8" fmla="*/ 985961 w 3848431"/>
              <a:gd name="connsiteY8" fmla="*/ 15903 h 938254"/>
              <a:gd name="connsiteX9" fmla="*/ 818984 w 3848431"/>
              <a:gd name="connsiteY9" fmla="*/ 0 h 938254"/>
              <a:gd name="connsiteX10" fmla="*/ 644055 w 3848431"/>
              <a:gd name="connsiteY10" fmla="*/ 0 h 938254"/>
              <a:gd name="connsiteX11" fmla="*/ 556591 w 3848431"/>
              <a:gd name="connsiteY11" fmla="*/ 31806 h 938254"/>
              <a:gd name="connsiteX12" fmla="*/ 492981 w 3848431"/>
              <a:gd name="connsiteY12" fmla="*/ 31806 h 938254"/>
              <a:gd name="connsiteX13" fmla="*/ 492981 w 3848431"/>
              <a:gd name="connsiteY13" fmla="*/ 55660 h 938254"/>
              <a:gd name="connsiteX14" fmla="*/ 500932 w 3848431"/>
              <a:gd name="connsiteY14" fmla="*/ 87465 h 938254"/>
              <a:gd name="connsiteX15" fmla="*/ 540688 w 3848431"/>
              <a:gd name="connsiteY15" fmla="*/ 127221 h 938254"/>
              <a:gd name="connsiteX16" fmla="*/ 540688 w 3848431"/>
              <a:gd name="connsiteY16" fmla="*/ 127221 h 938254"/>
              <a:gd name="connsiteX17" fmla="*/ 556591 w 3848431"/>
              <a:gd name="connsiteY17" fmla="*/ 230588 h 938254"/>
              <a:gd name="connsiteX18" fmla="*/ 564542 w 3848431"/>
              <a:gd name="connsiteY18" fmla="*/ 302150 h 938254"/>
              <a:gd name="connsiteX19" fmla="*/ 540688 w 3848431"/>
              <a:gd name="connsiteY19" fmla="*/ 365760 h 938254"/>
              <a:gd name="connsiteX20" fmla="*/ 492981 w 3848431"/>
              <a:gd name="connsiteY20" fmla="*/ 405517 h 938254"/>
              <a:gd name="connsiteX21" fmla="*/ 477078 w 3848431"/>
              <a:gd name="connsiteY21" fmla="*/ 469127 h 938254"/>
              <a:gd name="connsiteX22" fmla="*/ 373711 w 3848431"/>
              <a:gd name="connsiteY22" fmla="*/ 485030 h 938254"/>
              <a:gd name="connsiteX23" fmla="*/ 182880 w 3848431"/>
              <a:gd name="connsiteY23" fmla="*/ 516835 h 938254"/>
              <a:gd name="connsiteX24" fmla="*/ 63610 w 3848431"/>
              <a:gd name="connsiteY24" fmla="*/ 564543 h 938254"/>
              <a:gd name="connsiteX25" fmla="*/ 0 w 3848431"/>
              <a:gd name="connsiteY25" fmla="*/ 612251 h 938254"/>
              <a:gd name="connsiteX26" fmla="*/ 0 w 3848431"/>
              <a:gd name="connsiteY26" fmla="*/ 699715 h 938254"/>
              <a:gd name="connsiteX27" fmla="*/ 0 w 3848431"/>
              <a:gd name="connsiteY27" fmla="*/ 699715 h 938254"/>
              <a:gd name="connsiteX28" fmla="*/ 135172 w 3848431"/>
              <a:gd name="connsiteY28" fmla="*/ 755374 h 938254"/>
              <a:gd name="connsiteX29" fmla="*/ 349857 w 3848431"/>
              <a:gd name="connsiteY29" fmla="*/ 779228 h 938254"/>
              <a:gd name="connsiteX30" fmla="*/ 3848431 w 3848431"/>
              <a:gd name="connsiteY30" fmla="*/ 938254 h 938254"/>
              <a:gd name="connsiteX31" fmla="*/ 3848431 w 3848431"/>
              <a:gd name="connsiteY31" fmla="*/ 310101 h 9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8431" h="938254">
                <a:moveTo>
                  <a:pt x="3848431" y="310101"/>
                </a:moveTo>
                <a:lnTo>
                  <a:pt x="1717481" y="182880"/>
                </a:lnTo>
                <a:lnTo>
                  <a:pt x="1630017" y="159027"/>
                </a:lnTo>
                <a:lnTo>
                  <a:pt x="1614115" y="95416"/>
                </a:lnTo>
                <a:lnTo>
                  <a:pt x="1566407" y="63611"/>
                </a:lnTo>
                <a:lnTo>
                  <a:pt x="1439186" y="47708"/>
                </a:lnTo>
                <a:lnTo>
                  <a:pt x="1288111" y="23854"/>
                </a:lnTo>
                <a:lnTo>
                  <a:pt x="1105231" y="7952"/>
                </a:lnTo>
                <a:lnTo>
                  <a:pt x="985961" y="15903"/>
                </a:lnTo>
                <a:lnTo>
                  <a:pt x="818984" y="0"/>
                </a:lnTo>
                <a:lnTo>
                  <a:pt x="644055" y="0"/>
                </a:lnTo>
                <a:lnTo>
                  <a:pt x="556591" y="31806"/>
                </a:lnTo>
                <a:lnTo>
                  <a:pt x="492981" y="31806"/>
                </a:lnTo>
                <a:lnTo>
                  <a:pt x="492981" y="55660"/>
                </a:lnTo>
                <a:lnTo>
                  <a:pt x="500932" y="87465"/>
                </a:lnTo>
                <a:lnTo>
                  <a:pt x="540688" y="127221"/>
                </a:lnTo>
                <a:lnTo>
                  <a:pt x="540688" y="127221"/>
                </a:lnTo>
                <a:lnTo>
                  <a:pt x="556591" y="230588"/>
                </a:lnTo>
                <a:lnTo>
                  <a:pt x="564542" y="302150"/>
                </a:lnTo>
                <a:lnTo>
                  <a:pt x="540688" y="365760"/>
                </a:lnTo>
                <a:lnTo>
                  <a:pt x="492981" y="405517"/>
                </a:lnTo>
                <a:lnTo>
                  <a:pt x="477078" y="469127"/>
                </a:lnTo>
                <a:lnTo>
                  <a:pt x="373711" y="485030"/>
                </a:lnTo>
                <a:lnTo>
                  <a:pt x="182880" y="516835"/>
                </a:lnTo>
                <a:lnTo>
                  <a:pt x="63610" y="564543"/>
                </a:lnTo>
                <a:lnTo>
                  <a:pt x="0" y="612251"/>
                </a:lnTo>
                <a:lnTo>
                  <a:pt x="0" y="699715"/>
                </a:lnTo>
                <a:lnTo>
                  <a:pt x="0" y="699715"/>
                </a:lnTo>
                <a:lnTo>
                  <a:pt x="135172" y="755374"/>
                </a:lnTo>
                <a:lnTo>
                  <a:pt x="349857" y="779228"/>
                </a:lnTo>
                <a:lnTo>
                  <a:pt x="3848431" y="938254"/>
                </a:lnTo>
                <a:lnTo>
                  <a:pt x="3848431" y="310101"/>
                </a:lnTo>
                <a:close/>
              </a:path>
            </a:pathLst>
          </a:custGeom>
          <a:solidFill>
            <a:srgbClr val="FF0000">
              <a:alpha val="5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20" name="Currents ol"/>
          <p:cNvSpPr/>
          <p:nvPr/>
        </p:nvSpPr>
        <p:spPr>
          <a:xfrm>
            <a:off x="1653871" y="4436828"/>
            <a:ext cx="6114553" cy="1463040"/>
          </a:xfrm>
          <a:custGeom>
            <a:avLst/>
            <a:gdLst>
              <a:gd name="connsiteX0" fmla="*/ 6114553 w 6114553"/>
              <a:gd name="connsiteY0" fmla="*/ 222636 h 1463040"/>
              <a:gd name="connsiteX1" fmla="*/ 5955527 w 6114553"/>
              <a:gd name="connsiteY1" fmla="*/ 190831 h 1463040"/>
              <a:gd name="connsiteX2" fmla="*/ 5844209 w 6114553"/>
              <a:gd name="connsiteY2" fmla="*/ 174929 h 1463040"/>
              <a:gd name="connsiteX3" fmla="*/ 5748793 w 6114553"/>
              <a:gd name="connsiteY3" fmla="*/ 174929 h 1463040"/>
              <a:gd name="connsiteX4" fmla="*/ 5494352 w 6114553"/>
              <a:gd name="connsiteY4" fmla="*/ 151075 h 1463040"/>
              <a:gd name="connsiteX5" fmla="*/ 5406887 w 6114553"/>
              <a:gd name="connsiteY5" fmla="*/ 151075 h 1463040"/>
              <a:gd name="connsiteX6" fmla="*/ 5247861 w 6114553"/>
              <a:gd name="connsiteY6" fmla="*/ 143123 h 1463040"/>
              <a:gd name="connsiteX7" fmla="*/ 5168348 w 6114553"/>
              <a:gd name="connsiteY7" fmla="*/ 127221 h 1463040"/>
              <a:gd name="connsiteX8" fmla="*/ 5001371 w 6114553"/>
              <a:gd name="connsiteY8" fmla="*/ 103367 h 1463040"/>
              <a:gd name="connsiteX9" fmla="*/ 4746929 w 6114553"/>
              <a:gd name="connsiteY9" fmla="*/ 95415 h 1463040"/>
              <a:gd name="connsiteX10" fmla="*/ 4611757 w 6114553"/>
              <a:gd name="connsiteY10" fmla="*/ 71562 h 1463040"/>
              <a:gd name="connsiteX11" fmla="*/ 4420926 w 6114553"/>
              <a:gd name="connsiteY11" fmla="*/ 71562 h 1463040"/>
              <a:gd name="connsiteX12" fmla="*/ 4110825 w 6114553"/>
              <a:gd name="connsiteY12" fmla="*/ 31805 h 1463040"/>
              <a:gd name="connsiteX13" fmla="*/ 3864334 w 6114553"/>
              <a:gd name="connsiteY13" fmla="*/ 39756 h 1463040"/>
              <a:gd name="connsiteX14" fmla="*/ 3562185 w 6114553"/>
              <a:gd name="connsiteY14" fmla="*/ 0 h 1463040"/>
              <a:gd name="connsiteX15" fmla="*/ 3283889 w 6114553"/>
              <a:gd name="connsiteY15" fmla="*/ 0 h 1463040"/>
              <a:gd name="connsiteX16" fmla="*/ 3069204 w 6114553"/>
              <a:gd name="connsiteY16" fmla="*/ 0 h 1463040"/>
              <a:gd name="connsiteX17" fmla="*/ 2862470 w 6114553"/>
              <a:gd name="connsiteY17" fmla="*/ 23854 h 1463040"/>
              <a:gd name="connsiteX18" fmla="*/ 2615979 w 6114553"/>
              <a:gd name="connsiteY18" fmla="*/ 55659 h 1463040"/>
              <a:gd name="connsiteX19" fmla="*/ 2425148 w 6114553"/>
              <a:gd name="connsiteY19" fmla="*/ 119269 h 1463040"/>
              <a:gd name="connsiteX20" fmla="*/ 2266122 w 6114553"/>
              <a:gd name="connsiteY20" fmla="*/ 190831 h 1463040"/>
              <a:gd name="connsiteX21" fmla="*/ 2122999 w 6114553"/>
              <a:gd name="connsiteY21" fmla="*/ 302149 h 1463040"/>
              <a:gd name="connsiteX22" fmla="*/ 1884459 w 6114553"/>
              <a:gd name="connsiteY22" fmla="*/ 413468 h 1463040"/>
              <a:gd name="connsiteX23" fmla="*/ 1661823 w 6114553"/>
              <a:gd name="connsiteY23" fmla="*/ 516835 h 1463040"/>
              <a:gd name="connsiteX24" fmla="*/ 1455089 w 6114553"/>
              <a:gd name="connsiteY24" fmla="*/ 652007 h 1463040"/>
              <a:gd name="connsiteX25" fmla="*/ 1391479 w 6114553"/>
              <a:gd name="connsiteY25" fmla="*/ 691763 h 1463040"/>
              <a:gd name="connsiteX26" fmla="*/ 1343771 w 6114553"/>
              <a:gd name="connsiteY26" fmla="*/ 707666 h 1463040"/>
              <a:gd name="connsiteX27" fmla="*/ 1311966 w 6114553"/>
              <a:gd name="connsiteY27" fmla="*/ 731520 h 1463040"/>
              <a:gd name="connsiteX28" fmla="*/ 1025719 w 6114553"/>
              <a:gd name="connsiteY28" fmla="*/ 842838 h 1463040"/>
              <a:gd name="connsiteX29" fmla="*/ 731520 w 6114553"/>
              <a:gd name="connsiteY29" fmla="*/ 985962 h 1463040"/>
              <a:gd name="connsiteX30" fmla="*/ 461176 w 6114553"/>
              <a:gd name="connsiteY30" fmla="*/ 1089329 h 1463040"/>
              <a:gd name="connsiteX31" fmla="*/ 262393 w 6114553"/>
              <a:gd name="connsiteY31" fmla="*/ 1232452 h 1463040"/>
              <a:gd name="connsiteX32" fmla="*/ 47708 w 6114553"/>
              <a:gd name="connsiteY32" fmla="*/ 1431235 h 1463040"/>
              <a:gd name="connsiteX33" fmla="*/ 0 w 6114553"/>
              <a:gd name="connsiteY33" fmla="*/ 1463040 h 1463040"/>
              <a:gd name="connsiteX34" fmla="*/ 6106602 w 6114553"/>
              <a:gd name="connsiteY34" fmla="*/ 1463040 h 1463040"/>
              <a:gd name="connsiteX35" fmla="*/ 6114553 w 6114553"/>
              <a:gd name="connsiteY35" fmla="*/ 222636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114553" h="1463040">
                <a:moveTo>
                  <a:pt x="6114553" y="222636"/>
                </a:moveTo>
                <a:lnTo>
                  <a:pt x="5955527" y="190831"/>
                </a:lnTo>
                <a:lnTo>
                  <a:pt x="5844209" y="174929"/>
                </a:lnTo>
                <a:lnTo>
                  <a:pt x="5748793" y="174929"/>
                </a:lnTo>
                <a:lnTo>
                  <a:pt x="5494352" y="151075"/>
                </a:lnTo>
                <a:lnTo>
                  <a:pt x="5406887" y="151075"/>
                </a:lnTo>
                <a:lnTo>
                  <a:pt x="5247861" y="143123"/>
                </a:lnTo>
                <a:lnTo>
                  <a:pt x="5168348" y="127221"/>
                </a:lnTo>
                <a:lnTo>
                  <a:pt x="5001371" y="103367"/>
                </a:lnTo>
                <a:lnTo>
                  <a:pt x="4746929" y="95415"/>
                </a:lnTo>
                <a:lnTo>
                  <a:pt x="4611757" y="71562"/>
                </a:lnTo>
                <a:lnTo>
                  <a:pt x="4420926" y="71562"/>
                </a:lnTo>
                <a:lnTo>
                  <a:pt x="4110825" y="31805"/>
                </a:lnTo>
                <a:lnTo>
                  <a:pt x="3864334" y="39756"/>
                </a:lnTo>
                <a:lnTo>
                  <a:pt x="3562185" y="0"/>
                </a:lnTo>
                <a:lnTo>
                  <a:pt x="3283889" y="0"/>
                </a:lnTo>
                <a:lnTo>
                  <a:pt x="3069204" y="0"/>
                </a:lnTo>
                <a:lnTo>
                  <a:pt x="2862470" y="23854"/>
                </a:lnTo>
                <a:lnTo>
                  <a:pt x="2615979" y="55659"/>
                </a:lnTo>
                <a:lnTo>
                  <a:pt x="2425148" y="119269"/>
                </a:lnTo>
                <a:lnTo>
                  <a:pt x="2266122" y="190831"/>
                </a:lnTo>
                <a:lnTo>
                  <a:pt x="2122999" y="302149"/>
                </a:lnTo>
                <a:lnTo>
                  <a:pt x="1884459" y="413468"/>
                </a:lnTo>
                <a:lnTo>
                  <a:pt x="1661823" y="516835"/>
                </a:lnTo>
                <a:lnTo>
                  <a:pt x="1455089" y="652007"/>
                </a:lnTo>
                <a:cubicBezTo>
                  <a:pt x="1433886" y="665259"/>
                  <a:pt x="1413843" y="680581"/>
                  <a:pt x="1391479" y="691763"/>
                </a:cubicBezTo>
                <a:cubicBezTo>
                  <a:pt x="1376486" y="699260"/>
                  <a:pt x="1359089" y="700858"/>
                  <a:pt x="1343771" y="707666"/>
                </a:cubicBezTo>
                <a:cubicBezTo>
                  <a:pt x="1327588" y="714859"/>
                  <a:pt x="1322443" y="721043"/>
                  <a:pt x="1311966" y="731520"/>
                </a:cubicBezTo>
                <a:lnTo>
                  <a:pt x="1025719" y="842838"/>
                </a:lnTo>
                <a:lnTo>
                  <a:pt x="731520" y="985962"/>
                </a:lnTo>
                <a:lnTo>
                  <a:pt x="461176" y="1089329"/>
                </a:lnTo>
                <a:lnTo>
                  <a:pt x="262393" y="1232452"/>
                </a:lnTo>
                <a:lnTo>
                  <a:pt x="47708" y="1431235"/>
                </a:lnTo>
                <a:lnTo>
                  <a:pt x="0" y="1463040"/>
                </a:lnTo>
                <a:lnTo>
                  <a:pt x="6106602" y="1463040"/>
                </a:lnTo>
                <a:cubicBezTo>
                  <a:pt x="6109252" y="1052223"/>
                  <a:pt x="6111903" y="641405"/>
                  <a:pt x="6114553" y="222636"/>
                </a:cubicBezTo>
                <a:close/>
              </a:path>
            </a:pathLst>
          </a:custGeom>
          <a:solidFill>
            <a:srgbClr val="FF0000">
              <a:alpha val="5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23567" name="Dangers"/>
          <p:cNvSpPr txBox="1">
            <a:spLocks noChangeArrowheads="1"/>
          </p:cNvSpPr>
          <p:nvPr/>
        </p:nvSpPr>
        <p:spPr bwMode="auto">
          <a:xfrm>
            <a:off x="71438" y="981075"/>
            <a:ext cx="104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u="sng">
                <a:solidFill>
                  <a:srgbClr val="002060"/>
                </a:solidFill>
                <a:latin typeface="Arial" panose="020B0604020202020204" pitchFamily="34" charset="0"/>
                <a:cs typeface="Arial" panose="020B0604020202020204" pitchFamily="34" charset="0"/>
              </a:rPr>
              <a:t>Hazards:</a:t>
            </a:r>
          </a:p>
          <a:p>
            <a:pPr eaLnBrk="1" hangingPunct="1">
              <a:spcBef>
                <a:spcPct val="0"/>
              </a:spcBef>
              <a:buFontTx/>
              <a:buNone/>
            </a:pPr>
            <a:r>
              <a:rPr lang="en-GB" altLang="en-US" sz="1600">
                <a:solidFill>
                  <a:srgbClr val="002060"/>
                </a:solidFill>
                <a:latin typeface="Arial" panose="020B0604020202020204" pitchFamily="34" charset="0"/>
                <a:cs typeface="Arial" panose="020B0604020202020204" pitchFamily="34" charset="0"/>
              </a:rPr>
              <a:t>6 to find!</a:t>
            </a:r>
            <a:endParaRPr lang="en-GB" altLang="en-US" sz="2000">
              <a:solidFill>
                <a:srgbClr val="002060"/>
              </a:solidFill>
              <a:latin typeface="Arial" panose="020B0604020202020204" pitchFamily="34" charset="0"/>
              <a:cs typeface="Arial" panose="020B0604020202020204" pitchFamily="34" charset="0"/>
            </a:endParaRPr>
          </a:p>
        </p:txBody>
      </p:sp>
      <p:sp>
        <p:nvSpPr>
          <p:cNvPr id="22" name="Rocks txt"/>
          <p:cNvSpPr txBox="1">
            <a:spLocks noChangeArrowheads="1"/>
          </p:cNvSpPr>
          <p:nvPr/>
        </p:nvSpPr>
        <p:spPr bwMode="auto">
          <a:xfrm>
            <a:off x="144463" y="1628775"/>
            <a:ext cx="898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Rocks</a:t>
            </a:r>
          </a:p>
        </p:txBody>
      </p:sp>
      <p:sp>
        <p:nvSpPr>
          <p:cNvPr id="23" name="unst txt"/>
          <p:cNvSpPr txBox="1">
            <a:spLocks noChangeArrowheads="1"/>
          </p:cNvSpPr>
          <p:nvPr/>
        </p:nvSpPr>
        <p:spPr bwMode="auto">
          <a:xfrm>
            <a:off x="144463" y="2090738"/>
            <a:ext cx="1079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Unstable bank</a:t>
            </a:r>
          </a:p>
        </p:txBody>
      </p:sp>
      <p:sp>
        <p:nvSpPr>
          <p:cNvPr id="24" name="Current txt"/>
          <p:cNvSpPr txBox="1">
            <a:spLocks noChangeArrowheads="1"/>
          </p:cNvSpPr>
          <p:nvPr/>
        </p:nvSpPr>
        <p:spPr bwMode="auto">
          <a:xfrm>
            <a:off x="144463" y="2767013"/>
            <a:ext cx="1114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Underwater current</a:t>
            </a:r>
          </a:p>
        </p:txBody>
      </p:sp>
      <p:sp>
        <p:nvSpPr>
          <p:cNvPr id="25" name="Hidden txt"/>
          <p:cNvSpPr txBox="1">
            <a:spLocks noChangeArrowheads="1"/>
          </p:cNvSpPr>
          <p:nvPr/>
        </p:nvSpPr>
        <p:spPr bwMode="auto">
          <a:xfrm>
            <a:off x="144463" y="3443288"/>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Hidden features</a:t>
            </a:r>
          </a:p>
        </p:txBody>
      </p:sp>
      <p:sp>
        <p:nvSpPr>
          <p:cNvPr id="48" name="Vert txt"/>
          <p:cNvSpPr txBox="1">
            <a:spLocks noChangeArrowheads="1"/>
          </p:cNvSpPr>
          <p:nvPr/>
        </p:nvSpPr>
        <p:spPr bwMode="auto">
          <a:xfrm>
            <a:off x="107950" y="4119563"/>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Shear face</a:t>
            </a:r>
          </a:p>
        </p:txBody>
      </p:sp>
      <p:sp>
        <p:nvSpPr>
          <p:cNvPr id="49" name="trees txt"/>
          <p:cNvSpPr txBox="1">
            <a:spLocks noChangeArrowheads="1"/>
          </p:cNvSpPr>
          <p:nvPr/>
        </p:nvSpPr>
        <p:spPr bwMode="auto">
          <a:xfrm>
            <a:off x="107950" y="4581525"/>
            <a:ext cx="1079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Trees on bank</a:t>
            </a:r>
          </a:p>
        </p:txBody>
      </p:sp>
      <p:sp>
        <p:nvSpPr>
          <p:cNvPr id="53" name="Mask"/>
          <p:cNvSpPr/>
          <p:nvPr/>
        </p:nvSpPr>
        <p:spPr>
          <a:xfrm>
            <a:off x="1357290" y="836712"/>
            <a:ext cx="6527078" cy="5092618"/>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8" name="Rocks trig"/>
          <p:cNvSpPr/>
          <p:nvPr/>
        </p:nvSpPr>
        <p:spPr>
          <a:xfrm>
            <a:off x="1793875" y="2922588"/>
            <a:ext cx="2652713" cy="1146175"/>
          </a:xfrm>
          <a:custGeom>
            <a:avLst/>
            <a:gdLst>
              <a:gd name="connsiteX0" fmla="*/ 111579 w 2653393"/>
              <a:gd name="connsiteY0" fmla="*/ 1102179 h 1145722"/>
              <a:gd name="connsiteX1" fmla="*/ 73479 w 2653393"/>
              <a:gd name="connsiteY1" fmla="*/ 1055915 h 1145722"/>
              <a:gd name="connsiteX2" fmla="*/ 62593 w 2653393"/>
              <a:gd name="connsiteY2" fmla="*/ 1036865 h 1145722"/>
              <a:gd name="connsiteX3" fmla="*/ 54429 w 2653393"/>
              <a:gd name="connsiteY3" fmla="*/ 1020536 h 1145722"/>
              <a:gd name="connsiteX4" fmla="*/ 43543 w 2653393"/>
              <a:gd name="connsiteY4" fmla="*/ 996043 h 1145722"/>
              <a:gd name="connsiteX5" fmla="*/ 29936 w 2653393"/>
              <a:gd name="connsiteY5" fmla="*/ 976993 h 1145722"/>
              <a:gd name="connsiteX6" fmla="*/ 24493 w 2653393"/>
              <a:gd name="connsiteY6" fmla="*/ 957943 h 1145722"/>
              <a:gd name="connsiteX7" fmla="*/ 5443 w 2653393"/>
              <a:gd name="connsiteY7" fmla="*/ 947057 h 1145722"/>
              <a:gd name="connsiteX8" fmla="*/ 5443 w 2653393"/>
              <a:gd name="connsiteY8" fmla="*/ 947057 h 1145722"/>
              <a:gd name="connsiteX9" fmla="*/ 0 w 2653393"/>
              <a:gd name="connsiteY9" fmla="*/ 919843 h 1145722"/>
              <a:gd name="connsiteX10" fmla="*/ 24493 w 2653393"/>
              <a:gd name="connsiteY10" fmla="*/ 884465 h 1145722"/>
              <a:gd name="connsiteX11" fmla="*/ 48986 w 2653393"/>
              <a:gd name="connsiteY11" fmla="*/ 851807 h 1145722"/>
              <a:gd name="connsiteX12" fmla="*/ 70758 w 2653393"/>
              <a:gd name="connsiteY12" fmla="*/ 805543 h 1145722"/>
              <a:gd name="connsiteX13" fmla="*/ 81643 w 2653393"/>
              <a:gd name="connsiteY13" fmla="*/ 759279 h 1145722"/>
              <a:gd name="connsiteX14" fmla="*/ 84365 w 2653393"/>
              <a:gd name="connsiteY14" fmla="*/ 726622 h 1145722"/>
              <a:gd name="connsiteX15" fmla="*/ 136072 w 2653393"/>
              <a:gd name="connsiteY15" fmla="*/ 704850 h 1145722"/>
              <a:gd name="connsiteX16" fmla="*/ 201386 w 2653393"/>
              <a:gd name="connsiteY16" fmla="*/ 683079 h 1145722"/>
              <a:gd name="connsiteX17" fmla="*/ 225879 w 2653393"/>
              <a:gd name="connsiteY17" fmla="*/ 674915 h 1145722"/>
              <a:gd name="connsiteX18" fmla="*/ 274865 w 2653393"/>
              <a:gd name="connsiteY18" fmla="*/ 696686 h 1145722"/>
              <a:gd name="connsiteX19" fmla="*/ 312965 w 2653393"/>
              <a:gd name="connsiteY19" fmla="*/ 713015 h 1145722"/>
              <a:gd name="connsiteX20" fmla="*/ 345622 w 2653393"/>
              <a:gd name="connsiteY20" fmla="*/ 726622 h 1145722"/>
              <a:gd name="connsiteX21" fmla="*/ 342900 w 2653393"/>
              <a:gd name="connsiteY21" fmla="*/ 693965 h 1145722"/>
              <a:gd name="connsiteX22" fmla="*/ 356508 w 2653393"/>
              <a:gd name="connsiteY22" fmla="*/ 669472 h 1145722"/>
              <a:gd name="connsiteX23" fmla="*/ 383722 w 2653393"/>
              <a:gd name="connsiteY23" fmla="*/ 636815 h 1145722"/>
              <a:gd name="connsiteX24" fmla="*/ 386443 w 2653393"/>
              <a:gd name="connsiteY24" fmla="*/ 606879 h 1145722"/>
              <a:gd name="connsiteX25" fmla="*/ 364672 w 2653393"/>
              <a:gd name="connsiteY25" fmla="*/ 590550 h 1145722"/>
              <a:gd name="connsiteX26" fmla="*/ 332015 w 2653393"/>
              <a:gd name="connsiteY26" fmla="*/ 590550 h 1145722"/>
              <a:gd name="connsiteX27" fmla="*/ 326572 w 2653393"/>
              <a:gd name="connsiteY27" fmla="*/ 552450 h 1145722"/>
              <a:gd name="connsiteX28" fmla="*/ 318408 w 2653393"/>
              <a:gd name="connsiteY28" fmla="*/ 508907 h 1145722"/>
              <a:gd name="connsiteX29" fmla="*/ 280308 w 2653393"/>
              <a:gd name="connsiteY29" fmla="*/ 470807 h 1145722"/>
              <a:gd name="connsiteX30" fmla="*/ 239486 w 2653393"/>
              <a:gd name="connsiteY30" fmla="*/ 440872 h 1145722"/>
              <a:gd name="connsiteX31" fmla="*/ 239486 w 2653393"/>
              <a:gd name="connsiteY31" fmla="*/ 416379 h 1145722"/>
              <a:gd name="connsiteX32" fmla="*/ 247650 w 2653393"/>
              <a:gd name="connsiteY32" fmla="*/ 389165 h 1145722"/>
              <a:gd name="connsiteX33" fmla="*/ 293915 w 2653393"/>
              <a:gd name="connsiteY33" fmla="*/ 397329 h 1145722"/>
              <a:gd name="connsiteX34" fmla="*/ 321129 w 2653393"/>
              <a:gd name="connsiteY34" fmla="*/ 364672 h 1145722"/>
              <a:gd name="connsiteX35" fmla="*/ 345622 w 2653393"/>
              <a:gd name="connsiteY35" fmla="*/ 334736 h 1145722"/>
              <a:gd name="connsiteX36" fmla="*/ 370115 w 2653393"/>
              <a:gd name="connsiteY36" fmla="*/ 332015 h 1145722"/>
              <a:gd name="connsiteX37" fmla="*/ 391886 w 2653393"/>
              <a:gd name="connsiteY37" fmla="*/ 291193 h 1145722"/>
              <a:gd name="connsiteX38" fmla="*/ 413658 w 2653393"/>
              <a:gd name="connsiteY38" fmla="*/ 261257 h 1145722"/>
              <a:gd name="connsiteX39" fmla="*/ 427265 w 2653393"/>
              <a:gd name="connsiteY39" fmla="*/ 239486 h 1145722"/>
              <a:gd name="connsiteX40" fmla="*/ 459922 w 2653393"/>
              <a:gd name="connsiteY40" fmla="*/ 242207 h 1145722"/>
              <a:gd name="connsiteX41" fmla="*/ 484415 w 2653393"/>
              <a:gd name="connsiteY41" fmla="*/ 266700 h 1145722"/>
              <a:gd name="connsiteX42" fmla="*/ 530679 w 2653393"/>
              <a:gd name="connsiteY42" fmla="*/ 244929 h 1145722"/>
              <a:gd name="connsiteX43" fmla="*/ 547008 w 2653393"/>
              <a:gd name="connsiteY43" fmla="*/ 253093 h 1145722"/>
              <a:gd name="connsiteX44" fmla="*/ 612322 w 2653393"/>
              <a:gd name="connsiteY44" fmla="*/ 272143 h 1145722"/>
              <a:gd name="connsiteX45" fmla="*/ 634093 w 2653393"/>
              <a:gd name="connsiteY45" fmla="*/ 263979 h 1145722"/>
              <a:gd name="connsiteX46" fmla="*/ 639536 w 2653393"/>
              <a:gd name="connsiteY46" fmla="*/ 225879 h 1145722"/>
              <a:gd name="connsiteX47" fmla="*/ 756558 w 2653393"/>
              <a:gd name="connsiteY47" fmla="*/ 136072 h 1145722"/>
              <a:gd name="connsiteX48" fmla="*/ 1009650 w 2653393"/>
              <a:gd name="connsiteY48" fmla="*/ 127907 h 1145722"/>
              <a:gd name="connsiteX49" fmla="*/ 1107622 w 2653393"/>
              <a:gd name="connsiteY49" fmla="*/ 190500 h 1145722"/>
              <a:gd name="connsiteX50" fmla="*/ 1107622 w 2653393"/>
              <a:gd name="connsiteY50" fmla="*/ 231322 h 1145722"/>
              <a:gd name="connsiteX51" fmla="*/ 1080408 w 2653393"/>
              <a:gd name="connsiteY51" fmla="*/ 250372 h 1145722"/>
              <a:gd name="connsiteX52" fmla="*/ 1110343 w 2653393"/>
              <a:gd name="connsiteY52" fmla="*/ 250372 h 1145722"/>
              <a:gd name="connsiteX53" fmla="*/ 1137558 w 2653393"/>
              <a:gd name="connsiteY53" fmla="*/ 258536 h 1145722"/>
              <a:gd name="connsiteX54" fmla="*/ 1156608 w 2653393"/>
              <a:gd name="connsiteY54" fmla="*/ 239486 h 1145722"/>
              <a:gd name="connsiteX55" fmla="*/ 1129393 w 2653393"/>
              <a:gd name="connsiteY55" fmla="*/ 198665 h 1145722"/>
              <a:gd name="connsiteX56" fmla="*/ 1115786 w 2653393"/>
              <a:gd name="connsiteY56" fmla="*/ 122465 h 1145722"/>
              <a:gd name="connsiteX57" fmla="*/ 1450522 w 2653393"/>
              <a:gd name="connsiteY57" fmla="*/ 0 h 1145722"/>
              <a:gd name="connsiteX58" fmla="*/ 1543050 w 2653393"/>
              <a:gd name="connsiteY58" fmla="*/ 89807 h 1145722"/>
              <a:gd name="connsiteX59" fmla="*/ 1572986 w 2653393"/>
              <a:gd name="connsiteY59" fmla="*/ 146957 h 1145722"/>
              <a:gd name="connsiteX60" fmla="*/ 1583872 w 2653393"/>
              <a:gd name="connsiteY60" fmla="*/ 255815 h 1145722"/>
              <a:gd name="connsiteX61" fmla="*/ 1706336 w 2653393"/>
              <a:gd name="connsiteY61" fmla="*/ 255815 h 1145722"/>
              <a:gd name="connsiteX62" fmla="*/ 1752600 w 2653393"/>
              <a:gd name="connsiteY62" fmla="*/ 321129 h 1145722"/>
              <a:gd name="connsiteX63" fmla="*/ 1815193 w 2653393"/>
              <a:gd name="connsiteY63" fmla="*/ 323850 h 1145722"/>
              <a:gd name="connsiteX64" fmla="*/ 1891393 w 2653393"/>
              <a:gd name="connsiteY64" fmla="*/ 351065 h 1145722"/>
              <a:gd name="connsiteX65" fmla="*/ 1948543 w 2653393"/>
              <a:gd name="connsiteY65" fmla="*/ 321129 h 1145722"/>
              <a:gd name="connsiteX66" fmla="*/ 1978479 w 2653393"/>
              <a:gd name="connsiteY66" fmla="*/ 348343 h 1145722"/>
              <a:gd name="connsiteX67" fmla="*/ 2111829 w 2653393"/>
              <a:gd name="connsiteY67" fmla="*/ 356507 h 1145722"/>
              <a:gd name="connsiteX68" fmla="*/ 2139043 w 2653393"/>
              <a:gd name="connsiteY68" fmla="*/ 503465 h 1145722"/>
              <a:gd name="connsiteX69" fmla="*/ 2177143 w 2653393"/>
              <a:gd name="connsiteY69" fmla="*/ 522515 h 1145722"/>
              <a:gd name="connsiteX70" fmla="*/ 2250622 w 2653393"/>
              <a:gd name="connsiteY70" fmla="*/ 522515 h 1145722"/>
              <a:gd name="connsiteX71" fmla="*/ 2256065 w 2653393"/>
              <a:gd name="connsiteY71" fmla="*/ 563336 h 1145722"/>
              <a:gd name="connsiteX72" fmla="*/ 2321379 w 2653393"/>
              <a:gd name="connsiteY72" fmla="*/ 576943 h 1145722"/>
              <a:gd name="connsiteX73" fmla="*/ 2343150 w 2653393"/>
              <a:gd name="connsiteY73" fmla="*/ 541565 h 1145722"/>
              <a:gd name="connsiteX74" fmla="*/ 2544536 w 2653393"/>
              <a:gd name="connsiteY74" fmla="*/ 628650 h 1145722"/>
              <a:gd name="connsiteX75" fmla="*/ 2517322 w 2653393"/>
              <a:gd name="connsiteY75" fmla="*/ 653143 h 1145722"/>
              <a:gd name="connsiteX76" fmla="*/ 2541815 w 2653393"/>
              <a:gd name="connsiteY76" fmla="*/ 653143 h 1145722"/>
              <a:gd name="connsiteX77" fmla="*/ 2558143 w 2653393"/>
              <a:gd name="connsiteY77" fmla="*/ 699407 h 1145722"/>
              <a:gd name="connsiteX78" fmla="*/ 2593522 w 2653393"/>
              <a:gd name="connsiteY78" fmla="*/ 718457 h 1145722"/>
              <a:gd name="connsiteX79" fmla="*/ 2623458 w 2653393"/>
              <a:gd name="connsiteY79" fmla="*/ 778329 h 1145722"/>
              <a:gd name="connsiteX80" fmla="*/ 2645229 w 2653393"/>
              <a:gd name="connsiteY80" fmla="*/ 810986 h 1145722"/>
              <a:gd name="connsiteX81" fmla="*/ 2639786 w 2653393"/>
              <a:gd name="connsiteY81" fmla="*/ 838200 h 1145722"/>
              <a:gd name="connsiteX82" fmla="*/ 2653393 w 2653393"/>
              <a:gd name="connsiteY82" fmla="*/ 873579 h 1145722"/>
              <a:gd name="connsiteX83" fmla="*/ 2579915 w 2653393"/>
              <a:gd name="connsiteY83" fmla="*/ 889907 h 1145722"/>
              <a:gd name="connsiteX84" fmla="*/ 2549979 w 2653393"/>
              <a:gd name="connsiteY84" fmla="*/ 919843 h 1145722"/>
              <a:gd name="connsiteX85" fmla="*/ 2495550 w 2653393"/>
              <a:gd name="connsiteY85" fmla="*/ 908957 h 1145722"/>
              <a:gd name="connsiteX86" fmla="*/ 2400300 w 2653393"/>
              <a:gd name="connsiteY86" fmla="*/ 933450 h 1145722"/>
              <a:gd name="connsiteX87" fmla="*/ 2326822 w 2653393"/>
              <a:gd name="connsiteY87" fmla="*/ 957943 h 1145722"/>
              <a:gd name="connsiteX88" fmla="*/ 2234293 w 2653393"/>
              <a:gd name="connsiteY88" fmla="*/ 971550 h 1145722"/>
              <a:gd name="connsiteX89" fmla="*/ 2160815 w 2653393"/>
              <a:gd name="connsiteY89" fmla="*/ 985157 h 1145722"/>
              <a:gd name="connsiteX90" fmla="*/ 2076450 w 2653393"/>
              <a:gd name="connsiteY90" fmla="*/ 1006929 h 1145722"/>
              <a:gd name="connsiteX91" fmla="*/ 2013858 w 2653393"/>
              <a:gd name="connsiteY91" fmla="*/ 998765 h 1145722"/>
              <a:gd name="connsiteX92" fmla="*/ 2000250 w 2653393"/>
              <a:gd name="connsiteY92" fmla="*/ 1012372 h 1145722"/>
              <a:gd name="connsiteX93" fmla="*/ 1872343 w 2653393"/>
              <a:gd name="connsiteY93" fmla="*/ 1015093 h 1145722"/>
              <a:gd name="connsiteX94" fmla="*/ 1845129 w 2653393"/>
              <a:gd name="connsiteY94" fmla="*/ 1001486 h 1145722"/>
              <a:gd name="connsiteX95" fmla="*/ 1785258 w 2653393"/>
              <a:gd name="connsiteY95" fmla="*/ 1028700 h 1145722"/>
              <a:gd name="connsiteX96" fmla="*/ 1660072 w 2653393"/>
              <a:gd name="connsiteY96" fmla="*/ 1039586 h 1145722"/>
              <a:gd name="connsiteX97" fmla="*/ 1643743 w 2653393"/>
              <a:gd name="connsiteY97" fmla="*/ 1088572 h 1145722"/>
              <a:gd name="connsiteX98" fmla="*/ 1466850 w 2653393"/>
              <a:gd name="connsiteY98" fmla="*/ 1145722 h 1145722"/>
              <a:gd name="connsiteX99" fmla="*/ 1265465 w 2653393"/>
              <a:gd name="connsiteY99" fmla="*/ 1134836 h 1145722"/>
              <a:gd name="connsiteX100" fmla="*/ 1012372 w 2653393"/>
              <a:gd name="connsiteY100" fmla="*/ 1129393 h 1145722"/>
              <a:gd name="connsiteX101" fmla="*/ 1012372 w 2653393"/>
              <a:gd name="connsiteY101" fmla="*/ 1094015 h 1145722"/>
              <a:gd name="connsiteX102" fmla="*/ 699408 w 2653393"/>
              <a:gd name="connsiteY102" fmla="*/ 990600 h 1145722"/>
              <a:gd name="connsiteX103" fmla="*/ 661308 w 2653393"/>
              <a:gd name="connsiteY103" fmla="*/ 1031422 h 1145722"/>
              <a:gd name="connsiteX104" fmla="*/ 664029 w 2653393"/>
              <a:gd name="connsiteY104" fmla="*/ 1085850 h 1145722"/>
              <a:gd name="connsiteX105" fmla="*/ 419100 w 2653393"/>
              <a:gd name="connsiteY105" fmla="*/ 1094015 h 1145722"/>
              <a:gd name="connsiteX106" fmla="*/ 337458 w 2653393"/>
              <a:gd name="connsiteY106" fmla="*/ 1099457 h 1145722"/>
              <a:gd name="connsiteX107" fmla="*/ 111579 w 2653393"/>
              <a:gd name="connsiteY107" fmla="*/ 1102179 h 11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653393" h="1145722">
                <a:moveTo>
                  <a:pt x="111579" y="1102179"/>
                </a:moveTo>
                <a:lnTo>
                  <a:pt x="73479" y="1055915"/>
                </a:lnTo>
                <a:lnTo>
                  <a:pt x="62593" y="1036865"/>
                </a:lnTo>
                <a:lnTo>
                  <a:pt x="54429" y="1020536"/>
                </a:lnTo>
                <a:lnTo>
                  <a:pt x="43543" y="996043"/>
                </a:lnTo>
                <a:lnTo>
                  <a:pt x="29936" y="976993"/>
                </a:lnTo>
                <a:lnTo>
                  <a:pt x="24493" y="957943"/>
                </a:lnTo>
                <a:lnTo>
                  <a:pt x="5443" y="947057"/>
                </a:lnTo>
                <a:lnTo>
                  <a:pt x="5443" y="947057"/>
                </a:lnTo>
                <a:lnTo>
                  <a:pt x="0" y="919843"/>
                </a:lnTo>
                <a:lnTo>
                  <a:pt x="24493" y="884465"/>
                </a:lnTo>
                <a:lnTo>
                  <a:pt x="48986" y="851807"/>
                </a:lnTo>
                <a:lnTo>
                  <a:pt x="70758" y="805543"/>
                </a:lnTo>
                <a:lnTo>
                  <a:pt x="81643" y="759279"/>
                </a:lnTo>
                <a:lnTo>
                  <a:pt x="84365" y="726622"/>
                </a:lnTo>
                <a:lnTo>
                  <a:pt x="136072" y="704850"/>
                </a:lnTo>
                <a:lnTo>
                  <a:pt x="201386" y="683079"/>
                </a:lnTo>
                <a:lnTo>
                  <a:pt x="225879" y="674915"/>
                </a:lnTo>
                <a:lnTo>
                  <a:pt x="274865" y="696686"/>
                </a:lnTo>
                <a:lnTo>
                  <a:pt x="312965" y="713015"/>
                </a:lnTo>
                <a:lnTo>
                  <a:pt x="345622" y="726622"/>
                </a:lnTo>
                <a:lnTo>
                  <a:pt x="342900" y="693965"/>
                </a:lnTo>
                <a:lnTo>
                  <a:pt x="356508" y="669472"/>
                </a:lnTo>
                <a:lnTo>
                  <a:pt x="383722" y="636815"/>
                </a:lnTo>
                <a:lnTo>
                  <a:pt x="386443" y="606879"/>
                </a:lnTo>
                <a:lnTo>
                  <a:pt x="364672" y="590550"/>
                </a:lnTo>
                <a:lnTo>
                  <a:pt x="332015" y="590550"/>
                </a:lnTo>
                <a:lnTo>
                  <a:pt x="326572" y="552450"/>
                </a:lnTo>
                <a:lnTo>
                  <a:pt x="318408" y="508907"/>
                </a:lnTo>
                <a:lnTo>
                  <a:pt x="280308" y="470807"/>
                </a:lnTo>
                <a:lnTo>
                  <a:pt x="239486" y="440872"/>
                </a:lnTo>
                <a:lnTo>
                  <a:pt x="239486" y="416379"/>
                </a:lnTo>
                <a:lnTo>
                  <a:pt x="247650" y="389165"/>
                </a:lnTo>
                <a:lnTo>
                  <a:pt x="293915" y="397329"/>
                </a:lnTo>
                <a:lnTo>
                  <a:pt x="321129" y="364672"/>
                </a:lnTo>
                <a:lnTo>
                  <a:pt x="345622" y="334736"/>
                </a:lnTo>
                <a:lnTo>
                  <a:pt x="370115" y="332015"/>
                </a:lnTo>
                <a:lnTo>
                  <a:pt x="391886" y="291193"/>
                </a:lnTo>
                <a:lnTo>
                  <a:pt x="413658" y="261257"/>
                </a:lnTo>
                <a:lnTo>
                  <a:pt x="427265" y="239486"/>
                </a:lnTo>
                <a:lnTo>
                  <a:pt x="459922" y="242207"/>
                </a:lnTo>
                <a:lnTo>
                  <a:pt x="484415" y="266700"/>
                </a:lnTo>
                <a:lnTo>
                  <a:pt x="530679" y="244929"/>
                </a:lnTo>
                <a:lnTo>
                  <a:pt x="547008" y="253093"/>
                </a:lnTo>
                <a:lnTo>
                  <a:pt x="612322" y="272143"/>
                </a:lnTo>
                <a:lnTo>
                  <a:pt x="634093" y="263979"/>
                </a:lnTo>
                <a:lnTo>
                  <a:pt x="639536" y="225879"/>
                </a:lnTo>
                <a:lnTo>
                  <a:pt x="756558" y="136072"/>
                </a:lnTo>
                <a:lnTo>
                  <a:pt x="1009650" y="127907"/>
                </a:lnTo>
                <a:lnTo>
                  <a:pt x="1107622" y="190500"/>
                </a:lnTo>
                <a:lnTo>
                  <a:pt x="1107622" y="231322"/>
                </a:lnTo>
                <a:lnTo>
                  <a:pt x="1080408" y="250372"/>
                </a:lnTo>
                <a:lnTo>
                  <a:pt x="1110343" y="250372"/>
                </a:lnTo>
                <a:lnTo>
                  <a:pt x="1137558" y="258536"/>
                </a:lnTo>
                <a:lnTo>
                  <a:pt x="1156608" y="239486"/>
                </a:lnTo>
                <a:lnTo>
                  <a:pt x="1129393" y="198665"/>
                </a:lnTo>
                <a:lnTo>
                  <a:pt x="1115786" y="122465"/>
                </a:lnTo>
                <a:lnTo>
                  <a:pt x="1450522" y="0"/>
                </a:lnTo>
                <a:lnTo>
                  <a:pt x="1543050" y="89807"/>
                </a:lnTo>
                <a:lnTo>
                  <a:pt x="1572986" y="146957"/>
                </a:lnTo>
                <a:lnTo>
                  <a:pt x="1583872" y="255815"/>
                </a:lnTo>
                <a:lnTo>
                  <a:pt x="1706336" y="255815"/>
                </a:lnTo>
                <a:lnTo>
                  <a:pt x="1752600" y="321129"/>
                </a:lnTo>
                <a:lnTo>
                  <a:pt x="1815193" y="323850"/>
                </a:lnTo>
                <a:lnTo>
                  <a:pt x="1891393" y="351065"/>
                </a:lnTo>
                <a:lnTo>
                  <a:pt x="1948543" y="321129"/>
                </a:lnTo>
                <a:lnTo>
                  <a:pt x="1978479" y="348343"/>
                </a:lnTo>
                <a:lnTo>
                  <a:pt x="2111829" y="356507"/>
                </a:lnTo>
                <a:lnTo>
                  <a:pt x="2139043" y="503465"/>
                </a:lnTo>
                <a:lnTo>
                  <a:pt x="2177143" y="522515"/>
                </a:lnTo>
                <a:lnTo>
                  <a:pt x="2250622" y="522515"/>
                </a:lnTo>
                <a:lnTo>
                  <a:pt x="2256065" y="563336"/>
                </a:lnTo>
                <a:lnTo>
                  <a:pt x="2321379" y="576943"/>
                </a:lnTo>
                <a:lnTo>
                  <a:pt x="2343150" y="541565"/>
                </a:lnTo>
                <a:lnTo>
                  <a:pt x="2544536" y="628650"/>
                </a:lnTo>
                <a:lnTo>
                  <a:pt x="2517322" y="653143"/>
                </a:lnTo>
                <a:lnTo>
                  <a:pt x="2541815" y="653143"/>
                </a:lnTo>
                <a:lnTo>
                  <a:pt x="2558143" y="699407"/>
                </a:lnTo>
                <a:lnTo>
                  <a:pt x="2593522" y="718457"/>
                </a:lnTo>
                <a:lnTo>
                  <a:pt x="2623458" y="778329"/>
                </a:lnTo>
                <a:lnTo>
                  <a:pt x="2645229" y="810986"/>
                </a:lnTo>
                <a:lnTo>
                  <a:pt x="2639786" y="838200"/>
                </a:lnTo>
                <a:lnTo>
                  <a:pt x="2653393" y="873579"/>
                </a:lnTo>
                <a:lnTo>
                  <a:pt x="2579915" y="889907"/>
                </a:lnTo>
                <a:lnTo>
                  <a:pt x="2549979" y="919843"/>
                </a:lnTo>
                <a:lnTo>
                  <a:pt x="2495550" y="908957"/>
                </a:lnTo>
                <a:lnTo>
                  <a:pt x="2400300" y="933450"/>
                </a:lnTo>
                <a:lnTo>
                  <a:pt x="2326822" y="957943"/>
                </a:lnTo>
                <a:lnTo>
                  <a:pt x="2234293" y="971550"/>
                </a:lnTo>
                <a:lnTo>
                  <a:pt x="2160815" y="985157"/>
                </a:lnTo>
                <a:lnTo>
                  <a:pt x="2076450" y="1006929"/>
                </a:lnTo>
                <a:lnTo>
                  <a:pt x="2013858" y="998765"/>
                </a:lnTo>
                <a:lnTo>
                  <a:pt x="2000250" y="1012372"/>
                </a:lnTo>
                <a:lnTo>
                  <a:pt x="1872343" y="1015093"/>
                </a:lnTo>
                <a:lnTo>
                  <a:pt x="1845129" y="1001486"/>
                </a:lnTo>
                <a:lnTo>
                  <a:pt x="1785258" y="1028700"/>
                </a:lnTo>
                <a:lnTo>
                  <a:pt x="1660072" y="1039586"/>
                </a:lnTo>
                <a:lnTo>
                  <a:pt x="1643743" y="1088572"/>
                </a:lnTo>
                <a:lnTo>
                  <a:pt x="1466850" y="1145722"/>
                </a:lnTo>
                <a:lnTo>
                  <a:pt x="1265465" y="1134836"/>
                </a:lnTo>
                <a:lnTo>
                  <a:pt x="1012372" y="1129393"/>
                </a:lnTo>
                <a:lnTo>
                  <a:pt x="1012372" y="1094015"/>
                </a:lnTo>
                <a:lnTo>
                  <a:pt x="699408" y="990600"/>
                </a:lnTo>
                <a:lnTo>
                  <a:pt x="661308" y="1031422"/>
                </a:lnTo>
                <a:lnTo>
                  <a:pt x="664029" y="1085850"/>
                </a:lnTo>
                <a:lnTo>
                  <a:pt x="419100" y="1094015"/>
                </a:lnTo>
                <a:lnTo>
                  <a:pt x="337458" y="1099457"/>
                </a:lnTo>
                <a:lnTo>
                  <a:pt x="111579" y="1102179"/>
                </a:lnTo>
                <a:close/>
              </a:path>
            </a:pathLst>
          </a:custGeom>
          <a:solidFill>
            <a:srgbClr val="FF000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3" name="Shear face trig"/>
          <p:cNvSpPr/>
          <p:nvPr/>
        </p:nvSpPr>
        <p:spPr>
          <a:xfrm>
            <a:off x="5635625" y="2992438"/>
            <a:ext cx="2132013" cy="831850"/>
          </a:xfrm>
          <a:custGeom>
            <a:avLst/>
            <a:gdLst>
              <a:gd name="connsiteX0" fmla="*/ 0 w 2131970"/>
              <a:gd name="connsiteY0" fmla="*/ 713916 h 831273"/>
              <a:gd name="connsiteX1" fmla="*/ 0 w 2131970"/>
              <a:gd name="connsiteY1" fmla="*/ 459645 h 831273"/>
              <a:gd name="connsiteX2" fmla="*/ 146695 w 2131970"/>
              <a:gd name="connsiteY2" fmla="*/ 454755 h 831273"/>
              <a:gd name="connsiteX3" fmla="*/ 166255 w 2131970"/>
              <a:gd name="connsiteY3" fmla="*/ 26894 h 831273"/>
              <a:gd name="connsiteX4" fmla="*/ 220043 w 2131970"/>
              <a:gd name="connsiteY4" fmla="*/ 22004 h 831273"/>
              <a:gd name="connsiteX5" fmla="*/ 244492 w 2131970"/>
              <a:gd name="connsiteY5" fmla="*/ 19559 h 831273"/>
              <a:gd name="connsiteX6" fmla="*/ 259162 w 2131970"/>
              <a:gd name="connsiteY6" fmla="*/ 17114 h 831273"/>
              <a:gd name="connsiteX7" fmla="*/ 298280 w 2131970"/>
              <a:gd name="connsiteY7" fmla="*/ 14669 h 831273"/>
              <a:gd name="connsiteX8" fmla="*/ 378963 w 2131970"/>
              <a:gd name="connsiteY8" fmla="*/ 9779 h 831273"/>
              <a:gd name="connsiteX9" fmla="*/ 466980 w 2131970"/>
              <a:gd name="connsiteY9" fmla="*/ 7335 h 831273"/>
              <a:gd name="connsiteX10" fmla="*/ 579446 w 2131970"/>
              <a:gd name="connsiteY10" fmla="*/ 2445 h 831273"/>
              <a:gd name="connsiteX11" fmla="*/ 699247 w 2131970"/>
              <a:gd name="connsiteY11" fmla="*/ 0 h 831273"/>
              <a:gd name="connsiteX12" fmla="*/ 809269 w 2131970"/>
              <a:gd name="connsiteY12" fmla="*/ 2445 h 831273"/>
              <a:gd name="connsiteX13" fmla="*/ 870392 w 2131970"/>
              <a:gd name="connsiteY13" fmla="*/ 7335 h 831273"/>
              <a:gd name="connsiteX14" fmla="*/ 921735 w 2131970"/>
              <a:gd name="connsiteY14" fmla="*/ 12224 h 831273"/>
              <a:gd name="connsiteX15" fmla="*/ 987748 w 2131970"/>
              <a:gd name="connsiteY15" fmla="*/ 12224 h 831273"/>
              <a:gd name="connsiteX16" fmla="*/ 1039091 w 2131970"/>
              <a:gd name="connsiteY16" fmla="*/ 9779 h 831273"/>
              <a:gd name="connsiteX17" fmla="*/ 1114884 w 2131970"/>
              <a:gd name="connsiteY17" fmla="*/ 9779 h 831273"/>
              <a:gd name="connsiteX18" fmla="*/ 1168672 w 2131970"/>
              <a:gd name="connsiteY18" fmla="*/ 17114 h 831273"/>
              <a:gd name="connsiteX19" fmla="*/ 1249354 w 2131970"/>
              <a:gd name="connsiteY19" fmla="*/ 17114 h 831273"/>
              <a:gd name="connsiteX20" fmla="*/ 1320257 w 2131970"/>
              <a:gd name="connsiteY20" fmla="*/ 22004 h 831273"/>
              <a:gd name="connsiteX21" fmla="*/ 1393604 w 2131970"/>
              <a:gd name="connsiteY21" fmla="*/ 19559 h 831273"/>
              <a:gd name="connsiteX22" fmla="*/ 1506071 w 2131970"/>
              <a:gd name="connsiteY22" fmla="*/ 22004 h 831273"/>
              <a:gd name="connsiteX23" fmla="*/ 1691885 w 2131970"/>
              <a:gd name="connsiteY23" fmla="*/ 22004 h 831273"/>
              <a:gd name="connsiteX24" fmla="*/ 1980385 w 2131970"/>
              <a:gd name="connsiteY24" fmla="*/ 14669 h 831273"/>
              <a:gd name="connsiteX25" fmla="*/ 2131970 w 2131970"/>
              <a:gd name="connsiteY25" fmla="*/ 12224 h 831273"/>
              <a:gd name="connsiteX26" fmla="*/ 2131970 w 2131970"/>
              <a:gd name="connsiteY26" fmla="*/ 831273 h 831273"/>
              <a:gd name="connsiteX27" fmla="*/ 0 w 2131970"/>
              <a:gd name="connsiteY27" fmla="*/ 713916 h 83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31970" h="831273">
                <a:moveTo>
                  <a:pt x="0" y="713916"/>
                </a:moveTo>
                <a:lnTo>
                  <a:pt x="0" y="459645"/>
                </a:lnTo>
                <a:lnTo>
                  <a:pt x="146695" y="454755"/>
                </a:lnTo>
                <a:lnTo>
                  <a:pt x="166255" y="26894"/>
                </a:lnTo>
                <a:lnTo>
                  <a:pt x="220043" y="22004"/>
                </a:lnTo>
                <a:lnTo>
                  <a:pt x="244492" y="19559"/>
                </a:lnTo>
                <a:lnTo>
                  <a:pt x="259162" y="17114"/>
                </a:lnTo>
                <a:lnTo>
                  <a:pt x="298280" y="14669"/>
                </a:lnTo>
                <a:lnTo>
                  <a:pt x="378963" y="9779"/>
                </a:lnTo>
                <a:lnTo>
                  <a:pt x="466980" y="7335"/>
                </a:lnTo>
                <a:lnTo>
                  <a:pt x="579446" y="2445"/>
                </a:lnTo>
                <a:lnTo>
                  <a:pt x="699247" y="0"/>
                </a:lnTo>
                <a:lnTo>
                  <a:pt x="809269" y="2445"/>
                </a:lnTo>
                <a:lnTo>
                  <a:pt x="870392" y="7335"/>
                </a:lnTo>
                <a:lnTo>
                  <a:pt x="921735" y="12224"/>
                </a:lnTo>
                <a:lnTo>
                  <a:pt x="987748" y="12224"/>
                </a:lnTo>
                <a:lnTo>
                  <a:pt x="1039091" y="9779"/>
                </a:lnTo>
                <a:lnTo>
                  <a:pt x="1114884" y="9779"/>
                </a:lnTo>
                <a:lnTo>
                  <a:pt x="1168672" y="17114"/>
                </a:lnTo>
                <a:lnTo>
                  <a:pt x="1249354" y="17114"/>
                </a:lnTo>
                <a:lnTo>
                  <a:pt x="1320257" y="22004"/>
                </a:lnTo>
                <a:lnTo>
                  <a:pt x="1393604" y="19559"/>
                </a:lnTo>
                <a:lnTo>
                  <a:pt x="1506071" y="22004"/>
                </a:lnTo>
                <a:lnTo>
                  <a:pt x="1691885" y="22004"/>
                </a:lnTo>
                <a:lnTo>
                  <a:pt x="1980385" y="14669"/>
                </a:lnTo>
                <a:lnTo>
                  <a:pt x="2131970" y="12224"/>
                </a:lnTo>
                <a:lnTo>
                  <a:pt x="2131970" y="831273"/>
                </a:lnTo>
                <a:lnTo>
                  <a:pt x="0" y="713916"/>
                </a:lnTo>
                <a:close/>
              </a:path>
            </a:pathLst>
          </a:custGeom>
          <a:solidFill>
            <a:srgbClr val="FF000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5" name="Unstable trig"/>
          <p:cNvSpPr/>
          <p:nvPr/>
        </p:nvSpPr>
        <p:spPr>
          <a:xfrm>
            <a:off x="6162261" y="2313830"/>
            <a:ext cx="1614115" cy="683812"/>
          </a:xfrm>
          <a:custGeom>
            <a:avLst/>
            <a:gdLst>
              <a:gd name="connsiteX0" fmla="*/ 1598212 w 1614115"/>
              <a:gd name="connsiteY0" fmla="*/ 0 h 683812"/>
              <a:gd name="connsiteX1" fmla="*/ 286247 w 1614115"/>
              <a:gd name="connsiteY1" fmla="*/ 262393 h 683812"/>
              <a:gd name="connsiteX2" fmla="*/ 0 w 1614115"/>
              <a:gd name="connsiteY2" fmla="*/ 652007 h 683812"/>
              <a:gd name="connsiteX3" fmla="*/ 1614115 w 1614115"/>
              <a:gd name="connsiteY3" fmla="*/ 683812 h 683812"/>
              <a:gd name="connsiteX4" fmla="*/ 1598212 w 1614115"/>
              <a:gd name="connsiteY4" fmla="*/ 0 h 68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115" h="683812">
                <a:moveTo>
                  <a:pt x="1598212" y="0"/>
                </a:moveTo>
                <a:lnTo>
                  <a:pt x="286247" y="262393"/>
                </a:lnTo>
                <a:lnTo>
                  <a:pt x="0" y="652007"/>
                </a:lnTo>
                <a:lnTo>
                  <a:pt x="1614115" y="683812"/>
                </a:lnTo>
                <a:cubicBezTo>
                  <a:pt x="1611464" y="453224"/>
                  <a:pt x="1608814" y="222636"/>
                  <a:pt x="1598212" y="0"/>
                </a:cubicBezTo>
                <a:close/>
              </a:path>
            </a:pathLst>
          </a:cu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2" name="Hidden trig"/>
          <p:cNvSpPr/>
          <p:nvPr/>
        </p:nvSpPr>
        <p:spPr>
          <a:xfrm>
            <a:off x="3912042" y="3538330"/>
            <a:ext cx="3848431" cy="938254"/>
          </a:xfrm>
          <a:custGeom>
            <a:avLst/>
            <a:gdLst>
              <a:gd name="connsiteX0" fmla="*/ 3848431 w 3848431"/>
              <a:gd name="connsiteY0" fmla="*/ 310101 h 938254"/>
              <a:gd name="connsiteX1" fmla="*/ 1717481 w 3848431"/>
              <a:gd name="connsiteY1" fmla="*/ 182880 h 938254"/>
              <a:gd name="connsiteX2" fmla="*/ 1630017 w 3848431"/>
              <a:gd name="connsiteY2" fmla="*/ 159027 h 938254"/>
              <a:gd name="connsiteX3" fmla="*/ 1614115 w 3848431"/>
              <a:gd name="connsiteY3" fmla="*/ 95416 h 938254"/>
              <a:gd name="connsiteX4" fmla="*/ 1566407 w 3848431"/>
              <a:gd name="connsiteY4" fmla="*/ 63611 h 938254"/>
              <a:gd name="connsiteX5" fmla="*/ 1439186 w 3848431"/>
              <a:gd name="connsiteY5" fmla="*/ 47708 h 938254"/>
              <a:gd name="connsiteX6" fmla="*/ 1288111 w 3848431"/>
              <a:gd name="connsiteY6" fmla="*/ 23854 h 938254"/>
              <a:gd name="connsiteX7" fmla="*/ 1105231 w 3848431"/>
              <a:gd name="connsiteY7" fmla="*/ 7952 h 938254"/>
              <a:gd name="connsiteX8" fmla="*/ 985961 w 3848431"/>
              <a:gd name="connsiteY8" fmla="*/ 15903 h 938254"/>
              <a:gd name="connsiteX9" fmla="*/ 818984 w 3848431"/>
              <a:gd name="connsiteY9" fmla="*/ 0 h 938254"/>
              <a:gd name="connsiteX10" fmla="*/ 644055 w 3848431"/>
              <a:gd name="connsiteY10" fmla="*/ 0 h 938254"/>
              <a:gd name="connsiteX11" fmla="*/ 556591 w 3848431"/>
              <a:gd name="connsiteY11" fmla="*/ 31806 h 938254"/>
              <a:gd name="connsiteX12" fmla="*/ 492981 w 3848431"/>
              <a:gd name="connsiteY12" fmla="*/ 31806 h 938254"/>
              <a:gd name="connsiteX13" fmla="*/ 492981 w 3848431"/>
              <a:gd name="connsiteY13" fmla="*/ 55660 h 938254"/>
              <a:gd name="connsiteX14" fmla="*/ 500932 w 3848431"/>
              <a:gd name="connsiteY14" fmla="*/ 87465 h 938254"/>
              <a:gd name="connsiteX15" fmla="*/ 540688 w 3848431"/>
              <a:gd name="connsiteY15" fmla="*/ 127221 h 938254"/>
              <a:gd name="connsiteX16" fmla="*/ 540688 w 3848431"/>
              <a:gd name="connsiteY16" fmla="*/ 127221 h 938254"/>
              <a:gd name="connsiteX17" fmla="*/ 556591 w 3848431"/>
              <a:gd name="connsiteY17" fmla="*/ 230588 h 938254"/>
              <a:gd name="connsiteX18" fmla="*/ 564542 w 3848431"/>
              <a:gd name="connsiteY18" fmla="*/ 302150 h 938254"/>
              <a:gd name="connsiteX19" fmla="*/ 540688 w 3848431"/>
              <a:gd name="connsiteY19" fmla="*/ 365760 h 938254"/>
              <a:gd name="connsiteX20" fmla="*/ 492981 w 3848431"/>
              <a:gd name="connsiteY20" fmla="*/ 405517 h 938254"/>
              <a:gd name="connsiteX21" fmla="*/ 477078 w 3848431"/>
              <a:gd name="connsiteY21" fmla="*/ 469127 h 938254"/>
              <a:gd name="connsiteX22" fmla="*/ 373711 w 3848431"/>
              <a:gd name="connsiteY22" fmla="*/ 485030 h 938254"/>
              <a:gd name="connsiteX23" fmla="*/ 182880 w 3848431"/>
              <a:gd name="connsiteY23" fmla="*/ 516835 h 938254"/>
              <a:gd name="connsiteX24" fmla="*/ 63610 w 3848431"/>
              <a:gd name="connsiteY24" fmla="*/ 564543 h 938254"/>
              <a:gd name="connsiteX25" fmla="*/ 0 w 3848431"/>
              <a:gd name="connsiteY25" fmla="*/ 612251 h 938254"/>
              <a:gd name="connsiteX26" fmla="*/ 0 w 3848431"/>
              <a:gd name="connsiteY26" fmla="*/ 699715 h 938254"/>
              <a:gd name="connsiteX27" fmla="*/ 0 w 3848431"/>
              <a:gd name="connsiteY27" fmla="*/ 699715 h 938254"/>
              <a:gd name="connsiteX28" fmla="*/ 135172 w 3848431"/>
              <a:gd name="connsiteY28" fmla="*/ 755374 h 938254"/>
              <a:gd name="connsiteX29" fmla="*/ 349857 w 3848431"/>
              <a:gd name="connsiteY29" fmla="*/ 779228 h 938254"/>
              <a:gd name="connsiteX30" fmla="*/ 3848431 w 3848431"/>
              <a:gd name="connsiteY30" fmla="*/ 938254 h 938254"/>
              <a:gd name="connsiteX31" fmla="*/ 3848431 w 3848431"/>
              <a:gd name="connsiteY31" fmla="*/ 310101 h 9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8431" h="938254">
                <a:moveTo>
                  <a:pt x="3848431" y="310101"/>
                </a:moveTo>
                <a:lnTo>
                  <a:pt x="1717481" y="182880"/>
                </a:lnTo>
                <a:lnTo>
                  <a:pt x="1630017" y="159027"/>
                </a:lnTo>
                <a:lnTo>
                  <a:pt x="1614115" y="95416"/>
                </a:lnTo>
                <a:lnTo>
                  <a:pt x="1566407" y="63611"/>
                </a:lnTo>
                <a:lnTo>
                  <a:pt x="1439186" y="47708"/>
                </a:lnTo>
                <a:lnTo>
                  <a:pt x="1288111" y="23854"/>
                </a:lnTo>
                <a:lnTo>
                  <a:pt x="1105231" y="7952"/>
                </a:lnTo>
                <a:lnTo>
                  <a:pt x="985961" y="15903"/>
                </a:lnTo>
                <a:lnTo>
                  <a:pt x="818984" y="0"/>
                </a:lnTo>
                <a:lnTo>
                  <a:pt x="644055" y="0"/>
                </a:lnTo>
                <a:lnTo>
                  <a:pt x="556591" y="31806"/>
                </a:lnTo>
                <a:lnTo>
                  <a:pt x="492981" y="31806"/>
                </a:lnTo>
                <a:lnTo>
                  <a:pt x="492981" y="55660"/>
                </a:lnTo>
                <a:lnTo>
                  <a:pt x="500932" y="87465"/>
                </a:lnTo>
                <a:lnTo>
                  <a:pt x="540688" y="127221"/>
                </a:lnTo>
                <a:lnTo>
                  <a:pt x="540688" y="127221"/>
                </a:lnTo>
                <a:lnTo>
                  <a:pt x="556591" y="230588"/>
                </a:lnTo>
                <a:lnTo>
                  <a:pt x="564542" y="302150"/>
                </a:lnTo>
                <a:lnTo>
                  <a:pt x="540688" y="365760"/>
                </a:lnTo>
                <a:lnTo>
                  <a:pt x="492981" y="405517"/>
                </a:lnTo>
                <a:lnTo>
                  <a:pt x="477078" y="469127"/>
                </a:lnTo>
                <a:lnTo>
                  <a:pt x="373711" y="485030"/>
                </a:lnTo>
                <a:lnTo>
                  <a:pt x="182880" y="516835"/>
                </a:lnTo>
                <a:lnTo>
                  <a:pt x="63610" y="564543"/>
                </a:lnTo>
                <a:lnTo>
                  <a:pt x="0" y="612251"/>
                </a:lnTo>
                <a:lnTo>
                  <a:pt x="0" y="699715"/>
                </a:lnTo>
                <a:lnTo>
                  <a:pt x="0" y="699715"/>
                </a:lnTo>
                <a:lnTo>
                  <a:pt x="135172" y="755374"/>
                </a:lnTo>
                <a:lnTo>
                  <a:pt x="349857" y="779228"/>
                </a:lnTo>
                <a:lnTo>
                  <a:pt x="3848431" y="938254"/>
                </a:lnTo>
                <a:lnTo>
                  <a:pt x="3848431" y="310101"/>
                </a:lnTo>
                <a:close/>
              </a:path>
            </a:pathLst>
          </a:custGeom>
          <a:solidFill>
            <a:srgbClr val="FF000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6" name="Currents trig"/>
          <p:cNvSpPr/>
          <p:nvPr/>
        </p:nvSpPr>
        <p:spPr>
          <a:xfrm>
            <a:off x="1653871" y="4436828"/>
            <a:ext cx="6114553" cy="1463040"/>
          </a:xfrm>
          <a:custGeom>
            <a:avLst/>
            <a:gdLst>
              <a:gd name="connsiteX0" fmla="*/ 6114553 w 6114553"/>
              <a:gd name="connsiteY0" fmla="*/ 222636 h 1463040"/>
              <a:gd name="connsiteX1" fmla="*/ 5955527 w 6114553"/>
              <a:gd name="connsiteY1" fmla="*/ 190831 h 1463040"/>
              <a:gd name="connsiteX2" fmla="*/ 5844209 w 6114553"/>
              <a:gd name="connsiteY2" fmla="*/ 174929 h 1463040"/>
              <a:gd name="connsiteX3" fmla="*/ 5748793 w 6114553"/>
              <a:gd name="connsiteY3" fmla="*/ 174929 h 1463040"/>
              <a:gd name="connsiteX4" fmla="*/ 5494352 w 6114553"/>
              <a:gd name="connsiteY4" fmla="*/ 151075 h 1463040"/>
              <a:gd name="connsiteX5" fmla="*/ 5406887 w 6114553"/>
              <a:gd name="connsiteY5" fmla="*/ 151075 h 1463040"/>
              <a:gd name="connsiteX6" fmla="*/ 5247861 w 6114553"/>
              <a:gd name="connsiteY6" fmla="*/ 143123 h 1463040"/>
              <a:gd name="connsiteX7" fmla="*/ 5168348 w 6114553"/>
              <a:gd name="connsiteY7" fmla="*/ 127221 h 1463040"/>
              <a:gd name="connsiteX8" fmla="*/ 5001371 w 6114553"/>
              <a:gd name="connsiteY8" fmla="*/ 103367 h 1463040"/>
              <a:gd name="connsiteX9" fmla="*/ 4746929 w 6114553"/>
              <a:gd name="connsiteY9" fmla="*/ 95415 h 1463040"/>
              <a:gd name="connsiteX10" fmla="*/ 4611757 w 6114553"/>
              <a:gd name="connsiteY10" fmla="*/ 71562 h 1463040"/>
              <a:gd name="connsiteX11" fmla="*/ 4420926 w 6114553"/>
              <a:gd name="connsiteY11" fmla="*/ 71562 h 1463040"/>
              <a:gd name="connsiteX12" fmla="*/ 4110825 w 6114553"/>
              <a:gd name="connsiteY12" fmla="*/ 31805 h 1463040"/>
              <a:gd name="connsiteX13" fmla="*/ 3864334 w 6114553"/>
              <a:gd name="connsiteY13" fmla="*/ 39756 h 1463040"/>
              <a:gd name="connsiteX14" fmla="*/ 3562185 w 6114553"/>
              <a:gd name="connsiteY14" fmla="*/ 0 h 1463040"/>
              <a:gd name="connsiteX15" fmla="*/ 3283889 w 6114553"/>
              <a:gd name="connsiteY15" fmla="*/ 0 h 1463040"/>
              <a:gd name="connsiteX16" fmla="*/ 3069204 w 6114553"/>
              <a:gd name="connsiteY16" fmla="*/ 0 h 1463040"/>
              <a:gd name="connsiteX17" fmla="*/ 2862470 w 6114553"/>
              <a:gd name="connsiteY17" fmla="*/ 23854 h 1463040"/>
              <a:gd name="connsiteX18" fmla="*/ 2615979 w 6114553"/>
              <a:gd name="connsiteY18" fmla="*/ 55659 h 1463040"/>
              <a:gd name="connsiteX19" fmla="*/ 2425148 w 6114553"/>
              <a:gd name="connsiteY19" fmla="*/ 119269 h 1463040"/>
              <a:gd name="connsiteX20" fmla="*/ 2266122 w 6114553"/>
              <a:gd name="connsiteY20" fmla="*/ 190831 h 1463040"/>
              <a:gd name="connsiteX21" fmla="*/ 2122999 w 6114553"/>
              <a:gd name="connsiteY21" fmla="*/ 302149 h 1463040"/>
              <a:gd name="connsiteX22" fmla="*/ 1884459 w 6114553"/>
              <a:gd name="connsiteY22" fmla="*/ 413468 h 1463040"/>
              <a:gd name="connsiteX23" fmla="*/ 1661823 w 6114553"/>
              <a:gd name="connsiteY23" fmla="*/ 516835 h 1463040"/>
              <a:gd name="connsiteX24" fmla="*/ 1455089 w 6114553"/>
              <a:gd name="connsiteY24" fmla="*/ 652007 h 1463040"/>
              <a:gd name="connsiteX25" fmla="*/ 1391479 w 6114553"/>
              <a:gd name="connsiteY25" fmla="*/ 691763 h 1463040"/>
              <a:gd name="connsiteX26" fmla="*/ 1343771 w 6114553"/>
              <a:gd name="connsiteY26" fmla="*/ 707666 h 1463040"/>
              <a:gd name="connsiteX27" fmla="*/ 1311966 w 6114553"/>
              <a:gd name="connsiteY27" fmla="*/ 731520 h 1463040"/>
              <a:gd name="connsiteX28" fmla="*/ 1025719 w 6114553"/>
              <a:gd name="connsiteY28" fmla="*/ 842838 h 1463040"/>
              <a:gd name="connsiteX29" fmla="*/ 731520 w 6114553"/>
              <a:gd name="connsiteY29" fmla="*/ 985962 h 1463040"/>
              <a:gd name="connsiteX30" fmla="*/ 461176 w 6114553"/>
              <a:gd name="connsiteY30" fmla="*/ 1089329 h 1463040"/>
              <a:gd name="connsiteX31" fmla="*/ 262393 w 6114553"/>
              <a:gd name="connsiteY31" fmla="*/ 1232452 h 1463040"/>
              <a:gd name="connsiteX32" fmla="*/ 47708 w 6114553"/>
              <a:gd name="connsiteY32" fmla="*/ 1431235 h 1463040"/>
              <a:gd name="connsiteX33" fmla="*/ 0 w 6114553"/>
              <a:gd name="connsiteY33" fmla="*/ 1463040 h 1463040"/>
              <a:gd name="connsiteX34" fmla="*/ 6106602 w 6114553"/>
              <a:gd name="connsiteY34" fmla="*/ 1463040 h 1463040"/>
              <a:gd name="connsiteX35" fmla="*/ 6114553 w 6114553"/>
              <a:gd name="connsiteY35" fmla="*/ 222636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114553" h="1463040">
                <a:moveTo>
                  <a:pt x="6114553" y="222636"/>
                </a:moveTo>
                <a:lnTo>
                  <a:pt x="5955527" y="190831"/>
                </a:lnTo>
                <a:lnTo>
                  <a:pt x="5844209" y="174929"/>
                </a:lnTo>
                <a:lnTo>
                  <a:pt x="5748793" y="174929"/>
                </a:lnTo>
                <a:lnTo>
                  <a:pt x="5494352" y="151075"/>
                </a:lnTo>
                <a:lnTo>
                  <a:pt x="5406887" y="151075"/>
                </a:lnTo>
                <a:lnTo>
                  <a:pt x="5247861" y="143123"/>
                </a:lnTo>
                <a:lnTo>
                  <a:pt x="5168348" y="127221"/>
                </a:lnTo>
                <a:lnTo>
                  <a:pt x="5001371" y="103367"/>
                </a:lnTo>
                <a:lnTo>
                  <a:pt x="4746929" y="95415"/>
                </a:lnTo>
                <a:lnTo>
                  <a:pt x="4611757" y="71562"/>
                </a:lnTo>
                <a:lnTo>
                  <a:pt x="4420926" y="71562"/>
                </a:lnTo>
                <a:lnTo>
                  <a:pt x="4110825" y="31805"/>
                </a:lnTo>
                <a:lnTo>
                  <a:pt x="3864334" y="39756"/>
                </a:lnTo>
                <a:lnTo>
                  <a:pt x="3562185" y="0"/>
                </a:lnTo>
                <a:lnTo>
                  <a:pt x="3283889" y="0"/>
                </a:lnTo>
                <a:lnTo>
                  <a:pt x="3069204" y="0"/>
                </a:lnTo>
                <a:lnTo>
                  <a:pt x="2862470" y="23854"/>
                </a:lnTo>
                <a:lnTo>
                  <a:pt x="2615979" y="55659"/>
                </a:lnTo>
                <a:lnTo>
                  <a:pt x="2425148" y="119269"/>
                </a:lnTo>
                <a:lnTo>
                  <a:pt x="2266122" y="190831"/>
                </a:lnTo>
                <a:lnTo>
                  <a:pt x="2122999" y="302149"/>
                </a:lnTo>
                <a:lnTo>
                  <a:pt x="1884459" y="413468"/>
                </a:lnTo>
                <a:lnTo>
                  <a:pt x="1661823" y="516835"/>
                </a:lnTo>
                <a:lnTo>
                  <a:pt x="1455089" y="652007"/>
                </a:lnTo>
                <a:cubicBezTo>
                  <a:pt x="1433886" y="665259"/>
                  <a:pt x="1413843" y="680581"/>
                  <a:pt x="1391479" y="691763"/>
                </a:cubicBezTo>
                <a:cubicBezTo>
                  <a:pt x="1376486" y="699260"/>
                  <a:pt x="1359089" y="700858"/>
                  <a:pt x="1343771" y="707666"/>
                </a:cubicBezTo>
                <a:cubicBezTo>
                  <a:pt x="1327588" y="714859"/>
                  <a:pt x="1322443" y="721043"/>
                  <a:pt x="1311966" y="731520"/>
                </a:cubicBezTo>
                <a:lnTo>
                  <a:pt x="1025719" y="842838"/>
                </a:lnTo>
                <a:lnTo>
                  <a:pt x="731520" y="985962"/>
                </a:lnTo>
                <a:lnTo>
                  <a:pt x="461176" y="1089329"/>
                </a:lnTo>
                <a:lnTo>
                  <a:pt x="262393" y="1232452"/>
                </a:lnTo>
                <a:lnTo>
                  <a:pt x="47708" y="1431235"/>
                </a:lnTo>
                <a:lnTo>
                  <a:pt x="0" y="1463040"/>
                </a:lnTo>
                <a:lnTo>
                  <a:pt x="6106602" y="1463040"/>
                </a:lnTo>
                <a:cubicBezTo>
                  <a:pt x="6109252" y="1052223"/>
                  <a:pt x="6111903" y="641405"/>
                  <a:pt x="6114553" y="222636"/>
                </a:cubicBezTo>
                <a:close/>
              </a:path>
            </a:pathLst>
          </a:custGeom>
          <a:solidFill>
            <a:srgbClr val="FF000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7" name="Trees trig"/>
          <p:cNvSpPr/>
          <p:nvPr/>
        </p:nvSpPr>
        <p:spPr>
          <a:xfrm>
            <a:off x="2894275" y="993913"/>
            <a:ext cx="4842344" cy="2170706"/>
          </a:xfrm>
          <a:custGeom>
            <a:avLst/>
            <a:gdLst>
              <a:gd name="connsiteX0" fmla="*/ 4818490 w 4842344"/>
              <a:gd name="connsiteY0" fmla="*/ 0 h 2170706"/>
              <a:gd name="connsiteX1" fmla="*/ 4818490 w 4842344"/>
              <a:gd name="connsiteY1" fmla="*/ 0 h 2170706"/>
              <a:gd name="connsiteX2" fmla="*/ 4540195 w 4842344"/>
              <a:gd name="connsiteY2" fmla="*/ 238539 h 2170706"/>
              <a:gd name="connsiteX3" fmla="*/ 4269850 w 4842344"/>
              <a:gd name="connsiteY3" fmla="*/ 270344 h 2170706"/>
              <a:gd name="connsiteX4" fmla="*/ 4015408 w 4842344"/>
              <a:gd name="connsiteY4" fmla="*/ 421419 h 2170706"/>
              <a:gd name="connsiteX5" fmla="*/ 3848431 w 4842344"/>
              <a:gd name="connsiteY5" fmla="*/ 516835 h 2170706"/>
              <a:gd name="connsiteX6" fmla="*/ 3760967 w 4842344"/>
              <a:gd name="connsiteY6" fmla="*/ 667910 h 2170706"/>
              <a:gd name="connsiteX7" fmla="*/ 3697356 w 4842344"/>
              <a:gd name="connsiteY7" fmla="*/ 715617 h 2170706"/>
              <a:gd name="connsiteX8" fmla="*/ 3506525 w 4842344"/>
              <a:gd name="connsiteY8" fmla="*/ 795130 h 2170706"/>
              <a:gd name="connsiteX9" fmla="*/ 3450866 w 4842344"/>
              <a:gd name="connsiteY9" fmla="*/ 834887 h 2170706"/>
              <a:gd name="connsiteX10" fmla="*/ 3275937 w 4842344"/>
              <a:gd name="connsiteY10" fmla="*/ 866692 h 2170706"/>
              <a:gd name="connsiteX11" fmla="*/ 3228229 w 4842344"/>
              <a:gd name="connsiteY11" fmla="*/ 930303 h 2170706"/>
              <a:gd name="connsiteX12" fmla="*/ 3196424 w 4842344"/>
              <a:gd name="connsiteY12" fmla="*/ 946205 h 2170706"/>
              <a:gd name="connsiteX13" fmla="*/ 3164619 w 4842344"/>
              <a:gd name="connsiteY13" fmla="*/ 954157 h 2170706"/>
              <a:gd name="connsiteX14" fmla="*/ 3093057 w 4842344"/>
              <a:gd name="connsiteY14" fmla="*/ 1001864 h 2170706"/>
              <a:gd name="connsiteX15" fmla="*/ 2989690 w 4842344"/>
              <a:gd name="connsiteY15" fmla="*/ 970059 h 2170706"/>
              <a:gd name="connsiteX16" fmla="*/ 2918128 w 4842344"/>
              <a:gd name="connsiteY16" fmla="*/ 914400 h 2170706"/>
              <a:gd name="connsiteX17" fmla="*/ 2830664 w 4842344"/>
              <a:gd name="connsiteY17" fmla="*/ 842838 h 2170706"/>
              <a:gd name="connsiteX18" fmla="*/ 2743200 w 4842344"/>
              <a:gd name="connsiteY18" fmla="*/ 779228 h 2170706"/>
              <a:gd name="connsiteX19" fmla="*/ 2608028 w 4842344"/>
              <a:gd name="connsiteY19" fmla="*/ 707666 h 2170706"/>
              <a:gd name="connsiteX20" fmla="*/ 2441050 w 4842344"/>
              <a:gd name="connsiteY20" fmla="*/ 644056 h 2170706"/>
              <a:gd name="connsiteX21" fmla="*/ 2313829 w 4842344"/>
              <a:gd name="connsiteY21" fmla="*/ 675861 h 2170706"/>
              <a:gd name="connsiteX22" fmla="*/ 2178657 w 4842344"/>
              <a:gd name="connsiteY22" fmla="*/ 739471 h 2170706"/>
              <a:gd name="connsiteX23" fmla="*/ 2067339 w 4842344"/>
              <a:gd name="connsiteY23" fmla="*/ 882595 h 2170706"/>
              <a:gd name="connsiteX24" fmla="*/ 1979875 w 4842344"/>
              <a:gd name="connsiteY24" fmla="*/ 946205 h 2170706"/>
              <a:gd name="connsiteX25" fmla="*/ 1892410 w 4842344"/>
              <a:gd name="connsiteY25" fmla="*/ 1025718 h 2170706"/>
              <a:gd name="connsiteX26" fmla="*/ 1661822 w 4842344"/>
              <a:gd name="connsiteY26" fmla="*/ 1144988 h 2170706"/>
              <a:gd name="connsiteX27" fmla="*/ 1542553 w 4842344"/>
              <a:gd name="connsiteY27" fmla="*/ 1216550 h 2170706"/>
              <a:gd name="connsiteX28" fmla="*/ 1510748 w 4842344"/>
              <a:gd name="connsiteY28" fmla="*/ 1232452 h 2170706"/>
              <a:gd name="connsiteX29" fmla="*/ 1486894 w 4842344"/>
              <a:gd name="connsiteY29" fmla="*/ 1240404 h 2170706"/>
              <a:gd name="connsiteX30" fmla="*/ 1264257 w 4842344"/>
              <a:gd name="connsiteY30" fmla="*/ 1240404 h 2170706"/>
              <a:gd name="connsiteX31" fmla="*/ 1192695 w 4842344"/>
              <a:gd name="connsiteY31" fmla="*/ 1264257 h 2170706"/>
              <a:gd name="connsiteX32" fmla="*/ 1129085 w 4842344"/>
              <a:gd name="connsiteY32" fmla="*/ 1280160 h 2170706"/>
              <a:gd name="connsiteX33" fmla="*/ 993913 w 4842344"/>
              <a:gd name="connsiteY33" fmla="*/ 1311965 h 2170706"/>
              <a:gd name="connsiteX34" fmla="*/ 938254 w 4842344"/>
              <a:gd name="connsiteY34" fmla="*/ 1391478 h 2170706"/>
              <a:gd name="connsiteX35" fmla="*/ 914400 w 4842344"/>
              <a:gd name="connsiteY35" fmla="*/ 1399430 h 2170706"/>
              <a:gd name="connsiteX36" fmla="*/ 890546 w 4842344"/>
              <a:gd name="connsiteY36" fmla="*/ 1415332 h 2170706"/>
              <a:gd name="connsiteX37" fmla="*/ 787179 w 4842344"/>
              <a:gd name="connsiteY37" fmla="*/ 1463040 h 2170706"/>
              <a:gd name="connsiteX38" fmla="*/ 675861 w 4842344"/>
              <a:gd name="connsiteY38" fmla="*/ 1518699 h 2170706"/>
              <a:gd name="connsiteX39" fmla="*/ 628153 w 4842344"/>
              <a:gd name="connsiteY39" fmla="*/ 1534602 h 2170706"/>
              <a:gd name="connsiteX40" fmla="*/ 469127 w 4842344"/>
              <a:gd name="connsiteY40" fmla="*/ 1590261 h 2170706"/>
              <a:gd name="connsiteX41" fmla="*/ 421419 w 4842344"/>
              <a:gd name="connsiteY41" fmla="*/ 1645920 h 2170706"/>
              <a:gd name="connsiteX42" fmla="*/ 389614 w 4842344"/>
              <a:gd name="connsiteY42" fmla="*/ 1653871 h 2170706"/>
              <a:gd name="connsiteX43" fmla="*/ 373711 w 4842344"/>
              <a:gd name="connsiteY43" fmla="*/ 1661823 h 2170706"/>
              <a:gd name="connsiteX44" fmla="*/ 119269 w 4842344"/>
              <a:gd name="connsiteY44" fmla="*/ 1757238 h 2170706"/>
              <a:gd name="connsiteX45" fmla="*/ 23854 w 4842344"/>
              <a:gd name="connsiteY45" fmla="*/ 1773141 h 2170706"/>
              <a:gd name="connsiteX46" fmla="*/ 0 w 4842344"/>
              <a:gd name="connsiteY46" fmla="*/ 1963972 h 2170706"/>
              <a:gd name="connsiteX47" fmla="*/ 326003 w 4842344"/>
              <a:gd name="connsiteY47" fmla="*/ 1884459 h 2170706"/>
              <a:gd name="connsiteX48" fmla="*/ 564542 w 4842344"/>
              <a:gd name="connsiteY48" fmla="*/ 1963972 h 2170706"/>
              <a:gd name="connsiteX49" fmla="*/ 628153 w 4842344"/>
              <a:gd name="connsiteY49" fmla="*/ 2091193 h 2170706"/>
              <a:gd name="connsiteX50" fmla="*/ 930302 w 4842344"/>
              <a:gd name="connsiteY50" fmla="*/ 2115047 h 2170706"/>
              <a:gd name="connsiteX51" fmla="*/ 1001864 w 4842344"/>
              <a:gd name="connsiteY51" fmla="*/ 2115047 h 2170706"/>
              <a:gd name="connsiteX52" fmla="*/ 1224501 w 4842344"/>
              <a:gd name="connsiteY52" fmla="*/ 2146852 h 2170706"/>
              <a:gd name="connsiteX53" fmla="*/ 1391478 w 4842344"/>
              <a:gd name="connsiteY53" fmla="*/ 2146852 h 2170706"/>
              <a:gd name="connsiteX54" fmla="*/ 1796995 w 4842344"/>
              <a:gd name="connsiteY54" fmla="*/ 2170706 h 2170706"/>
              <a:gd name="connsiteX55" fmla="*/ 2496709 w 4842344"/>
              <a:gd name="connsiteY55" fmla="*/ 2170706 h 2170706"/>
              <a:gd name="connsiteX56" fmla="*/ 2838615 w 4842344"/>
              <a:gd name="connsiteY56" fmla="*/ 2146852 h 2170706"/>
              <a:gd name="connsiteX57" fmla="*/ 2918128 w 4842344"/>
              <a:gd name="connsiteY57" fmla="*/ 1924216 h 2170706"/>
              <a:gd name="connsiteX58" fmla="*/ 3029447 w 4842344"/>
              <a:gd name="connsiteY58" fmla="*/ 1789044 h 2170706"/>
              <a:gd name="connsiteX59" fmla="*/ 3275937 w 4842344"/>
              <a:gd name="connsiteY59" fmla="*/ 1622066 h 2170706"/>
              <a:gd name="connsiteX60" fmla="*/ 3530379 w 4842344"/>
              <a:gd name="connsiteY60" fmla="*/ 1327868 h 2170706"/>
              <a:gd name="connsiteX61" fmla="*/ 4230094 w 4842344"/>
              <a:gd name="connsiteY61" fmla="*/ 1097280 h 2170706"/>
              <a:gd name="connsiteX62" fmla="*/ 4842344 w 4842344"/>
              <a:gd name="connsiteY62" fmla="*/ 811033 h 2170706"/>
              <a:gd name="connsiteX63" fmla="*/ 4818490 w 4842344"/>
              <a:gd name="connsiteY63" fmla="*/ 0 h 217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42344" h="2170706">
                <a:moveTo>
                  <a:pt x="4818490" y="0"/>
                </a:moveTo>
                <a:lnTo>
                  <a:pt x="4818490" y="0"/>
                </a:lnTo>
                <a:lnTo>
                  <a:pt x="4540195" y="238539"/>
                </a:lnTo>
                <a:lnTo>
                  <a:pt x="4269850" y="270344"/>
                </a:lnTo>
                <a:lnTo>
                  <a:pt x="4015408" y="421419"/>
                </a:lnTo>
                <a:lnTo>
                  <a:pt x="3848431" y="516835"/>
                </a:lnTo>
                <a:lnTo>
                  <a:pt x="3760967" y="667910"/>
                </a:lnTo>
                <a:lnTo>
                  <a:pt x="3697356" y="715617"/>
                </a:lnTo>
                <a:lnTo>
                  <a:pt x="3506525" y="795130"/>
                </a:lnTo>
                <a:lnTo>
                  <a:pt x="3450866" y="834887"/>
                </a:lnTo>
                <a:lnTo>
                  <a:pt x="3275937" y="866692"/>
                </a:lnTo>
                <a:cubicBezTo>
                  <a:pt x="3260034" y="887896"/>
                  <a:pt x="3246971" y="911561"/>
                  <a:pt x="3228229" y="930303"/>
                </a:cubicBezTo>
                <a:cubicBezTo>
                  <a:pt x="3219848" y="938684"/>
                  <a:pt x="3207522" y="942043"/>
                  <a:pt x="3196424" y="946205"/>
                </a:cubicBezTo>
                <a:cubicBezTo>
                  <a:pt x="3186192" y="950042"/>
                  <a:pt x="3164619" y="954157"/>
                  <a:pt x="3164619" y="954157"/>
                </a:cubicBezTo>
                <a:lnTo>
                  <a:pt x="3093057" y="1001864"/>
                </a:lnTo>
                <a:lnTo>
                  <a:pt x="2989690" y="970059"/>
                </a:lnTo>
                <a:cubicBezTo>
                  <a:pt x="2929531" y="918494"/>
                  <a:pt x="2955887" y="933278"/>
                  <a:pt x="2918128" y="914400"/>
                </a:cubicBezTo>
                <a:lnTo>
                  <a:pt x="2830664" y="842838"/>
                </a:lnTo>
                <a:lnTo>
                  <a:pt x="2743200" y="779228"/>
                </a:lnTo>
                <a:lnTo>
                  <a:pt x="2608028" y="707666"/>
                </a:lnTo>
                <a:lnTo>
                  <a:pt x="2441050" y="644056"/>
                </a:lnTo>
                <a:lnTo>
                  <a:pt x="2313829" y="675861"/>
                </a:lnTo>
                <a:lnTo>
                  <a:pt x="2178657" y="739471"/>
                </a:lnTo>
                <a:lnTo>
                  <a:pt x="2067339" y="882595"/>
                </a:lnTo>
                <a:lnTo>
                  <a:pt x="1979875" y="946205"/>
                </a:lnTo>
                <a:lnTo>
                  <a:pt x="1892410" y="1025718"/>
                </a:lnTo>
                <a:lnTo>
                  <a:pt x="1661822" y="1144988"/>
                </a:lnTo>
                <a:cubicBezTo>
                  <a:pt x="1552735" y="1229834"/>
                  <a:pt x="1632406" y="1180609"/>
                  <a:pt x="1542553" y="1216550"/>
                </a:cubicBezTo>
                <a:cubicBezTo>
                  <a:pt x="1531548" y="1220952"/>
                  <a:pt x="1521643" y="1227783"/>
                  <a:pt x="1510748" y="1232452"/>
                </a:cubicBezTo>
                <a:cubicBezTo>
                  <a:pt x="1503044" y="1235754"/>
                  <a:pt x="1486894" y="1240404"/>
                  <a:pt x="1486894" y="1240404"/>
                </a:cubicBezTo>
                <a:lnTo>
                  <a:pt x="1264257" y="1240404"/>
                </a:lnTo>
                <a:cubicBezTo>
                  <a:pt x="1240403" y="1248355"/>
                  <a:pt x="1216818" y="1257162"/>
                  <a:pt x="1192695" y="1264257"/>
                </a:cubicBezTo>
                <a:cubicBezTo>
                  <a:pt x="1171727" y="1270424"/>
                  <a:pt x="1129085" y="1280160"/>
                  <a:pt x="1129085" y="1280160"/>
                </a:cubicBezTo>
                <a:lnTo>
                  <a:pt x="993913" y="1311965"/>
                </a:lnTo>
                <a:cubicBezTo>
                  <a:pt x="975360" y="1338469"/>
                  <a:pt x="968946" y="1381246"/>
                  <a:pt x="938254" y="1391478"/>
                </a:cubicBezTo>
                <a:cubicBezTo>
                  <a:pt x="930303" y="1394129"/>
                  <a:pt x="921897" y="1395682"/>
                  <a:pt x="914400" y="1399430"/>
                </a:cubicBezTo>
                <a:cubicBezTo>
                  <a:pt x="905853" y="1403704"/>
                  <a:pt x="890546" y="1415332"/>
                  <a:pt x="890546" y="1415332"/>
                </a:cubicBezTo>
                <a:lnTo>
                  <a:pt x="787179" y="1463040"/>
                </a:lnTo>
                <a:cubicBezTo>
                  <a:pt x="750073" y="1481593"/>
                  <a:pt x="713693" y="1501675"/>
                  <a:pt x="675861" y="1518699"/>
                </a:cubicBezTo>
                <a:cubicBezTo>
                  <a:pt x="660575" y="1525578"/>
                  <a:pt x="628153" y="1534602"/>
                  <a:pt x="628153" y="1534602"/>
                </a:cubicBezTo>
                <a:lnTo>
                  <a:pt x="469127" y="1590261"/>
                </a:lnTo>
                <a:cubicBezTo>
                  <a:pt x="453224" y="1608814"/>
                  <a:pt x="440500" y="1630655"/>
                  <a:pt x="421419" y="1645920"/>
                </a:cubicBezTo>
                <a:cubicBezTo>
                  <a:pt x="412886" y="1652747"/>
                  <a:pt x="399981" y="1650415"/>
                  <a:pt x="389614" y="1653871"/>
                </a:cubicBezTo>
                <a:cubicBezTo>
                  <a:pt x="383991" y="1655745"/>
                  <a:pt x="379012" y="1659172"/>
                  <a:pt x="373711" y="1661823"/>
                </a:cubicBezTo>
                <a:lnTo>
                  <a:pt x="119269" y="1757238"/>
                </a:lnTo>
                <a:lnTo>
                  <a:pt x="23854" y="1773141"/>
                </a:lnTo>
                <a:lnTo>
                  <a:pt x="0" y="1963972"/>
                </a:lnTo>
                <a:lnTo>
                  <a:pt x="326003" y="1884459"/>
                </a:lnTo>
                <a:lnTo>
                  <a:pt x="564542" y="1963972"/>
                </a:lnTo>
                <a:lnTo>
                  <a:pt x="628153" y="2091193"/>
                </a:lnTo>
                <a:lnTo>
                  <a:pt x="930302" y="2115047"/>
                </a:lnTo>
                <a:lnTo>
                  <a:pt x="1001864" y="2115047"/>
                </a:lnTo>
                <a:lnTo>
                  <a:pt x="1224501" y="2146852"/>
                </a:lnTo>
                <a:lnTo>
                  <a:pt x="1391478" y="2146852"/>
                </a:lnTo>
                <a:lnTo>
                  <a:pt x="1796995" y="2170706"/>
                </a:lnTo>
                <a:lnTo>
                  <a:pt x="2496709" y="2170706"/>
                </a:lnTo>
                <a:lnTo>
                  <a:pt x="2838615" y="2146852"/>
                </a:lnTo>
                <a:lnTo>
                  <a:pt x="2918128" y="1924216"/>
                </a:lnTo>
                <a:lnTo>
                  <a:pt x="3029447" y="1789044"/>
                </a:lnTo>
                <a:lnTo>
                  <a:pt x="3275937" y="1622066"/>
                </a:lnTo>
                <a:lnTo>
                  <a:pt x="3530379" y="1327868"/>
                </a:lnTo>
                <a:lnTo>
                  <a:pt x="4230094" y="1097280"/>
                </a:lnTo>
                <a:lnTo>
                  <a:pt x="4842344" y="811033"/>
                </a:lnTo>
                <a:lnTo>
                  <a:pt x="4818490" y="0"/>
                </a:lnTo>
                <a:close/>
              </a:path>
            </a:pathLst>
          </a:cu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54" name="Exit text"/>
          <p:cNvSpPr/>
          <p:nvPr/>
        </p:nvSpPr>
        <p:spPr>
          <a:xfrm>
            <a:off x="1428728" y="836712"/>
            <a:ext cx="6455640" cy="5092618"/>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grpSp>
        <p:nvGrpSpPr>
          <p:cNvPr id="3" name="Unstable bank g"/>
          <p:cNvGrpSpPr>
            <a:grpSpLocks/>
          </p:cNvGrpSpPr>
          <p:nvPr/>
        </p:nvGrpSpPr>
        <p:grpSpPr bwMode="auto">
          <a:xfrm>
            <a:off x="3907680" y="1196131"/>
            <a:ext cx="2879725" cy="1854354"/>
            <a:chOff x="3347864" y="836712"/>
            <a:chExt cx="2879577" cy="1853539"/>
          </a:xfrm>
        </p:grpSpPr>
        <p:sp>
          <p:nvSpPr>
            <p:cNvPr id="30" name="unst box"/>
            <p:cNvSpPr txBox="1"/>
            <p:nvPr/>
          </p:nvSpPr>
          <p:spPr>
            <a:xfrm>
              <a:off x="3347864" y="836712"/>
              <a:ext cx="2879577" cy="1853539"/>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Unstable Bank</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The bank can erode and crumble under the top soil, becoming very </a:t>
              </a:r>
              <a:r>
                <a:rPr lang="en-GB" sz="1050" dirty="0" err="1">
                  <a:cs typeface="Arial" pitchFamily="34" charset="0"/>
                </a:rPr>
                <a:t>ustable</a:t>
              </a:r>
              <a:r>
                <a:rPr lang="en-GB" sz="1050" dirty="0">
                  <a:cs typeface="Arial" pitchFamily="34" charset="0"/>
                </a:rPr>
                <a:t>.</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a:defRPr/>
              </a:pPr>
              <a:r>
                <a:rPr lang="en-GB" sz="1050" dirty="0">
                  <a:cs typeface="Arial" pitchFamily="34" charset="0"/>
                </a:rPr>
                <a:t>Keep yourself, children, and pets away from the edge.</a:t>
              </a:r>
            </a:p>
            <a:p>
              <a:pPr eaLnBrk="1" fontAlgn="auto" hangingPunct="1">
                <a:spcBef>
                  <a:spcPts val="0"/>
                </a:spcBef>
                <a:spcAft>
                  <a:spcPts val="0"/>
                </a:spcAft>
                <a:defRPr/>
              </a:pPr>
              <a:endParaRPr lang="en-GB" sz="1050" dirty="0">
                <a:cs typeface="Arial" pitchFamily="34" charset="0"/>
              </a:endParaRPr>
            </a:p>
          </p:txBody>
        </p:sp>
        <p:sp>
          <p:nvSpPr>
            <p:cNvPr id="31" name="unst Close"/>
            <p:cNvSpPr/>
            <p:nvPr/>
          </p:nvSpPr>
          <p:spPr>
            <a:xfrm>
              <a:off x="6001722" y="887572"/>
              <a:ext cx="144456" cy="144400"/>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4" name="Trees g"/>
          <p:cNvGrpSpPr>
            <a:grpSpLocks/>
          </p:cNvGrpSpPr>
          <p:nvPr/>
        </p:nvGrpSpPr>
        <p:grpSpPr bwMode="auto">
          <a:xfrm>
            <a:off x="1589088" y="1245093"/>
            <a:ext cx="2879725" cy="1877437"/>
            <a:chOff x="-359738" y="5166392"/>
            <a:chExt cx="2880000" cy="1877716"/>
          </a:xfrm>
        </p:grpSpPr>
        <p:sp>
          <p:nvSpPr>
            <p:cNvPr id="51" name="vert box"/>
            <p:cNvSpPr txBox="1"/>
            <p:nvPr/>
          </p:nvSpPr>
          <p:spPr>
            <a:xfrm>
              <a:off x="-359738" y="5166392"/>
              <a:ext cx="2880000" cy="1877716"/>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Trees on Bank</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600" b="1" u="sng" dirty="0">
                  <a:cs typeface="Arial" pitchFamily="34" charset="0"/>
                </a:rPr>
                <a:t>Risk:</a:t>
              </a:r>
            </a:p>
            <a:p>
              <a:pPr eaLnBrk="1" fontAlgn="auto" hangingPunct="1">
                <a:spcBef>
                  <a:spcPts val="0"/>
                </a:spcBef>
                <a:spcAft>
                  <a:spcPts val="0"/>
                </a:spcAft>
                <a:defRPr/>
              </a:pPr>
              <a:r>
                <a:rPr lang="en-GB" sz="1050" dirty="0">
                  <a:cs typeface="Arial" pitchFamily="34" charset="0"/>
                </a:rPr>
                <a:t>The tree roots may destabilise the bank, making it more likely to collapse if you get near the edge. </a:t>
              </a:r>
            </a:p>
            <a:p>
              <a:pPr eaLnBrk="1" fontAlgn="auto" hangingPunct="1">
                <a:spcBef>
                  <a:spcPts val="0"/>
                </a:spcBef>
                <a:spcAft>
                  <a:spcPts val="0"/>
                </a:spcAft>
                <a:defRPr/>
              </a:pPr>
              <a:endParaRPr lang="en-GB" sz="1600" b="1" u="sng" dirty="0">
                <a:cs typeface="Arial" pitchFamily="34" charset="0"/>
              </a:endParaRPr>
            </a:p>
            <a:p>
              <a:pPr eaLnBrk="1" fontAlgn="auto" hangingPunct="1">
                <a:spcBef>
                  <a:spcPts val="0"/>
                </a:spcBef>
                <a:spcAft>
                  <a:spcPts val="0"/>
                </a:spcAft>
                <a:defRPr/>
              </a:pPr>
              <a:r>
                <a:rPr lang="en-GB" sz="1600" b="1" u="sng" dirty="0">
                  <a:cs typeface="Arial" pitchFamily="34" charset="0"/>
                </a:rPr>
                <a:t>Precautions:</a:t>
              </a:r>
            </a:p>
            <a:p>
              <a:pPr>
                <a:defRPr/>
              </a:pPr>
              <a:r>
                <a:rPr lang="en-GB" sz="1050" dirty="0">
                  <a:cs typeface="Arial" pitchFamily="34" charset="0"/>
                </a:rPr>
                <a:t>Keep yourself, children, and pets away from the edge.</a:t>
              </a:r>
            </a:p>
          </p:txBody>
        </p:sp>
        <p:sp>
          <p:nvSpPr>
            <p:cNvPr id="52" name="vert Close"/>
            <p:cNvSpPr/>
            <p:nvPr/>
          </p:nvSpPr>
          <p:spPr>
            <a:xfrm>
              <a:off x="2123065" y="5237176"/>
              <a:ext cx="144477" cy="144484"/>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44" name="Title 1"/>
          <p:cNvSpPr txBox="1">
            <a:spLocks/>
          </p:cNvSpPr>
          <p:nvPr/>
        </p:nvSpPr>
        <p:spPr>
          <a:xfrm>
            <a:off x="0" y="4111"/>
            <a:ext cx="7129462" cy="574675"/>
          </a:xfrm>
          <a:prstGeom prst="rect">
            <a:avLst/>
          </a:prstGeom>
        </p:spPr>
        <p:txBody>
          <a:bodyPr anchor="ctr"/>
          <a:lstStyle/>
          <a:p>
            <a:pPr eaLnBrk="1" fontAlgn="auto" hangingPunct="1">
              <a:spcAft>
                <a:spcPts val="0"/>
              </a:spcAft>
              <a:defRPr/>
            </a:pPr>
            <a:r>
              <a:rPr lang="en-GB" sz="4000" dirty="0">
                <a:solidFill>
                  <a:schemeClr val="tx2">
                    <a:lumMod val="75000"/>
                  </a:schemeClr>
                </a:solidFill>
                <a:ea typeface="+mj-ea"/>
                <a:cs typeface="Arial" pitchFamily="34" charset="0"/>
              </a:rPr>
              <a:t>Quarry</a:t>
            </a:r>
          </a:p>
        </p:txBody>
      </p:sp>
      <p:sp>
        <p:nvSpPr>
          <p:cNvPr id="50" name="Rectangle 49">
            <a:hlinkClick r:id="rId4" action="ppaction://hlinksldjump" highlightClick="1"/>
          </p:cNvPr>
          <p:cNvSpPr/>
          <p:nvPr/>
        </p:nvSpPr>
        <p:spPr>
          <a:xfrm>
            <a:off x="5184000" y="6309320"/>
            <a:ext cx="1116124"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Reset</a:t>
            </a:r>
          </a:p>
        </p:txBody>
      </p:sp>
      <p:grpSp>
        <p:nvGrpSpPr>
          <p:cNvPr id="5" name="Rocks g"/>
          <p:cNvGrpSpPr>
            <a:grpSpLocks/>
          </p:cNvGrpSpPr>
          <p:nvPr/>
        </p:nvGrpSpPr>
        <p:grpSpPr bwMode="auto">
          <a:xfrm>
            <a:off x="3295401" y="3716339"/>
            <a:ext cx="2881313" cy="1692771"/>
            <a:chOff x="-3564904" y="4365104"/>
            <a:chExt cx="2880000" cy="1692612"/>
          </a:xfrm>
        </p:grpSpPr>
        <p:sp>
          <p:nvSpPr>
            <p:cNvPr id="27" name="rocks box"/>
            <p:cNvSpPr txBox="1"/>
            <p:nvPr/>
          </p:nvSpPr>
          <p:spPr>
            <a:xfrm>
              <a:off x="-3564904" y="4365104"/>
              <a:ext cx="2880000" cy="1692612"/>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Rocks</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Rocks pose a slip, trip, fall, and entrapment hazard and may also be unstable.</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Avoid climbing on rocks around quarries.</a:t>
              </a:r>
              <a:endParaRPr lang="en-GB" sz="1200" b="1" u="sng" dirty="0">
                <a:cs typeface="Arial" pitchFamily="34" charset="0"/>
              </a:endParaRPr>
            </a:p>
            <a:p>
              <a:pPr eaLnBrk="1" fontAlgn="auto" hangingPunct="1">
                <a:spcBef>
                  <a:spcPts val="0"/>
                </a:spcBef>
                <a:spcAft>
                  <a:spcPts val="0"/>
                </a:spcAft>
                <a:defRPr/>
              </a:pPr>
              <a:endParaRPr lang="en-GB" sz="1050" dirty="0">
                <a:cs typeface="Arial" pitchFamily="34" charset="0"/>
              </a:endParaRPr>
            </a:p>
          </p:txBody>
        </p:sp>
        <p:sp>
          <p:nvSpPr>
            <p:cNvPr id="28" name="rocks Close"/>
            <p:cNvSpPr/>
            <p:nvPr/>
          </p:nvSpPr>
          <p:spPr>
            <a:xfrm>
              <a:off x="-900706" y="4436534"/>
              <a:ext cx="144396" cy="144449"/>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6" name="Vert g"/>
          <p:cNvGrpSpPr>
            <a:grpSpLocks/>
          </p:cNvGrpSpPr>
          <p:nvPr/>
        </p:nvGrpSpPr>
        <p:grpSpPr bwMode="auto">
          <a:xfrm>
            <a:off x="4500563" y="3933825"/>
            <a:ext cx="2879725" cy="1854354"/>
            <a:chOff x="-548952" y="4356720"/>
            <a:chExt cx="2880000" cy="1855641"/>
          </a:xfrm>
        </p:grpSpPr>
        <p:sp>
          <p:nvSpPr>
            <p:cNvPr id="40" name="vert box"/>
            <p:cNvSpPr txBox="1"/>
            <p:nvPr/>
          </p:nvSpPr>
          <p:spPr>
            <a:xfrm>
              <a:off x="-548952" y="4356720"/>
              <a:ext cx="2880000" cy="1855641"/>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Vertical Bank</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Vertical walls make getting out difficult, especially in an emergency. </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a:defRPr/>
              </a:pPr>
              <a:r>
                <a:rPr lang="en-GB" sz="1050" dirty="0">
                  <a:cs typeface="Arial" pitchFamily="34" charset="0"/>
                </a:rPr>
                <a:t>Keep yourself, children, and pets away from the edge, and do not jump into quarries.</a:t>
              </a:r>
            </a:p>
            <a:p>
              <a:pPr eaLnBrk="1" fontAlgn="auto" hangingPunct="1">
                <a:spcBef>
                  <a:spcPts val="0"/>
                </a:spcBef>
                <a:spcAft>
                  <a:spcPts val="0"/>
                </a:spcAft>
                <a:defRPr/>
              </a:pPr>
              <a:endParaRPr lang="en-GB" sz="1050" dirty="0">
                <a:cs typeface="Arial" pitchFamily="34" charset="0"/>
              </a:endParaRPr>
            </a:p>
          </p:txBody>
        </p:sp>
        <p:sp>
          <p:nvSpPr>
            <p:cNvPr id="41" name="vert Close"/>
            <p:cNvSpPr/>
            <p:nvPr/>
          </p:nvSpPr>
          <p:spPr>
            <a:xfrm>
              <a:off x="2115127" y="4428208"/>
              <a:ext cx="144476" cy="144562"/>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7" name="Currents g"/>
          <p:cNvGrpSpPr>
            <a:grpSpLocks/>
          </p:cNvGrpSpPr>
          <p:nvPr/>
        </p:nvGrpSpPr>
        <p:grpSpPr bwMode="auto">
          <a:xfrm>
            <a:off x="3318613" y="1606798"/>
            <a:ext cx="2879725" cy="2500685"/>
            <a:chOff x="-6085184" y="4221088"/>
            <a:chExt cx="2880000" cy="2500077"/>
          </a:xfrm>
        </p:grpSpPr>
        <p:sp>
          <p:nvSpPr>
            <p:cNvPr id="33" name="curr box"/>
            <p:cNvSpPr txBox="1"/>
            <p:nvPr/>
          </p:nvSpPr>
          <p:spPr>
            <a:xfrm>
              <a:off x="-6085184" y="4221088"/>
              <a:ext cx="2880000" cy="2500077"/>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Deep &amp; Cold Water</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Most quarries contain very deep water which does not warm up in summer due to its depth. The affects of submersion in cold water can be fatal.</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Only swim in quarries that have been decommissioned and adapted for swimming, which should include the provision of safety cover. Be aware of the affect of cold water on your ability to swim and control your breathing.</a:t>
              </a:r>
            </a:p>
          </p:txBody>
        </p:sp>
        <p:sp>
          <p:nvSpPr>
            <p:cNvPr id="34" name="curr Close"/>
            <p:cNvSpPr/>
            <p:nvPr/>
          </p:nvSpPr>
          <p:spPr>
            <a:xfrm>
              <a:off x="-3421105" y="4292509"/>
              <a:ext cx="144477" cy="144427"/>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8" name="Hidden g"/>
          <p:cNvGrpSpPr>
            <a:grpSpLocks/>
          </p:cNvGrpSpPr>
          <p:nvPr/>
        </p:nvGrpSpPr>
        <p:grpSpPr bwMode="auto">
          <a:xfrm>
            <a:off x="1476375" y="3500439"/>
            <a:ext cx="2879725" cy="2015936"/>
            <a:chOff x="-1332656" y="2420888"/>
            <a:chExt cx="2880000" cy="2015184"/>
          </a:xfrm>
        </p:grpSpPr>
        <p:sp>
          <p:nvSpPr>
            <p:cNvPr id="36" name="Hidden box"/>
            <p:cNvSpPr txBox="1"/>
            <p:nvPr/>
          </p:nvSpPr>
          <p:spPr>
            <a:xfrm>
              <a:off x="-1332656" y="2420888"/>
              <a:ext cx="2880000" cy="2015184"/>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Hidden Features</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a:defRPr/>
              </a:pPr>
              <a:r>
                <a:rPr lang="en-GB" sz="1050" dirty="0">
                  <a:cs typeface="Arial" pitchFamily="34" charset="0"/>
                </a:rPr>
                <a:t>You cannot see what is below the water in a quarry. Possible hazards include mining/industrial waste products (including chemicals and machinery), dumped rubbish, pollution, highly variable depths, and sharp rocks.</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Do not jump into quarries.</a:t>
              </a:r>
              <a:endParaRPr lang="en-GB" sz="1200" b="1" u="sng" dirty="0">
                <a:cs typeface="Arial" pitchFamily="34" charset="0"/>
              </a:endParaRPr>
            </a:p>
          </p:txBody>
        </p:sp>
        <p:sp>
          <p:nvSpPr>
            <p:cNvPr id="37" name="hidden Close"/>
            <p:cNvSpPr/>
            <p:nvPr/>
          </p:nvSpPr>
          <p:spPr>
            <a:xfrm>
              <a:off x="1331423" y="2492298"/>
              <a:ext cx="144477" cy="144409"/>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64" name="Rectangle 63">
            <a:hlinkClick r:id="" action="ppaction://noaction" highlightClick="1"/>
          </p:cNvPr>
          <p:cNvSpPr/>
          <p:nvPr/>
        </p:nvSpPr>
        <p:spPr>
          <a:xfrm>
            <a:off x="3419872" y="6309320"/>
            <a:ext cx="1440160"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Reveal</a:t>
            </a:r>
            <a:r>
              <a:rPr lang="en-GB" sz="1600" dirty="0">
                <a:solidFill>
                  <a:schemeClr val="bg1"/>
                </a:solidFill>
                <a:latin typeface="Arial" pitchFamily="34" charset="0"/>
                <a:cs typeface="Arial" pitchFamily="34" charset="0"/>
              </a:rPr>
              <a:t> </a:t>
            </a:r>
            <a:r>
              <a:rPr lang="en-GB" sz="1600" b="1" dirty="0">
                <a:solidFill>
                  <a:srgbClr val="0098D9"/>
                </a:solidFill>
                <a:latin typeface="Arial Narrow" pitchFamily="34" charset="0"/>
                <a:cs typeface="Arial" pitchFamily="34" charset="0"/>
              </a:rPr>
              <a:t>All</a:t>
            </a:r>
          </a:p>
        </p:txBody>
      </p:sp>
      <p:sp>
        <p:nvSpPr>
          <p:cNvPr id="58" name="Rectangle 57">
            <a:hlinkClick r:id="" action="ppaction://hlinkshowjump?jump=endshow" highlightClick="1"/>
          </p:cNvPr>
          <p:cNvSpPr/>
          <p:nvPr/>
        </p:nvSpPr>
        <p:spPr>
          <a:xfrm>
            <a:off x="8351088" y="6329019"/>
            <a:ext cx="665692" cy="3600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Exit</a:t>
            </a:r>
            <a:endParaRPr lang="en-GB" b="1" dirty="0">
              <a:solidFill>
                <a:srgbClr val="0098D9"/>
              </a:solidFill>
              <a:latin typeface="Arial Narrow" pitchFamily="34" charset="0"/>
              <a:cs typeface="Arial" pitchFamily="34" charset="0"/>
            </a:endParaRPr>
          </a:p>
        </p:txBody>
      </p:sp>
      <p:sp>
        <p:nvSpPr>
          <p:cNvPr id="60" name="Left Arrow 59">
            <a:hlinkClick r:id="rId5" action="ppaction://hlinksldjump" highlightClick="1"/>
          </p:cNvPr>
          <p:cNvSpPr/>
          <p:nvPr/>
        </p:nvSpPr>
        <p:spPr>
          <a:xfrm>
            <a:off x="7389313" y="6264123"/>
            <a:ext cx="855095" cy="495055"/>
          </a:xfrm>
          <a:prstGeom prst="leftArrow">
            <a:avLst>
              <a:gd name="adj1" fmla="val 74715"/>
              <a:gd name="adj2" fmla="val 58342"/>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Menu</a:t>
            </a:r>
            <a:endParaRPr lang="en-GB" sz="1400" b="1" dirty="0">
              <a:solidFill>
                <a:srgbClr val="0098D9"/>
              </a:solidFill>
              <a:latin typeface="Arial Narrow" pitchFamily="34" charset="0"/>
              <a:cs typeface="Arial" pitchFamily="34" charset="0"/>
            </a:endParaRPr>
          </a:p>
        </p:txBody>
      </p:sp>
    </p:spTree>
    <p:extLst>
      <p:ext uri="{BB962C8B-B14F-4D97-AF65-F5344CB8AC3E}">
        <p14:creationId xmlns:p14="http://schemas.microsoft.com/office/powerpoint/2010/main" val="307208777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exit" presetSubtype="0" fill="hold"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xit" presetSubtype="0" fill="hold" nodeType="clickEffect">
                                  <p:stCondLst>
                                    <p:cond delay="0"/>
                                  </p:stCondLst>
                                  <p:childTnLst>
                                    <p:set>
                                      <p:cBhvr>
                                        <p:cTn id="37" dur="1" fill="hold">
                                          <p:stCondLst>
                                            <p:cond delay="0"/>
                                          </p:stCondLst>
                                        </p:cTn>
                                        <p:tgtEl>
                                          <p:spTgt spid="7"/>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xit" presetSubtype="0" fill="hold" nodeType="clickEffect">
                                  <p:stCondLst>
                                    <p:cond delay="0"/>
                                  </p:stCondLst>
                                  <p:childTnLst>
                                    <p:set>
                                      <p:cBhvr>
                                        <p:cTn id="51" dur="1" fill="hold">
                                          <p:stCondLst>
                                            <p:cond delay="0"/>
                                          </p:stCondLst>
                                        </p:cTn>
                                        <p:tgtEl>
                                          <p:spTgt spid="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38"/>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65" restart="whenNotActive" fill="hold" evtFilter="cancelBubble" nodeType="interactiveSeq">
                <p:stCondLst>
                  <p:cond evt="onClick" delay="0">
                    <p:tgtEl>
                      <p:spTgt spid="45"/>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76" restart="whenNotActive" fill="hold" evtFilter="cancelBubble" nodeType="interactiveSeq">
                <p:stCondLst>
                  <p:cond evt="onClick" delay="0">
                    <p:tgtEl>
                      <p:spTgt spid="46"/>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87" restart="whenNotActive" fill="hold" evtFilter="cancelBubble" nodeType="interactiveSeq">
                <p:stCondLst>
                  <p:cond evt="onClick" delay="0">
                    <p:tgtEl>
                      <p:spTgt spid="42"/>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 presetClass="entr" presetSubtype="0" fill="hold" nodeType="clickEffect">
                                  <p:stCondLst>
                                    <p:cond delay="0"/>
                                  </p:stCondLst>
                                  <p:childTnLst>
                                    <p:set>
                                      <p:cBhvr>
                                        <p:cTn id="91" dur="1" fill="hold">
                                          <p:stCondLst>
                                            <p:cond delay="0"/>
                                          </p:stCondLst>
                                        </p:cTn>
                                        <p:tgtEl>
                                          <p:spTgt spid="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9"/>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43"/>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09" restart="whenNotActive" fill="hold" evtFilter="cancelBubble" nodeType="interactiveSeq">
                <p:stCondLst>
                  <p:cond evt="onClick" delay="0">
                    <p:tgtEl>
                      <p:spTgt spid="4"/>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 presetClass="exit" presetSubtype="0" fill="hold" nodeType="clickEffect">
                                  <p:stCondLst>
                                    <p:cond delay="0"/>
                                  </p:stCondLst>
                                  <p:childTnLst>
                                    <p:set>
                                      <p:cBhvr>
                                        <p:cTn id="113" dur="1" fill="hold">
                                          <p:stCondLst>
                                            <p:cond delay="0"/>
                                          </p:stCondLst>
                                        </p:cTn>
                                        <p:tgtEl>
                                          <p:spTgt spid="4"/>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16" restart="whenNotActive" fill="hold" evtFilter="cancelBubble" nodeType="interactiveSeq">
                <p:stCondLst>
                  <p:cond evt="onClick" delay="0">
                    <p:tgtEl>
                      <p:spTgt spid="47"/>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127" restart="whenNotActive" fill="hold" evtFilter="cancelBubble" nodeType="interactiveSeq">
                <p:stCondLst>
                  <p:cond evt="onClick" delay="0">
                    <p:tgtEl>
                      <p:spTgt spid="53"/>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1" presetClass="exit" presetSubtype="0" fill="hold" nodeType="clickEffect">
                                  <p:stCondLst>
                                    <p:cond delay="0"/>
                                  </p:stCondLst>
                                  <p:childTnLst>
                                    <p:set>
                                      <p:cBhvr>
                                        <p:cTn id="131" dur="1" fill="hold">
                                          <p:stCondLst>
                                            <p:cond delay="0"/>
                                          </p:stCondLst>
                                        </p:cTn>
                                        <p:tgtEl>
                                          <p:spTgt spid="53"/>
                                        </p:tgtEl>
                                        <p:attrNameLst>
                                          <p:attrName>style.visibility</p:attrName>
                                        </p:attrNameLst>
                                      </p:cBhvr>
                                      <p:to>
                                        <p:strVal val="hidden"/>
                                      </p:to>
                                    </p:set>
                                  </p:childTnLst>
                                </p:cTn>
                              </p:par>
                            </p:childTnLst>
                          </p:cTn>
                        </p:par>
                        <p:par>
                          <p:cTn id="132" fill="hold" nodeType="afterGroup">
                            <p:stCondLst>
                              <p:cond delay="0"/>
                            </p:stCondLst>
                            <p:childTnLst>
                              <p:par>
                                <p:cTn id="133" presetID="1" presetClass="entr" presetSubtype="0" fill="hold" nodeType="afterEffect">
                                  <p:stCondLst>
                                    <p:cond delay="0"/>
                                  </p:stCondLst>
                                  <p:childTnLst>
                                    <p:set>
                                      <p:cBhvr>
                                        <p:cTn id="134"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135" restart="whenNotActive" fill="hold" evtFilter="cancelBubble" nodeType="interactiveSeq">
                <p:stCondLst>
                  <p:cond evt="onClick" delay="0">
                    <p:tgtEl>
                      <p:spTgt spid="54"/>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1" presetClass="exit" presetSubtype="0" fill="hold" nodeType="clickEffect">
                                  <p:stCondLst>
                                    <p:cond delay="0"/>
                                  </p:stCondLst>
                                  <p:childTnLst>
                                    <p:set>
                                      <p:cBhvr>
                                        <p:cTn id="139" dur="1" fill="hold">
                                          <p:stCondLst>
                                            <p:cond delay="0"/>
                                          </p:stCondLst>
                                        </p:cTn>
                                        <p:tgtEl>
                                          <p:spTgt spid="4"/>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6"/>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8"/>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7"/>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3"/>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5"/>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52" restart="whenNotActive" fill="hold" evtFilter="cancelBubble" nodeType="interactiveSeq">
                <p:stCondLst>
                  <p:cond evt="onClick" delay="0">
                    <p:tgtEl>
                      <p:spTgt spid="64"/>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 presetClass="entr" presetSubtype="0" fill="hold" grpId="1" nodeType="withEffect">
                                  <p:stCondLst>
                                    <p:cond delay="0"/>
                                  </p:stCondLst>
                                  <p:childTnLst>
                                    <p:set>
                                      <p:cBhvr>
                                        <p:cTn id="156" dur="1" fill="hold">
                                          <p:stCondLst>
                                            <p:cond delay="0"/>
                                          </p:stCondLst>
                                        </p:cTn>
                                        <p:tgtEl>
                                          <p:spTgt spid="22"/>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3"/>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24"/>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25"/>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48"/>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4"/>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5"/>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8"/>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9"/>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20"/>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64"/>
                  </p:tgtEl>
                </p:cond>
              </p:nextCondLst>
            </p:seq>
          </p:childTnLst>
        </p:cTn>
      </p:par>
    </p:tnLst>
    <p:bldLst>
      <p:bldP spid="22" grpId="0"/>
      <p:bldP spid="22" grpId="1"/>
      <p:bldP spid="23" grpId="0"/>
      <p:bldP spid="23" grpId="1"/>
      <p:bldP spid="24" grpId="0"/>
      <p:bldP spid="24" grpId="1"/>
      <p:bldP spid="25" grpId="0"/>
      <p:bldP spid="25" grpId="1"/>
      <p:bldP spid="48" grpId="0"/>
      <p:bldP spid="48" grpId="1"/>
      <p:bldP spid="49" grpId="0"/>
      <p:bldP spid="49"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K:\HR\Graduate Project Area\Community Project 2012\Production\Public Domain Photos\Reservoirs 03.jpg"/>
          <p:cNvPicPr>
            <a:picLocks noChangeAspect="1" noChangeArrowheads="1"/>
          </p:cNvPicPr>
          <p:nvPr/>
        </p:nvPicPr>
        <p:blipFill>
          <a:blip r:embed="rId3" cstate="email">
            <a:lum/>
          </a:blip>
          <a:srcRect/>
          <a:stretch>
            <a:fillRect/>
          </a:stretch>
        </p:blipFill>
        <p:spPr bwMode="auto">
          <a:xfrm>
            <a:off x="1331640" y="908720"/>
            <a:ext cx="6480720"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3" name="Dangers"/>
          <p:cNvSpPr txBox="1">
            <a:spLocks noChangeArrowheads="1"/>
          </p:cNvSpPr>
          <p:nvPr/>
        </p:nvSpPr>
        <p:spPr bwMode="auto">
          <a:xfrm>
            <a:off x="71438" y="981075"/>
            <a:ext cx="104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u="sng">
                <a:solidFill>
                  <a:srgbClr val="002060"/>
                </a:solidFill>
                <a:latin typeface="Arial" panose="020B0604020202020204" pitchFamily="34" charset="0"/>
                <a:cs typeface="Arial" panose="020B0604020202020204" pitchFamily="34" charset="0"/>
              </a:rPr>
              <a:t>Hazards:</a:t>
            </a:r>
          </a:p>
          <a:p>
            <a:pPr eaLnBrk="1" hangingPunct="1">
              <a:spcBef>
                <a:spcPct val="0"/>
              </a:spcBef>
              <a:buFontTx/>
              <a:buNone/>
            </a:pPr>
            <a:r>
              <a:rPr lang="en-GB" altLang="en-US" sz="1600">
                <a:solidFill>
                  <a:srgbClr val="002060"/>
                </a:solidFill>
                <a:latin typeface="Arial" panose="020B0604020202020204" pitchFamily="34" charset="0"/>
                <a:cs typeface="Arial" panose="020B0604020202020204" pitchFamily="34" charset="0"/>
              </a:rPr>
              <a:t>3 to find!</a:t>
            </a:r>
            <a:endParaRPr lang="en-GB" altLang="en-US" sz="2000">
              <a:solidFill>
                <a:srgbClr val="002060"/>
              </a:solidFill>
              <a:latin typeface="Arial" panose="020B0604020202020204" pitchFamily="34" charset="0"/>
              <a:cs typeface="Arial" panose="020B0604020202020204" pitchFamily="34" charset="0"/>
            </a:endParaRPr>
          </a:p>
        </p:txBody>
      </p:sp>
      <p:sp>
        <p:nvSpPr>
          <p:cNvPr id="31" name="Mask"/>
          <p:cNvSpPr/>
          <p:nvPr/>
        </p:nvSpPr>
        <p:spPr>
          <a:xfrm>
            <a:off x="1500166" y="836712"/>
            <a:ext cx="6384202" cy="5021180"/>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2" name="Exit text"/>
          <p:cNvSpPr/>
          <p:nvPr/>
        </p:nvSpPr>
        <p:spPr>
          <a:xfrm>
            <a:off x="1357290" y="836712"/>
            <a:ext cx="6527078" cy="5092618"/>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28" name="Title 1"/>
          <p:cNvSpPr txBox="1">
            <a:spLocks/>
          </p:cNvSpPr>
          <p:nvPr/>
        </p:nvSpPr>
        <p:spPr>
          <a:xfrm>
            <a:off x="-41275" y="82017"/>
            <a:ext cx="7129462" cy="574675"/>
          </a:xfrm>
          <a:prstGeom prst="rect">
            <a:avLst/>
          </a:prstGeom>
        </p:spPr>
        <p:txBody>
          <a:bodyPr anchor="ctr"/>
          <a:lstStyle/>
          <a:p>
            <a:pPr eaLnBrk="1" fontAlgn="auto" hangingPunct="1">
              <a:spcAft>
                <a:spcPts val="0"/>
              </a:spcAft>
              <a:defRPr/>
            </a:pPr>
            <a:r>
              <a:rPr lang="en-GB" sz="4000" dirty="0">
                <a:solidFill>
                  <a:schemeClr val="tx2">
                    <a:lumMod val="75000"/>
                  </a:schemeClr>
                </a:solidFill>
                <a:ea typeface="+mj-ea"/>
                <a:cs typeface="Arial" pitchFamily="34" charset="0"/>
              </a:rPr>
              <a:t>Reservoir</a:t>
            </a:r>
          </a:p>
        </p:txBody>
      </p:sp>
      <p:sp>
        <p:nvSpPr>
          <p:cNvPr id="10" name="Rectangle 9"/>
          <p:cNvSpPr/>
          <p:nvPr/>
        </p:nvSpPr>
        <p:spPr>
          <a:xfrm>
            <a:off x="3311525" y="2997200"/>
            <a:ext cx="2520950" cy="863600"/>
          </a:xfrm>
          <a:prstGeom prst="rect">
            <a:avLst/>
          </a:prstGeom>
          <a:solidFill>
            <a:schemeClr val="bg1"/>
          </a:solidFill>
          <a:ln w="28575">
            <a:solidFill>
              <a:srgbClr val="19A5FB"/>
            </a:solidFill>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GB" b="1" dirty="0">
                <a:solidFill>
                  <a:srgbClr val="FF0000"/>
                </a:solidFill>
                <a:latin typeface="Arial" pitchFamily="34" charset="0"/>
                <a:cs typeface="Arial" pitchFamily="34" charset="0"/>
              </a:rPr>
              <a:t>Resetting Hazards</a:t>
            </a:r>
          </a:p>
        </p:txBody>
      </p:sp>
      <p:sp>
        <p:nvSpPr>
          <p:cNvPr id="22" name="Rectangle 21">
            <a:hlinkClick r:id="" action="ppaction://noaction" highlightClick="1"/>
          </p:cNvPr>
          <p:cNvSpPr/>
          <p:nvPr/>
        </p:nvSpPr>
        <p:spPr>
          <a:xfrm>
            <a:off x="5184000" y="6309320"/>
            <a:ext cx="1116124"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Reset</a:t>
            </a:r>
          </a:p>
        </p:txBody>
      </p:sp>
      <p:sp>
        <p:nvSpPr>
          <p:cNvPr id="23" name="Rectangle 22">
            <a:hlinkClick r:id="" action="ppaction://noaction" highlightClick="1"/>
          </p:cNvPr>
          <p:cNvSpPr/>
          <p:nvPr/>
        </p:nvSpPr>
        <p:spPr>
          <a:xfrm>
            <a:off x="3419872" y="6309320"/>
            <a:ext cx="1440160"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Reveal</a:t>
            </a:r>
            <a:r>
              <a:rPr lang="en-GB" sz="1600" dirty="0">
                <a:solidFill>
                  <a:schemeClr val="bg1"/>
                </a:solidFill>
                <a:latin typeface="Arial" pitchFamily="34" charset="0"/>
                <a:cs typeface="Arial" pitchFamily="34" charset="0"/>
              </a:rPr>
              <a:t> </a:t>
            </a:r>
            <a:r>
              <a:rPr lang="en-GB" sz="1600" b="1" dirty="0">
                <a:solidFill>
                  <a:srgbClr val="0098D9"/>
                </a:solidFill>
                <a:latin typeface="Arial Narrow" pitchFamily="34" charset="0"/>
                <a:cs typeface="Arial" pitchFamily="34" charset="0"/>
              </a:rPr>
              <a:t>All</a:t>
            </a:r>
          </a:p>
        </p:txBody>
      </p:sp>
      <p:sp>
        <p:nvSpPr>
          <p:cNvPr id="18" name="Rectangle 17">
            <a:hlinkClick r:id="" action="ppaction://hlinkshowjump?jump=endshow" highlightClick="1"/>
          </p:cNvPr>
          <p:cNvSpPr/>
          <p:nvPr/>
        </p:nvSpPr>
        <p:spPr>
          <a:xfrm>
            <a:off x="8351088" y="6329019"/>
            <a:ext cx="665692" cy="3600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Exit</a:t>
            </a:r>
            <a:endParaRPr lang="en-GB" b="1" dirty="0">
              <a:solidFill>
                <a:srgbClr val="0098D9"/>
              </a:solidFill>
              <a:latin typeface="Arial Narrow" pitchFamily="34" charset="0"/>
              <a:cs typeface="Arial" pitchFamily="34" charset="0"/>
            </a:endParaRPr>
          </a:p>
        </p:txBody>
      </p:sp>
      <p:sp>
        <p:nvSpPr>
          <p:cNvPr id="19" name="Left Arrow 18">
            <a:hlinkClick r:id="rId4" action="ppaction://hlinksldjump" highlightClick="1"/>
          </p:cNvPr>
          <p:cNvSpPr/>
          <p:nvPr/>
        </p:nvSpPr>
        <p:spPr>
          <a:xfrm>
            <a:off x="7389313" y="6264123"/>
            <a:ext cx="855095" cy="495055"/>
          </a:xfrm>
          <a:prstGeom prst="leftArrow">
            <a:avLst>
              <a:gd name="adj1" fmla="val 74715"/>
              <a:gd name="adj2" fmla="val 58342"/>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Menu</a:t>
            </a:r>
            <a:endParaRPr lang="en-GB" sz="1400" b="1" dirty="0">
              <a:solidFill>
                <a:srgbClr val="0098D9"/>
              </a:solidFill>
              <a:latin typeface="Arial Narrow" pitchFamily="34" charset="0"/>
              <a:cs typeface="Arial" pitchFamily="34" charset="0"/>
            </a:endParaRPr>
          </a:p>
        </p:txBody>
      </p:sp>
    </p:spTree>
    <p:extLst>
      <p:ext uri="{BB962C8B-B14F-4D97-AF65-F5344CB8AC3E}">
        <p14:creationId xmlns:p14="http://schemas.microsoft.com/office/powerpoint/2010/main" val="260713046"/>
      </p:ext>
    </p:extLst>
  </p:cSld>
  <p:clrMapOvr>
    <a:masterClrMapping/>
  </p:clrMapOvr>
  <p:transition advClick="0" advTm="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K:\HR\Graduate Project Area\Community Project 2012\Production\Public Domain Photos\Reservoirs 03.jpg"/>
          <p:cNvPicPr>
            <a:picLocks noChangeAspect="1" noChangeArrowheads="1"/>
          </p:cNvPicPr>
          <p:nvPr/>
        </p:nvPicPr>
        <p:blipFill>
          <a:blip r:embed="rId3" cstate="email">
            <a:lum/>
          </a:blip>
          <a:srcRect/>
          <a:stretch>
            <a:fillRect/>
          </a:stretch>
        </p:blipFill>
        <p:spPr bwMode="auto">
          <a:xfrm>
            <a:off x="1331640" y="908720"/>
            <a:ext cx="6480720"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Hid ob ol"/>
          <p:cNvSpPr/>
          <p:nvPr/>
        </p:nvSpPr>
        <p:spPr>
          <a:xfrm>
            <a:off x="2170706" y="3029447"/>
            <a:ext cx="5200153" cy="779228"/>
          </a:xfrm>
          <a:custGeom>
            <a:avLst/>
            <a:gdLst>
              <a:gd name="connsiteX0" fmla="*/ 0 w 5200153"/>
              <a:gd name="connsiteY0" fmla="*/ 230588 h 779228"/>
              <a:gd name="connsiteX1" fmla="*/ 1494845 w 5200153"/>
              <a:gd name="connsiteY1" fmla="*/ 0 h 779228"/>
              <a:gd name="connsiteX2" fmla="*/ 4746929 w 5200153"/>
              <a:gd name="connsiteY2" fmla="*/ 166977 h 779228"/>
              <a:gd name="connsiteX3" fmla="*/ 5200153 w 5200153"/>
              <a:gd name="connsiteY3" fmla="*/ 779228 h 779228"/>
              <a:gd name="connsiteX4" fmla="*/ 0 w 5200153"/>
              <a:gd name="connsiteY4" fmla="*/ 230588 h 77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0153" h="779228">
                <a:moveTo>
                  <a:pt x="0" y="230588"/>
                </a:moveTo>
                <a:lnTo>
                  <a:pt x="1494845" y="0"/>
                </a:lnTo>
                <a:lnTo>
                  <a:pt x="4746929" y="166977"/>
                </a:lnTo>
                <a:lnTo>
                  <a:pt x="5200153" y="779228"/>
                </a:lnTo>
                <a:lnTo>
                  <a:pt x="0" y="230588"/>
                </a:lnTo>
                <a:close/>
              </a:path>
            </a:pathLst>
          </a:custGeom>
          <a:solidFill>
            <a:srgbClr val="FF0000">
              <a:alpha val="5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7" name="Bank ol"/>
          <p:cNvSpPr/>
          <p:nvPr/>
        </p:nvSpPr>
        <p:spPr>
          <a:xfrm>
            <a:off x="1359673" y="2655736"/>
            <a:ext cx="6408751" cy="1367624"/>
          </a:xfrm>
          <a:custGeom>
            <a:avLst/>
            <a:gdLst>
              <a:gd name="connsiteX0" fmla="*/ 0 w 6408751"/>
              <a:gd name="connsiteY0" fmla="*/ 135172 h 1367624"/>
              <a:gd name="connsiteX1" fmla="*/ 2250219 w 6408751"/>
              <a:gd name="connsiteY1" fmla="*/ 0 h 1367624"/>
              <a:gd name="connsiteX2" fmla="*/ 5677231 w 6408751"/>
              <a:gd name="connsiteY2" fmla="*/ 95415 h 1367624"/>
              <a:gd name="connsiteX3" fmla="*/ 6400800 w 6408751"/>
              <a:gd name="connsiteY3" fmla="*/ 349857 h 1367624"/>
              <a:gd name="connsiteX4" fmla="*/ 6408751 w 6408751"/>
              <a:gd name="connsiteY4" fmla="*/ 1367624 h 1367624"/>
              <a:gd name="connsiteX5" fmla="*/ 5629524 w 6408751"/>
              <a:gd name="connsiteY5" fmla="*/ 445273 h 1367624"/>
              <a:gd name="connsiteX6" fmla="*/ 2297927 w 6408751"/>
              <a:gd name="connsiteY6" fmla="*/ 286247 h 1367624"/>
              <a:gd name="connsiteX7" fmla="*/ 0 w 6408751"/>
              <a:gd name="connsiteY7" fmla="*/ 604299 h 1367624"/>
              <a:gd name="connsiteX8" fmla="*/ 0 w 6408751"/>
              <a:gd name="connsiteY8" fmla="*/ 135172 h 1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751" h="1367624">
                <a:moveTo>
                  <a:pt x="0" y="135172"/>
                </a:moveTo>
                <a:lnTo>
                  <a:pt x="2250219" y="0"/>
                </a:lnTo>
                <a:lnTo>
                  <a:pt x="5677231" y="95415"/>
                </a:lnTo>
                <a:lnTo>
                  <a:pt x="6400800" y="349857"/>
                </a:lnTo>
                <a:cubicBezTo>
                  <a:pt x="6403450" y="689113"/>
                  <a:pt x="6406101" y="1028368"/>
                  <a:pt x="6408751" y="1367624"/>
                </a:cubicBezTo>
                <a:lnTo>
                  <a:pt x="5629524" y="445273"/>
                </a:lnTo>
                <a:lnTo>
                  <a:pt x="2297927" y="286247"/>
                </a:lnTo>
                <a:lnTo>
                  <a:pt x="0" y="604299"/>
                </a:lnTo>
                <a:lnTo>
                  <a:pt x="0" y="135172"/>
                </a:lnTo>
                <a:close/>
              </a:path>
            </a:pathLst>
          </a:custGeom>
          <a:solidFill>
            <a:srgbClr val="FF0000">
              <a:alpha val="5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29" name="Cold ol"/>
          <p:cNvSpPr/>
          <p:nvPr/>
        </p:nvSpPr>
        <p:spPr>
          <a:xfrm>
            <a:off x="1358900" y="3292475"/>
            <a:ext cx="6392863" cy="1828800"/>
          </a:xfrm>
          <a:custGeom>
            <a:avLst/>
            <a:gdLst>
              <a:gd name="connsiteX0" fmla="*/ 691764 w 6392849"/>
              <a:gd name="connsiteY0" fmla="*/ 0 h 1828800"/>
              <a:gd name="connsiteX1" fmla="*/ 7951 w 6392849"/>
              <a:gd name="connsiteY1" fmla="*/ 119270 h 1828800"/>
              <a:gd name="connsiteX2" fmla="*/ 0 w 6392849"/>
              <a:gd name="connsiteY2" fmla="*/ 1256306 h 1828800"/>
              <a:gd name="connsiteX3" fmla="*/ 6392849 w 6392849"/>
              <a:gd name="connsiteY3" fmla="*/ 1828800 h 1828800"/>
              <a:gd name="connsiteX4" fmla="*/ 6392849 w 6392849"/>
              <a:gd name="connsiteY4" fmla="*/ 1033670 h 1828800"/>
              <a:gd name="connsiteX5" fmla="*/ 6074797 w 6392849"/>
              <a:gd name="connsiteY5" fmla="*/ 572494 h 1828800"/>
              <a:gd name="connsiteX6" fmla="*/ 691764 w 6392849"/>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849" h="1828800">
                <a:moveTo>
                  <a:pt x="691764" y="0"/>
                </a:moveTo>
                <a:lnTo>
                  <a:pt x="7951" y="119270"/>
                </a:lnTo>
                <a:cubicBezTo>
                  <a:pt x="5301" y="498282"/>
                  <a:pt x="2650" y="877294"/>
                  <a:pt x="0" y="1256306"/>
                </a:cubicBezTo>
                <a:lnTo>
                  <a:pt x="6392849" y="1828800"/>
                </a:lnTo>
                <a:lnTo>
                  <a:pt x="6392849" y="1033670"/>
                </a:lnTo>
                <a:lnTo>
                  <a:pt x="6074797" y="572494"/>
                </a:lnTo>
                <a:lnTo>
                  <a:pt x="691764" y="0"/>
                </a:ln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2" name="Vert txt"/>
          <p:cNvSpPr txBox="1">
            <a:spLocks noChangeArrowheads="1"/>
          </p:cNvSpPr>
          <p:nvPr/>
        </p:nvSpPr>
        <p:spPr bwMode="auto">
          <a:xfrm>
            <a:off x="107950" y="2803525"/>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Shear Wall</a:t>
            </a:r>
          </a:p>
        </p:txBody>
      </p:sp>
      <p:sp>
        <p:nvSpPr>
          <p:cNvPr id="11" name="Current txt"/>
          <p:cNvSpPr txBox="1">
            <a:spLocks noChangeArrowheads="1"/>
          </p:cNvSpPr>
          <p:nvPr/>
        </p:nvSpPr>
        <p:spPr bwMode="auto">
          <a:xfrm>
            <a:off x="107950" y="2360613"/>
            <a:ext cx="1114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Cold water</a:t>
            </a:r>
          </a:p>
        </p:txBody>
      </p:sp>
      <p:sp>
        <p:nvSpPr>
          <p:cNvPr id="27660" name="Dangers"/>
          <p:cNvSpPr txBox="1">
            <a:spLocks noChangeArrowheads="1"/>
          </p:cNvSpPr>
          <p:nvPr/>
        </p:nvSpPr>
        <p:spPr bwMode="auto">
          <a:xfrm>
            <a:off x="71438" y="981075"/>
            <a:ext cx="104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u="sng">
                <a:solidFill>
                  <a:srgbClr val="002060"/>
                </a:solidFill>
                <a:latin typeface="Arial" panose="020B0604020202020204" pitchFamily="34" charset="0"/>
                <a:cs typeface="Arial" panose="020B0604020202020204" pitchFamily="34" charset="0"/>
              </a:rPr>
              <a:t>Hazards:</a:t>
            </a:r>
          </a:p>
          <a:p>
            <a:pPr eaLnBrk="1" hangingPunct="1">
              <a:spcBef>
                <a:spcPct val="0"/>
              </a:spcBef>
              <a:buFontTx/>
              <a:buNone/>
            </a:pPr>
            <a:r>
              <a:rPr lang="en-GB" altLang="en-US" sz="1600">
                <a:solidFill>
                  <a:srgbClr val="002060"/>
                </a:solidFill>
                <a:latin typeface="Arial" panose="020B0604020202020204" pitchFamily="34" charset="0"/>
                <a:cs typeface="Arial" panose="020B0604020202020204" pitchFamily="34" charset="0"/>
              </a:rPr>
              <a:t>3 to find!</a:t>
            </a:r>
            <a:endParaRPr lang="en-GB" altLang="en-US" sz="2000">
              <a:solidFill>
                <a:srgbClr val="002060"/>
              </a:solidFill>
              <a:latin typeface="Arial" panose="020B0604020202020204" pitchFamily="34" charset="0"/>
              <a:cs typeface="Arial" panose="020B0604020202020204" pitchFamily="34" charset="0"/>
            </a:endParaRPr>
          </a:p>
        </p:txBody>
      </p:sp>
      <p:sp>
        <p:nvSpPr>
          <p:cNvPr id="10" name="hid obj txt"/>
          <p:cNvSpPr txBox="1">
            <a:spLocks noChangeArrowheads="1"/>
          </p:cNvSpPr>
          <p:nvPr/>
        </p:nvSpPr>
        <p:spPr bwMode="auto">
          <a:xfrm>
            <a:off x="107950" y="1700213"/>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Hidden objects</a:t>
            </a:r>
          </a:p>
        </p:txBody>
      </p:sp>
      <p:sp>
        <p:nvSpPr>
          <p:cNvPr id="31" name="Mask"/>
          <p:cNvSpPr/>
          <p:nvPr/>
        </p:nvSpPr>
        <p:spPr>
          <a:xfrm>
            <a:off x="1428728" y="836712"/>
            <a:ext cx="6455640" cy="5021180"/>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8" name="Bank trig"/>
          <p:cNvSpPr/>
          <p:nvPr/>
        </p:nvSpPr>
        <p:spPr>
          <a:xfrm>
            <a:off x="1359673" y="2655736"/>
            <a:ext cx="6408751" cy="1367624"/>
          </a:xfrm>
          <a:custGeom>
            <a:avLst/>
            <a:gdLst>
              <a:gd name="connsiteX0" fmla="*/ 0 w 6408751"/>
              <a:gd name="connsiteY0" fmla="*/ 135172 h 1367624"/>
              <a:gd name="connsiteX1" fmla="*/ 2250219 w 6408751"/>
              <a:gd name="connsiteY1" fmla="*/ 0 h 1367624"/>
              <a:gd name="connsiteX2" fmla="*/ 5677231 w 6408751"/>
              <a:gd name="connsiteY2" fmla="*/ 95415 h 1367624"/>
              <a:gd name="connsiteX3" fmla="*/ 6400800 w 6408751"/>
              <a:gd name="connsiteY3" fmla="*/ 349857 h 1367624"/>
              <a:gd name="connsiteX4" fmla="*/ 6408751 w 6408751"/>
              <a:gd name="connsiteY4" fmla="*/ 1367624 h 1367624"/>
              <a:gd name="connsiteX5" fmla="*/ 5629524 w 6408751"/>
              <a:gd name="connsiteY5" fmla="*/ 445273 h 1367624"/>
              <a:gd name="connsiteX6" fmla="*/ 2297927 w 6408751"/>
              <a:gd name="connsiteY6" fmla="*/ 286247 h 1367624"/>
              <a:gd name="connsiteX7" fmla="*/ 0 w 6408751"/>
              <a:gd name="connsiteY7" fmla="*/ 604299 h 1367624"/>
              <a:gd name="connsiteX8" fmla="*/ 0 w 6408751"/>
              <a:gd name="connsiteY8" fmla="*/ 135172 h 136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751" h="1367624">
                <a:moveTo>
                  <a:pt x="0" y="135172"/>
                </a:moveTo>
                <a:lnTo>
                  <a:pt x="2250219" y="0"/>
                </a:lnTo>
                <a:lnTo>
                  <a:pt x="5677231" y="95415"/>
                </a:lnTo>
                <a:lnTo>
                  <a:pt x="6400800" y="349857"/>
                </a:lnTo>
                <a:cubicBezTo>
                  <a:pt x="6403450" y="689113"/>
                  <a:pt x="6406101" y="1028368"/>
                  <a:pt x="6408751" y="1367624"/>
                </a:cubicBezTo>
                <a:lnTo>
                  <a:pt x="5629524" y="445273"/>
                </a:lnTo>
                <a:lnTo>
                  <a:pt x="2297927" y="286247"/>
                </a:lnTo>
                <a:lnTo>
                  <a:pt x="0" y="604299"/>
                </a:lnTo>
                <a:lnTo>
                  <a:pt x="0" y="135172"/>
                </a:lnTo>
                <a:close/>
              </a:path>
            </a:pathLst>
          </a:custGeom>
          <a:solidFill>
            <a:srgbClr val="FF000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27" name="Hid ob trig"/>
          <p:cNvSpPr/>
          <p:nvPr/>
        </p:nvSpPr>
        <p:spPr>
          <a:xfrm>
            <a:off x="2170706" y="3029447"/>
            <a:ext cx="5200153" cy="779228"/>
          </a:xfrm>
          <a:custGeom>
            <a:avLst/>
            <a:gdLst>
              <a:gd name="connsiteX0" fmla="*/ 0 w 5200153"/>
              <a:gd name="connsiteY0" fmla="*/ 230588 h 779228"/>
              <a:gd name="connsiteX1" fmla="*/ 1494845 w 5200153"/>
              <a:gd name="connsiteY1" fmla="*/ 0 h 779228"/>
              <a:gd name="connsiteX2" fmla="*/ 4746929 w 5200153"/>
              <a:gd name="connsiteY2" fmla="*/ 166977 h 779228"/>
              <a:gd name="connsiteX3" fmla="*/ 5200153 w 5200153"/>
              <a:gd name="connsiteY3" fmla="*/ 779228 h 779228"/>
              <a:gd name="connsiteX4" fmla="*/ 0 w 5200153"/>
              <a:gd name="connsiteY4" fmla="*/ 230588 h 77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0153" h="779228">
                <a:moveTo>
                  <a:pt x="0" y="230588"/>
                </a:moveTo>
                <a:lnTo>
                  <a:pt x="1494845" y="0"/>
                </a:lnTo>
                <a:lnTo>
                  <a:pt x="4746929" y="166977"/>
                </a:lnTo>
                <a:lnTo>
                  <a:pt x="5200153" y="779228"/>
                </a:lnTo>
                <a:lnTo>
                  <a:pt x="0" y="230588"/>
                </a:lnTo>
                <a:close/>
              </a:path>
            </a:pathLst>
          </a:custGeom>
          <a:solidFill>
            <a:srgbClr val="FF000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0" name="Cold trig"/>
          <p:cNvSpPr/>
          <p:nvPr/>
        </p:nvSpPr>
        <p:spPr>
          <a:xfrm>
            <a:off x="1358900" y="3292475"/>
            <a:ext cx="6392863" cy="1828800"/>
          </a:xfrm>
          <a:custGeom>
            <a:avLst/>
            <a:gdLst>
              <a:gd name="connsiteX0" fmla="*/ 691764 w 6392849"/>
              <a:gd name="connsiteY0" fmla="*/ 0 h 1828800"/>
              <a:gd name="connsiteX1" fmla="*/ 7951 w 6392849"/>
              <a:gd name="connsiteY1" fmla="*/ 119270 h 1828800"/>
              <a:gd name="connsiteX2" fmla="*/ 0 w 6392849"/>
              <a:gd name="connsiteY2" fmla="*/ 1256306 h 1828800"/>
              <a:gd name="connsiteX3" fmla="*/ 6392849 w 6392849"/>
              <a:gd name="connsiteY3" fmla="*/ 1828800 h 1828800"/>
              <a:gd name="connsiteX4" fmla="*/ 6392849 w 6392849"/>
              <a:gd name="connsiteY4" fmla="*/ 1033670 h 1828800"/>
              <a:gd name="connsiteX5" fmla="*/ 6074797 w 6392849"/>
              <a:gd name="connsiteY5" fmla="*/ 572494 h 1828800"/>
              <a:gd name="connsiteX6" fmla="*/ 691764 w 6392849"/>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2849" h="1828800">
                <a:moveTo>
                  <a:pt x="691764" y="0"/>
                </a:moveTo>
                <a:lnTo>
                  <a:pt x="7951" y="119270"/>
                </a:lnTo>
                <a:cubicBezTo>
                  <a:pt x="5301" y="498282"/>
                  <a:pt x="2650" y="877294"/>
                  <a:pt x="0" y="1256306"/>
                </a:cubicBezTo>
                <a:lnTo>
                  <a:pt x="6392849" y="1828800"/>
                </a:lnTo>
                <a:lnTo>
                  <a:pt x="6392849" y="1033670"/>
                </a:lnTo>
                <a:lnTo>
                  <a:pt x="6074797" y="572494"/>
                </a:lnTo>
                <a:lnTo>
                  <a:pt x="691764" y="0"/>
                </a:lnTo>
                <a:close/>
              </a:path>
            </a:pathLst>
          </a:custGeom>
          <a:solidFill>
            <a:srgbClr val="FF000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2" name="Exit text"/>
          <p:cNvSpPr/>
          <p:nvPr/>
        </p:nvSpPr>
        <p:spPr>
          <a:xfrm>
            <a:off x="1571604" y="836712"/>
            <a:ext cx="6312764" cy="4949742"/>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grpSp>
        <p:nvGrpSpPr>
          <p:cNvPr id="3" name="Hidden Ob g"/>
          <p:cNvGrpSpPr>
            <a:grpSpLocks/>
          </p:cNvGrpSpPr>
          <p:nvPr/>
        </p:nvGrpSpPr>
        <p:grpSpPr bwMode="auto">
          <a:xfrm>
            <a:off x="4643438" y="1484313"/>
            <a:ext cx="2881312" cy="2339102"/>
            <a:chOff x="1259632" y="980728"/>
            <a:chExt cx="2880000" cy="2338883"/>
          </a:xfrm>
        </p:grpSpPr>
        <p:sp>
          <p:nvSpPr>
            <p:cNvPr id="14" name="unst box"/>
            <p:cNvSpPr txBox="1"/>
            <p:nvPr/>
          </p:nvSpPr>
          <p:spPr>
            <a:xfrm>
              <a:off x="1259632" y="980728"/>
              <a:ext cx="2880000" cy="2338883"/>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Hidden Objects</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As reservoirs are often formed in flooded natural valleys, they often have a very variable waterbed (depth and composition), and also often contain debris.</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a:defRPr/>
              </a:pPr>
              <a:r>
                <a:rPr lang="en-GB" sz="1050" dirty="0">
                  <a:cs typeface="Arial" pitchFamily="34" charset="0"/>
                </a:rPr>
                <a:t>If access to the water is permitted, be cautious when entering the water , and stay within permitted areas.</a:t>
              </a:r>
              <a:endParaRPr lang="en-GB" sz="1200" b="1" u="sng" dirty="0">
                <a:cs typeface="Arial" pitchFamily="34" charset="0"/>
              </a:endParaRPr>
            </a:p>
            <a:p>
              <a:pPr eaLnBrk="1" fontAlgn="auto" hangingPunct="1">
                <a:spcBef>
                  <a:spcPts val="0"/>
                </a:spcBef>
                <a:spcAft>
                  <a:spcPts val="0"/>
                </a:spcAft>
                <a:defRPr/>
              </a:pPr>
              <a:endParaRPr lang="en-GB" sz="1050" dirty="0">
                <a:cs typeface="Arial" pitchFamily="34" charset="0"/>
              </a:endParaRPr>
            </a:p>
          </p:txBody>
        </p:sp>
        <p:sp>
          <p:nvSpPr>
            <p:cNvPr id="15" name="unst Close"/>
            <p:cNvSpPr/>
            <p:nvPr/>
          </p:nvSpPr>
          <p:spPr>
            <a:xfrm>
              <a:off x="3923830" y="1052158"/>
              <a:ext cx="144397" cy="144449"/>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4" name="Cold g"/>
          <p:cNvGrpSpPr>
            <a:grpSpLocks/>
          </p:cNvGrpSpPr>
          <p:nvPr/>
        </p:nvGrpSpPr>
        <p:grpSpPr bwMode="auto">
          <a:xfrm>
            <a:off x="1539868" y="1341438"/>
            <a:ext cx="2879725" cy="2685351"/>
            <a:chOff x="-5797152" y="1340768"/>
            <a:chExt cx="2880000" cy="2686655"/>
          </a:xfrm>
        </p:grpSpPr>
        <p:sp>
          <p:nvSpPr>
            <p:cNvPr id="17" name="cold box"/>
            <p:cNvSpPr txBox="1"/>
            <p:nvPr/>
          </p:nvSpPr>
          <p:spPr>
            <a:xfrm>
              <a:off x="-5797152" y="1340768"/>
              <a:ext cx="2880000" cy="2686655"/>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Deep &amp; Cold Water</a:t>
              </a:r>
            </a:p>
            <a:p>
              <a:pPr eaLnBrk="1" fontAlgn="auto" hangingPunct="1">
                <a:spcBef>
                  <a:spcPts val="0"/>
                </a:spcBef>
                <a:spcAft>
                  <a:spcPts val="0"/>
                </a:spcAft>
                <a:defRPr/>
              </a:pPr>
              <a:endParaRPr lang="en-GB" sz="800" dirty="0">
                <a:cs typeface="Arial" pitchFamily="34" charset="0"/>
              </a:endParaRPr>
            </a:p>
            <a:p>
              <a:pPr>
                <a:defRPr/>
              </a:pPr>
              <a:r>
                <a:rPr lang="en-GB" sz="1600" b="1" u="sng" dirty="0">
                  <a:cs typeface="Arial" pitchFamily="34" charset="0"/>
                </a:rPr>
                <a:t>Risk:</a:t>
              </a:r>
            </a:p>
            <a:p>
              <a:pPr>
                <a:defRPr/>
              </a:pPr>
              <a:r>
                <a:rPr lang="en-GB" sz="1050" dirty="0">
                  <a:cs typeface="Arial" pitchFamily="34" charset="0"/>
                </a:rPr>
                <a:t>Most reservoirs contain very deep water which does not warm up in summer due to its depth. The affects of submersion in cold water can be fatal.</a:t>
              </a:r>
            </a:p>
            <a:p>
              <a:pPr>
                <a:defRPr/>
              </a:pPr>
              <a:endParaRPr lang="en-GB" sz="1600" b="1" u="sng" dirty="0">
                <a:cs typeface="Arial" pitchFamily="34" charset="0"/>
              </a:endParaRPr>
            </a:p>
            <a:p>
              <a:pPr>
                <a:defRPr/>
              </a:pPr>
              <a:r>
                <a:rPr lang="en-GB" sz="1600" b="1" u="sng" dirty="0">
                  <a:cs typeface="Arial" pitchFamily="34" charset="0"/>
                </a:rPr>
                <a:t>Precautions:</a:t>
              </a:r>
            </a:p>
            <a:p>
              <a:pPr>
                <a:defRPr/>
              </a:pPr>
              <a:r>
                <a:rPr lang="en-GB" sz="1050" dirty="0">
                  <a:cs typeface="Arial" pitchFamily="34" charset="0"/>
                </a:rPr>
                <a:t>Only enter reservoirs that have been approved for swimming or </a:t>
              </a:r>
              <a:r>
                <a:rPr lang="en-GB" sz="1050" dirty="0" err="1">
                  <a:cs typeface="Arial" pitchFamily="34" charset="0"/>
                </a:rPr>
                <a:t>watersports</a:t>
              </a:r>
              <a:r>
                <a:rPr lang="en-GB" sz="1050" dirty="0">
                  <a:cs typeface="Arial" pitchFamily="34" charset="0"/>
                </a:rPr>
                <a:t>, which should include the provision of safety cover. Be aware of the affect of cold water on your ability to swim and control your breathing.</a:t>
              </a:r>
            </a:p>
          </p:txBody>
        </p:sp>
        <p:sp>
          <p:nvSpPr>
            <p:cNvPr id="18" name="cold Close"/>
            <p:cNvSpPr/>
            <p:nvPr/>
          </p:nvSpPr>
          <p:spPr>
            <a:xfrm>
              <a:off x="-3133073" y="1412240"/>
              <a:ext cx="144477" cy="144533"/>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5" name="Vert g"/>
          <p:cNvGrpSpPr>
            <a:grpSpLocks/>
          </p:cNvGrpSpPr>
          <p:nvPr/>
        </p:nvGrpSpPr>
        <p:grpSpPr bwMode="auto">
          <a:xfrm>
            <a:off x="1763713" y="3050078"/>
            <a:ext cx="2879725" cy="2823850"/>
            <a:chOff x="-548952" y="4356720"/>
            <a:chExt cx="2880000" cy="2823586"/>
          </a:xfrm>
        </p:grpSpPr>
        <p:sp>
          <p:nvSpPr>
            <p:cNvPr id="20" name="vert box"/>
            <p:cNvSpPr txBox="1"/>
            <p:nvPr/>
          </p:nvSpPr>
          <p:spPr>
            <a:xfrm>
              <a:off x="-548952" y="4356720"/>
              <a:ext cx="2880000" cy="2823586"/>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Walls, Banks, &amp; Beaches</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Reservoirs tend to be bordered by a mixture of high banks and sloped ‘beach’ areas. Beach areas are easier to get in and out of the water, but be aware that if you move away from where you enter the water you may also be moving away from the only way out.</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If access to the water is permitted, make sure where you enter the water is safe, and that you also have an exit route planned.</a:t>
              </a:r>
            </a:p>
            <a:p>
              <a:pPr eaLnBrk="1" fontAlgn="auto" hangingPunct="1">
                <a:spcBef>
                  <a:spcPts val="0"/>
                </a:spcBef>
                <a:spcAft>
                  <a:spcPts val="0"/>
                </a:spcAft>
                <a:defRPr/>
              </a:pPr>
              <a:r>
                <a:rPr lang="en-GB" sz="1050" dirty="0">
                  <a:cs typeface="Arial" pitchFamily="34" charset="0"/>
                </a:rPr>
                <a:t>Remember that the emergency services cannot always reach isolated water sites.</a:t>
              </a:r>
              <a:endParaRPr lang="en-GB" sz="1200" dirty="0">
                <a:cs typeface="Arial" pitchFamily="34" charset="0"/>
              </a:endParaRPr>
            </a:p>
          </p:txBody>
        </p:sp>
        <p:sp>
          <p:nvSpPr>
            <p:cNvPr id="21" name="vert Close"/>
            <p:cNvSpPr/>
            <p:nvPr/>
          </p:nvSpPr>
          <p:spPr>
            <a:xfrm>
              <a:off x="2115127" y="4428150"/>
              <a:ext cx="144476" cy="144449"/>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28" name="Title 1"/>
          <p:cNvSpPr txBox="1">
            <a:spLocks/>
          </p:cNvSpPr>
          <p:nvPr/>
        </p:nvSpPr>
        <p:spPr>
          <a:xfrm>
            <a:off x="0" y="52887"/>
            <a:ext cx="7129462" cy="574675"/>
          </a:xfrm>
          <a:prstGeom prst="rect">
            <a:avLst/>
          </a:prstGeom>
        </p:spPr>
        <p:txBody>
          <a:bodyPr anchor="ctr"/>
          <a:lstStyle/>
          <a:p>
            <a:pPr eaLnBrk="1" fontAlgn="auto" hangingPunct="1">
              <a:spcAft>
                <a:spcPts val="0"/>
              </a:spcAft>
              <a:defRPr/>
            </a:pPr>
            <a:r>
              <a:rPr lang="en-GB" sz="4000" dirty="0">
                <a:solidFill>
                  <a:schemeClr val="tx2">
                    <a:lumMod val="75000"/>
                  </a:schemeClr>
                </a:solidFill>
                <a:ea typeface="+mj-ea"/>
                <a:cs typeface="Arial" pitchFamily="34" charset="0"/>
              </a:rPr>
              <a:t>Reservoir</a:t>
            </a:r>
          </a:p>
        </p:txBody>
      </p:sp>
      <p:sp>
        <p:nvSpPr>
          <p:cNvPr id="33" name="Rectangle 32">
            <a:hlinkClick r:id="rId4" action="ppaction://hlinksldjump" highlightClick="1"/>
          </p:cNvPr>
          <p:cNvSpPr/>
          <p:nvPr/>
        </p:nvSpPr>
        <p:spPr>
          <a:xfrm>
            <a:off x="5184000" y="6309320"/>
            <a:ext cx="1116000"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Reset</a:t>
            </a:r>
          </a:p>
        </p:txBody>
      </p:sp>
      <p:sp>
        <p:nvSpPr>
          <p:cNvPr id="43" name="Rectangle 42">
            <a:hlinkClick r:id="" action="ppaction://noaction" highlightClick="1"/>
          </p:cNvPr>
          <p:cNvSpPr/>
          <p:nvPr/>
        </p:nvSpPr>
        <p:spPr>
          <a:xfrm>
            <a:off x="3419872" y="6309320"/>
            <a:ext cx="1440160"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Reveal</a:t>
            </a:r>
            <a:r>
              <a:rPr lang="en-GB" sz="1600" dirty="0">
                <a:solidFill>
                  <a:schemeClr val="bg1"/>
                </a:solidFill>
                <a:latin typeface="Arial" pitchFamily="34" charset="0"/>
                <a:cs typeface="Arial" pitchFamily="34" charset="0"/>
              </a:rPr>
              <a:t> </a:t>
            </a:r>
            <a:r>
              <a:rPr lang="en-GB" sz="1600" b="1" dirty="0">
                <a:solidFill>
                  <a:srgbClr val="0098D9"/>
                </a:solidFill>
                <a:latin typeface="Arial Narrow" pitchFamily="34" charset="0"/>
                <a:cs typeface="Arial" pitchFamily="34" charset="0"/>
              </a:rPr>
              <a:t>All</a:t>
            </a:r>
          </a:p>
        </p:txBody>
      </p:sp>
      <p:sp>
        <p:nvSpPr>
          <p:cNvPr id="39" name="Rectangle 38">
            <a:hlinkClick r:id="" action="ppaction://hlinkshowjump?jump=endshow" highlightClick="1"/>
          </p:cNvPr>
          <p:cNvSpPr/>
          <p:nvPr/>
        </p:nvSpPr>
        <p:spPr>
          <a:xfrm>
            <a:off x="8351088" y="6329019"/>
            <a:ext cx="665692" cy="3600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Exit</a:t>
            </a:r>
            <a:endParaRPr lang="en-GB" b="1" dirty="0">
              <a:solidFill>
                <a:srgbClr val="0098D9"/>
              </a:solidFill>
              <a:latin typeface="Arial Narrow" pitchFamily="34" charset="0"/>
              <a:cs typeface="Arial" pitchFamily="34" charset="0"/>
            </a:endParaRPr>
          </a:p>
        </p:txBody>
      </p:sp>
      <p:sp>
        <p:nvSpPr>
          <p:cNvPr id="40" name="Left Arrow 39">
            <a:hlinkClick r:id="rId5" action="ppaction://hlinksldjump" highlightClick="1"/>
          </p:cNvPr>
          <p:cNvSpPr/>
          <p:nvPr/>
        </p:nvSpPr>
        <p:spPr>
          <a:xfrm>
            <a:off x="7389313" y="6264123"/>
            <a:ext cx="855095" cy="495055"/>
          </a:xfrm>
          <a:prstGeom prst="leftArrow">
            <a:avLst>
              <a:gd name="adj1" fmla="val 74715"/>
              <a:gd name="adj2" fmla="val 58342"/>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Menu</a:t>
            </a:r>
            <a:endParaRPr lang="en-GB" sz="1400" b="1" dirty="0">
              <a:solidFill>
                <a:srgbClr val="0098D9"/>
              </a:solidFill>
              <a:latin typeface="Arial Narrow" pitchFamily="34" charset="0"/>
              <a:cs typeface="Arial" pitchFamily="34" charset="0"/>
            </a:endParaRPr>
          </a:p>
        </p:txBody>
      </p:sp>
    </p:spTree>
    <p:extLst>
      <p:ext uri="{BB962C8B-B14F-4D97-AF65-F5344CB8AC3E}">
        <p14:creationId xmlns:p14="http://schemas.microsoft.com/office/powerpoint/2010/main" val="109028596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5"/>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48" restart="whenNotActive" fill="hold" evtFilter="cancelBubble" nodeType="interactiveSeq">
                <p:stCondLst>
                  <p:cond evt="onClick" delay="0">
                    <p:tgtEl>
                      <p:spTgt spid="27"/>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59" restart="whenNotActive" fill="hold" evtFilter="cancelBubble" nodeType="interactiveSeq">
                <p:stCondLst>
                  <p:cond evt="onClick" delay="0">
                    <p:tgtEl>
                      <p:spTgt spid="31"/>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 presetClass="exit" presetSubtype="0" fill="hold" nodeType="clickEffect">
                                  <p:stCondLst>
                                    <p:cond delay="0"/>
                                  </p:stCondLst>
                                  <p:childTnLst>
                                    <p:set>
                                      <p:cBhvr>
                                        <p:cTn id="63" dur="1" fill="hold">
                                          <p:stCondLst>
                                            <p:cond delay="0"/>
                                          </p:stCondLst>
                                        </p:cTn>
                                        <p:tgtEl>
                                          <p:spTgt spid="31"/>
                                        </p:tgtEl>
                                        <p:attrNameLst>
                                          <p:attrName>style.visibility</p:attrName>
                                        </p:attrNameLst>
                                      </p:cBhvr>
                                      <p:to>
                                        <p:strVal val="hidden"/>
                                      </p:to>
                                    </p:set>
                                  </p:childTnLst>
                                </p:cTn>
                              </p:par>
                            </p:childTnLst>
                          </p:cTn>
                        </p:par>
                        <p:par>
                          <p:cTn id="64" fill="hold" nodeType="afterGroup">
                            <p:stCondLst>
                              <p:cond delay="0"/>
                            </p:stCondLst>
                            <p:childTnLst>
                              <p:par>
                                <p:cTn id="65" presetID="1"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67" restart="whenNotActive" fill="hold" evtFilter="cancelBubble" nodeType="interactiveSeq">
                <p:stCondLst>
                  <p:cond evt="onClick" delay="0">
                    <p:tgtEl>
                      <p:spTgt spid="30"/>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78" restart="whenNotActive" fill="hold" evtFilter="cancelBubble" nodeType="interactiveSeq">
                <p:stCondLst>
                  <p:cond evt="onClick" delay="0">
                    <p:tgtEl>
                      <p:spTgt spid="32"/>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1" presetClass="exit" presetSubtype="0" fill="hold" nodeType="clickEffect">
                                  <p:stCondLst>
                                    <p:cond delay="0"/>
                                  </p:stCondLst>
                                  <p:childTnLst>
                                    <p:set>
                                      <p:cBhvr>
                                        <p:cTn id="82" dur="1" fill="hold">
                                          <p:stCondLst>
                                            <p:cond delay="0"/>
                                          </p:stCondLst>
                                        </p:cTn>
                                        <p:tgtEl>
                                          <p:spTgt spid="5"/>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4"/>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9" restart="whenNotActive" fill="hold" evtFilter="cancelBubble" nodeType="interactiveSeq">
                <p:stCondLst>
                  <p:cond evt="onClick" delay="0">
                    <p:tgtEl>
                      <p:spTgt spid="43"/>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ntr" presetSubtype="0" fill="hold" grpId="1" nodeType="withEffect">
                                  <p:stCondLst>
                                    <p:cond delay="0"/>
                                  </p:stCondLst>
                                  <p:childTnLst>
                                    <p:set>
                                      <p:cBhvr>
                                        <p:cTn id="93" dur="1" fill="hold">
                                          <p:stCondLst>
                                            <p:cond delay="0"/>
                                          </p:stCondLst>
                                        </p:cTn>
                                        <p:tgtEl>
                                          <p:spTgt spid="10"/>
                                        </p:tgtEl>
                                        <p:attrNameLst>
                                          <p:attrName>style.visibility</p:attrName>
                                        </p:attrNameLst>
                                      </p:cBhvr>
                                      <p:to>
                                        <p:strVal val="visible"/>
                                      </p:to>
                                    </p:set>
                                  </p:childTnLst>
                                </p:cTn>
                              </p:par>
                              <p:par>
                                <p:cTn id="94" presetID="1" presetClass="entr" presetSubtype="0" fill="hold" grpId="1" nodeType="withEffect">
                                  <p:stCondLst>
                                    <p:cond delay="0"/>
                                  </p:stCondLst>
                                  <p:childTnLst>
                                    <p:set>
                                      <p:cBhvr>
                                        <p:cTn id="95" dur="1" fill="hold">
                                          <p:stCondLst>
                                            <p:cond delay="0"/>
                                          </p:stCondLst>
                                        </p:cTn>
                                        <p:tgtEl>
                                          <p:spTgt spid="11"/>
                                        </p:tgtEl>
                                        <p:attrNameLst>
                                          <p:attrName>style.visibility</p:attrName>
                                        </p:attrNameLst>
                                      </p:cBhvr>
                                      <p:to>
                                        <p:strVal val="visible"/>
                                      </p:to>
                                    </p:set>
                                  </p:childTnLst>
                                </p:cTn>
                              </p:par>
                              <p:par>
                                <p:cTn id="96" presetID="1" presetClass="entr" presetSubtype="0" fill="hold" grpId="1" nodeType="withEffect">
                                  <p:stCondLst>
                                    <p:cond delay="0"/>
                                  </p:stCondLst>
                                  <p:childTnLst>
                                    <p:set>
                                      <p:cBhvr>
                                        <p:cTn id="97" dur="1" fill="hold">
                                          <p:stCondLst>
                                            <p:cond delay="0"/>
                                          </p:stCondLst>
                                        </p:cTn>
                                        <p:tgtEl>
                                          <p:spTgt spid="1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7"/>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childTnLst>
        </p:cTn>
      </p:par>
    </p:tnLst>
    <p:bldLst>
      <p:bldP spid="12" grpId="0"/>
      <p:bldP spid="12" grpId="1"/>
      <p:bldP spid="11" grpId="0"/>
      <p:bldP spid="11"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5" descr="K:\HR\Graduate Project Area\Community Project 2012\Production\Public Domain Photos\River 04.jpg"/>
          <p:cNvPicPr>
            <a:picLocks noChangeAspect="1" noChangeArrowheads="1"/>
          </p:cNvPicPr>
          <p:nvPr/>
        </p:nvPicPr>
        <p:blipFill>
          <a:blip r:embed="rId3" cstate="email">
            <a:lum/>
          </a:blip>
          <a:srcRect/>
          <a:stretch>
            <a:fillRect/>
          </a:stretch>
        </p:blipFill>
        <p:spPr bwMode="auto">
          <a:xfrm>
            <a:off x="1331640" y="908720"/>
            <a:ext cx="6440716"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699" name="Dangers"/>
          <p:cNvSpPr txBox="1">
            <a:spLocks noChangeArrowheads="1"/>
          </p:cNvSpPr>
          <p:nvPr/>
        </p:nvSpPr>
        <p:spPr bwMode="auto">
          <a:xfrm>
            <a:off x="71438" y="981075"/>
            <a:ext cx="104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u="sng">
                <a:solidFill>
                  <a:srgbClr val="002060"/>
                </a:solidFill>
                <a:latin typeface="Arial" panose="020B0604020202020204" pitchFamily="34" charset="0"/>
                <a:cs typeface="Arial" panose="020B0604020202020204" pitchFamily="34" charset="0"/>
              </a:rPr>
              <a:t>Hazards:</a:t>
            </a:r>
          </a:p>
          <a:p>
            <a:pPr eaLnBrk="1" hangingPunct="1">
              <a:spcBef>
                <a:spcPct val="0"/>
              </a:spcBef>
              <a:buFontTx/>
              <a:buNone/>
            </a:pPr>
            <a:r>
              <a:rPr lang="en-GB" altLang="en-US" sz="1600">
                <a:solidFill>
                  <a:srgbClr val="002060"/>
                </a:solidFill>
                <a:latin typeface="Arial" panose="020B0604020202020204" pitchFamily="34" charset="0"/>
                <a:cs typeface="Arial" panose="020B0604020202020204" pitchFamily="34" charset="0"/>
              </a:rPr>
              <a:t>8 to find!</a:t>
            </a:r>
            <a:endParaRPr lang="en-GB" altLang="en-US" sz="2000">
              <a:solidFill>
                <a:srgbClr val="002060"/>
              </a:solidFill>
              <a:latin typeface="Arial" panose="020B0604020202020204" pitchFamily="34" charset="0"/>
              <a:cs typeface="Arial" panose="020B0604020202020204" pitchFamily="34" charset="0"/>
            </a:endParaRPr>
          </a:p>
        </p:txBody>
      </p:sp>
      <p:sp>
        <p:nvSpPr>
          <p:cNvPr id="62" name="Mask"/>
          <p:cNvSpPr/>
          <p:nvPr/>
        </p:nvSpPr>
        <p:spPr>
          <a:xfrm>
            <a:off x="1643042" y="785794"/>
            <a:ext cx="6195538" cy="5000660"/>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63" name="Exit text"/>
          <p:cNvSpPr/>
          <p:nvPr/>
        </p:nvSpPr>
        <p:spPr>
          <a:xfrm>
            <a:off x="1571604" y="836712"/>
            <a:ext cx="6240756" cy="4949742"/>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58" name="Title 1"/>
          <p:cNvSpPr txBox="1">
            <a:spLocks/>
          </p:cNvSpPr>
          <p:nvPr/>
        </p:nvSpPr>
        <p:spPr>
          <a:xfrm>
            <a:off x="26357" y="48293"/>
            <a:ext cx="7129462" cy="574675"/>
          </a:xfrm>
          <a:prstGeom prst="rect">
            <a:avLst/>
          </a:prstGeom>
        </p:spPr>
        <p:txBody>
          <a:bodyPr anchor="ctr"/>
          <a:lstStyle/>
          <a:p>
            <a:pPr eaLnBrk="1" fontAlgn="auto" hangingPunct="1">
              <a:spcAft>
                <a:spcPts val="0"/>
              </a:spcAft>
              <a:defRPr/>
            </a:pPr>
            <a:r>
              <a:rPr lang="en-GB" sz="4000" dirty="0">
                <a:solidFill>
                  <a:schemeClr val="tx2">
                    <a:lumMod val="75000"/>
                  </a:schemeClr>
                </a:solidFill>
                <a:ea typeface="+mj-ea"/>
                <a:cs typeface="Arial" pitchFamily="34" charset="0"/>
              </a:rPr>
              <a:t>River</a:t>
            </a:r>
          </a:p>
        </p:txBody>
      </p:sp>
      <p:sp>
        <p:nvSpPr>
          <p:cNvPr id="9" name="Rectangle 8"/>
          <p:cNvSpPr/>
          <p:nvPr/>
        </p:nvSpPr>
        <p:spPr>
          <a:xfrm>
            <a:off x="3311525" y="2997200"/>
            <a:ext cx="2520950" cy="863600"/>
          </a:xfrm>
          <a:prstGeom prst="rect">
            <a:avLst/>
          </a:prstGeom>
          <a:solidFill>
            <a:schemeClr val="bg1"/>
          </a:solidFill>
          <a:ln w="28575">
            <a:solidFill>
              <a:srgbClr val="19A5FB"/>
            </a:solidFill>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GB" b="1" dirty="0">
                <a:solidFill>
                  <a:srgbClr val="FF0000"/>
                </a:solidFill>
                <a:latin typeface="Arial" pitchFamily="34" charset="0"/>
                <a:cs typeface="Arial" pitchFamily="34" charset="0"/>
              </a:rPr>
              <a:t>Resetting Hazards</a:t>
            </a:r>
          </a:p>
        </p:txBody>
      </p:sp>
      <p:sp>
        <p:nvSpPr>
          <p:cNvPr id="23" name="Rectangle 22">
            <a:hlinkClick r:id="" action="ppaction://noaction" highlightClick="1"/>
          </p:cNvPr>
          <p:cNvSpPr/>
          <p:nvPr/>
        </p:nvSpPr>
        <p:spPr>
          <a:xfrm>
            <a:off x="5184000" y="6309320"/>
            <a:ext cx="1116124"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Reset</a:t>
            </a:r>
          </a:p>
        </p:txBody>
      </p:sp>
      <p:sp>
        <p:nvSpPr>
          <p:cNvPr id="24" name="Rectangle 23">
            <a:hlinkClick r:id="" action="ppaction://noaction" highlightClick="1"/>
          </p:cNvPr>
          <p:cNvSpPr/>
          <p:nvPr/>
        </p:nvSpPr>
        <p:spPr>
          <a:xfrm>
            <a:off x="3419872" y="6309320"/>
            <a:ext cx="1440160"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Reveal</a:t>
            </a:r>
            <a:r>
              <a:rPr lang="en-GB" sz="1600" dirty="0">
                <a:solidFill>
                  <a:schemeClr val="bg1"/>
                </a:solidFill>
                <a:latin typeface="Arial" pitchFamily="34" charset="0"/>
                <a:cs typeface="Arial" pitchFamily="34" charset="0"/>
              </a:rPr>
              <a:t> </a:t>
            </a:r>
            <a:r>
              <a:rPr lang="en-GB" sz="1600" b="1" dirty="0">
                <a:solidFill>
                  <a:srgbClr val="0098D9"/>
                </a:solidFill>
                <a:latin typeface="Arial Narrow" pitchFamily="34" charset="0"/>
                <a:cs typeface="Arial" pitchFamily="34" charset="0"/>
              </a:rPr>
              <a:t>All</a:t>
            </a:r>
          </a:p>
        </p:txBody>
      </p:sp>
      <p:sp>
        <p:nvSpPr>
          <p:cNvPr id="18" name="Rectangle 17">
            <a:hlinkClick r:id="" action="ppaction://hlinkshowjump?jump=endshow" highlightClick="1"/>
          </p:cNvPr>
          <p:cNvSpPr/>
          <p:nvPr/>
        </p:nvSpPr>
        <p:spPr>
          <a:xfrm>
            <a:off x="8351088" y="6329019"/>
            <a:ext cx="665692" cy="3600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Exit</a:t>
            </a:r>
            <a:endParaRPr lang="en-GB" b="1" dirty="0">
              <a:solidFill>
                <a:srgbClr val="0098D9"/>
              </a:solidFill>
              <a:latin typeface="Arial Narrow" pitchFamily="34" charset="0"/>
              <a:cs typeface="Arial" pitchFamily="34" charset="0"/>
            </a:endParaRPr>
          </a:p>
        </p:txBody>
      </p:sp>
      <p:sp>
        <p:nvSpPr>
          <p:cNvPr id="19" name="Left Arrow 18">
            <a:hlinkClick r:id="rId4" action="ppaction://hlinksldjump" highlightClick="1"/>
          </p:cNvPr>
          <p:cNvSpPr/>
          <p:nvPr/>
        </p:nvSpPr>
        <p:spPr>
          <a:xfrm>
            <a:off x="7389313" y="6264123"/>
            <a:ext cx="855095" cy="495055"/>
          </a:xfrm>
          <a:prstGeom prst="leftArrow">
            <a:avLst>
              <a:gd name="adj1" fmla="val 74715"/>
              <a:gd name="adj2" fmla="val 58342"/>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Menu</a:t>
            </a:r>
            <a:endParaRPr lang="en-GB" sz="1400" b="1" dirty="0">
              <a:solidFill>
                <a:srgbClr val="0098D9"/>
              </a:solidFill>
              <a:latin typeface="Arial Narrow" pitchFamily="34" charset="0"/>
              <a:cs typeface="Arial" pitchFamily="34" charset="0"/>
            </a:endParaRPr>
          </a:p>
        </p:txBody>
      </p:sp>
    </p:spTree>
    <p:extLst>
      <p:ext uri="{BB962C8B-B14F-4D97-AF65-F5344CB8AC3E}">
        <p14:creationId xmlns:p14="http://schemas.microsoft.com/office/powerpoint/2010/main" val="1252934704"/>
      </p:ext>
    </p:extLst>
  </p:cSld>
  <p:clrMapOvr>
    <a:masterClrMapping/>
  </p:clrMapOvr>
  <p:transition advClick="0" advTm="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5" descr="K:\HR\Graduate Project Area\Community Project 2012\Production\Public Domain Photos\River 04.jpg"/>
          <p:cNvPicPr>
            <a:picLocks noChangeAspect="1" noChangeArrowheads="1"/>
          </p:cNvPicPr>
          <p:nvPr/>
        </p:nvPicPr>
        <p:blipFill>
          <a:blip r:embed="rId3" cstate="email">
            <a:lum/>
          </a:blip>
          <a:srcRect/>
          <a:stretch>
            <a:fillRect/>
          </a:stretch>
        </p:blipFill>
        <p:spPr bwMode="auto">
          <a:xfrm>
            <a:off x="1331640" y="908720"/>
            <a:ext cx="6440716"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Mist ol"/>
          <p:cNvSpPr/>
          <p:nvPr/>
        </p:nvSpPr>
        <p:spPr>
          <a:xfrm>
            <a:off x="4686300" y="1858040"/>
            <a:ext cx="893135" cy="1860697"/>
          </a:xfrm>
          <a:custGeom>
            <a:avLst/>
            <a:gdLst>
              <a:gd name="connsiteX0" fmla="*/ 616688 w 893135"/>
              <a:gd name="connsiteY0" fmla="*/ 1860697 h 1860697"/>
              <a:gd name="connsiteX1" fmla="*/ 622005 w 893135"/>
              <a:gd name="connsiteY1" fmla="*/ 1812851 h 1860697"/>
              <a:gd name="connsiteX2" fmla="*/ 677826 w 893135"/>
              <a:gd name="connsiteY2" fmla="*/ 1804876 h 1860697"/>
              <a:gd name="connsiteX3" fmla="*/ 715040 w 893135"/>
              <a:gd name="connsiteY3" fmla="*/ 1791586 h 1860697"/>
              <a:gd name="connsiteX4" fmla="*/ 749595 w 893135"/>
              <a:gd name="connsiteY4" fmla="*/ 1762346 h 1860697"/>
              <a:gd name="connsiteX5" fmla="*/ 781493 w 893135"/>
              <a:gd name="connsiteY5" fmla="*/ 1746397 h 1860697"/>
              <a:gd name="connsiteX6" fmla="*/ 794784 w 893135"/>
              <a:gd name="connsiteY6" fmla="*/ 1523113 h 1860697"/>
              <a:gd name="connsiteX7" fmla="*/ 805416 w 893135"/>
              <a:gd name="connsiteY7" fmla="*/ 1456660 h 1860697"/>
              <a:gd name="connsiteX8" fmla="*/ 805416 w 893135"/>
              <a:gd name="connsiteY8" fmla="*/ 1432737 h 1860697"/>
              <a:gd name="connsiteX9" fmla="*/ 824023 w 893135"/>
              <a:gd name="connsiteY9" fmla="*/ 1408813 h 1860697"/>
              <a:gd name="connsiteX10" fmla="*/ 826681 w 893135"/>
              <a:gd name="connsiteY10" fmla="*/ 1390207 h 1860697"/>
              <a:gd name="connsiteX11" fmla="*/ 850605 w 893135"/>
              <a:gd name="connsiteY11" fmla="*/ 1382232 h 1860697"/>
              <a:gd name="connsiteX12" fmla="*/ 847947 w 893135"/>
              <a:gd name="connsiteY12" fmla="*/ 1337044 h 1860697"/>
              <a:gd name="connsiteX13" fmla="*/ 821365 w 893135"/>
              <a:gd name="connsiteY13" fmla="*/ 1278565 h 1860697"/>
              <a:gd name="connsiteX14" fmla="*/ 847947 w 893135"/>
              <a:gd name="connsiteY14" fmla="*/ 1262616 h 1860697"/>
              <a:gd name="connsiteX15" fmla="*/ 871870 w 893135"/>
              <a:gd name="connsiteY15" fmla="*/ 1262616 h 1860697"/>
              <a:gd name="connsiteX16" fmla="*/ 877186 w 893135"/>
              <a:gd name="connsiteY16" fmla="*/ 1278565 h 1860697"/>
              <a:gd name="connsiteX17" fmla="*/ 877186 w 893135"/>
              <a:gd name="connsiteY17" fmla="*/ 1278565 h 1860697"/>
              <a:gd name="connsiteX18" fmla="*/ 885160 w 893135"/>
              <a:gd name="connsiteY18" fmla="*/ 1283881 h 1860697"/>
              <a:gd name="connsiteX19" fmla="*/ 893135 w 893135"/>
              <a:gd name="connsiteY19" fmla="*/ 1278565 h 1860697"/>
              <a:gd name="connsiteX20" fmla="*/ 887819 w 893135"/>
              <a:gd name="connsiteY20" fmla="*/ 1145658 h 1860697"/>
              <a:gd name="connsiteX21" fmla="*/ 885160 w 893135"/>
              <a:gd name="connsiteY21" fmla="*/ 1076546 h 1860697"/>
              <a:gd name="connsiteX22" fmla="*/ 855921 w 893135"/>
              <a:gd name="connsiteY22" fmla="*/ 994144 h 1860697"/>
              <a:gd name="connsiteX23" fmla="*/ 829340 w 893135"/>
              <a:gd name="connsiteY23" fmla="*/ 917058 h 1860697"/>
              <a:gd name="connsiteX24" fmla="*/ 813391 w 893135"/>
              <a:gd name="connsiteY24" fmla="*/ 845288 h 1860697"/>
              <a:gd name="connsiteX25" fmla="*/ 805416 w 893135"/>
              <a:gd name="connsiteY25" fmla="*/ 797441 h 1860697"/>
              <a:gd name="connsiteX26" fmla="*/ 789467 w 893135"/>
              <a:gd name="connsiteY26" fmla="*/ 746937 h 1860697"/>
              <a:gd name="connsiteX27" fmla="*/ 781493 w 893135"/>
              <a:gd name="connsiteY27" fmla="*/ 688458 h 1860697"/>
              <a:gd name="connsiteX28" fmla="*/ 762886 w 893135"/>
              <a:gd name="connsiteY28" fmla="*/ 645927 h 1860697"/>
              <a:gd name="connsiteX29" fmla="*/ 738963 w 893135"/>
              <a:gd name="connsiteY29" fmla="*/ 587448 h 1860697"/>
              <a:gd name="connsiteX30" fmla="*/ 730988 w 893135"/>
              <a:gd name="connsiteY30" fmla="*/ 526311 h 1860697"/>
              <a:gd name="connsiteX31" fmla="*/ 741621 w 893135"/>
              <a:gd name="connsiteY31" fmla="*/ 465174 h 1860697"/>
              <a:gd name="connsiteX32" fmla="*/ 757570 w 893135"/>
              <a:gd name="connsiteY32" fmla="*/ 409353 h 1860697"/>
              <a:gd name="connsiteX33" fmla="*/ 765544 w 893135"/>
              <a:gd name="connsiteY33" fmla="*/ 350874 h 1860697"/>
              <a:gd name="connsiteX34" fmla="*/ 770860 w 893135"/>
              <a:gd name="connsiteY34" fmla="*/ 292395 h 1860697"/>
              <a:gd name="connsiteX35" fmla="*/ 768202 w 893135"/>
              <a:gd name="connsiteY35" fmla="*/ 215309 h 1860697"/>
              <a:gd name="connsiteX36" fmla="*/ 741621 w 893135"/>
              <a:gd name="connsiteY36" fmla="*/ 116958 h 1860697"/>
              <a:gd name="connsiteX37" fmla="*/ 712381 w 893135"/>
              <a:gd name="connsiteY37" fmla="*/ 77086 h 1860697"/>
              <a:gd name="connsiteX38" fmla="*/ 656560 w 893135"/>
              <a:gd name="connsiteY38" fmla="*/ 31897 h 1860697"/>
              <a:gd name="connsiteX39" fmla="*/ 603398 w 893135"/>
              <a:gd name="connsiteY39" fmla="*/ 10632 h 1860697"/>
              <a:gd name="connsiteX40" fmla="*/ 510363 w 893135"/>
              <a:gd name="connsiteY40" fmla="*/ 0 h 1860697"/>
              <a:gd name="connsiteX41" fmla="*/ 435935 w 893135"/>
              <a:gd name="connsiteY41" fmla="*/ 7974 h 1860697"/>
              <a:gd name="connsiteX42" fmla="*/ 369481 w 893135"/>
              <a:gd name="connsiteY42" fmla="*/ 2658 h 1860697"/>
              <a:gd name="connsiteX43" fmla="*/ 300370 w 893135"/>
              <a:gd name="connsiteY43" fmla="*/ 5316 h 1860697"/>
              <a:gd name="connsiteX44" fmla="*/ 217967 w 893135"/>
              <a:gd name="connsiteY44" fmla="*/ 15948 h 1860697"/>
              <a:gd name="connsiteX45" fmla="*/ 188728 w 893135"/>
              <a:gd name="connsiteY45" fmla="*/ 31897 h 1860697"/>
              <a:gd name="connsiteX46" fmla="*/ 154172 w 893135"/>
              <a:gd name="connsiteY46" fmla="*/ 63795 h 1860697"/>
              <a:gd name="connsiteX47" fmla="*/ 119616 w 893135"/>
              <a:gd name="connsiteY47" fmla="*/ 87718 h 1860697"/>
              <a:gd name="connsiteX48" fmla="*/ 66453 w 893135"/>
              <a:gd name="connsiteY48" fmla="*/ 103667 h 1860697"/>
              <a:gd name="connsiteX49" fmla="*/ 18607 w 893135"/>
              <a:gd name="connsiteY49" fmla="*/ 135565 h 1860697"/>
              <a:gd name="connsiteX50" fmla="*/ 0 w 893135"/>
              <a:gd name="connsiteY50" fmla="*/ 167462 h 1860697"/>
              <a:gd name="connsiteX51" fmla="*/ 7974 w 893135"/>
              <a:gd name="connsiteY51" fmla="*/ 217967 h 1860697"/>
              <a:gd name="connsiteX52" fmla="*/ 34556 w 893135"/>
              <a:gd name="connsiteY52" fmla="*/ 271130 h 1860697"/>
              <a:gd name="connsiteX53" fmla="*/ 45188 w 893135"/>
              <a:gd name="connsiteY53" fmla="*/ 295053 h 1860697"/>
              <a:gd name="connsiteX54" fmla="*/ 53163 w 893135"/>
              <a:gd name="connsiteY54" fmla="*/ 329609 h 1860697"/>
              <a:gd name="connsiteX55" fmla="*/ 55821 w 893135"/>
              <a:gd name="connsiteY55" fmla="*/ 364165 h 1860697"/>
              <a:gd name="connsiteX56" fmla="*/ 45188 w 893135"/>
              <a:gd name="connsiteY56" fmla="*/ 404037 h 1860697"/>
              <a:gd name="connsiteX57" fmla="*/ 31898 w 893135"/>
              <a:gd name="connsiteY57" fmla="*/ 441251 h 1860697"/>
              <a:gd name="connsiteX58" fmla="*/ 23923 w 893135"/>
              <a:gd name="connsiteY58" fmla="*/ 478465 h 1860697"/>
              <a:gd name="connsiteX59" fmla="*/ 26581 w 893135"/>
              <a:gd name="connsiteY59" fmla="*/ 526311 h 1860697"/>
              <a:gd name="connsiteX60" fmla="*/ 31898 w 893135"/>
              <a:gd name="connsiteY60" fmla="*/ 576816 h 1860697"/>
              <a:gd name="connsiteX61" fmla="*/ 47847 w 893135"/>
              <a:gd name="connsiteY61" fmla="*/ 611372 h 1860697"/>
              <a:gd name="connsiteX62" fmla="*/ 69112 w 893135"/>
              <a:gd name="connsiteY62" fmla="*/ 635295 h 1860697"/>
              <a:gd name="connsiteX63" fmla="*/ 103667 w 893135"/>
              <a:gd name="connsiteY63" fmla="*/ 677825 h 1860697"/>
              <a:gd name="connsiteX64" fmla="*/ 122274 w 893135"/>
              <a:gd name="connsiteY64" fmla="*/ 720355 h 1860697"/>
              <a:gd name="connsiteX65" fmla="*/ 130249 w 893135"/>
              <a:gd name="connsiteY65" fmla="*/ 768202 h 1860697"/>
              <a:gd name="connsiteX66" fmla="*/ 154172 w 893135"/>
              <a:gd name="connsiteY66" fmla="*/ 810732 h 1860697"/>
              <a:gd name="connsiteX67" fmla="*/ 156830 w 893135"/>
              <a:gd name="connsiteY67" fmla="*/ 885160 h 1860697"/>
              <a:gd name="connsiteX68" fmla="*/ 151514 w 893135"/>
              <a:gd name="connsiteY68" fmla="*/ 954272 h 1860697"/>
              <a:gd name="connsiteX69" fmla="*/ 159488 w 893135"/>
              <a:gd name="connsiteY69" fmla="*/ 1020725 h 1860697"/>
              <a:gd name="connsiteX70" fmla="*/ 164805 w 893135"/>
              <a:gd name="connsiteY70" fmla="*/ 1039332 h 1860697"/>
              <a:gd name="connsiteX71" fmla="*/ 188728 w 893135"/>
              <a:gd name="connsiteY71" fmla="*/ 1076546 h 1860697"/>
              <a:gd name="connsiteX72" fmla="*/ 194044 w 893135"/>
              <a:gd name="connsiteY72" fmla="*/ 1121734 h 1860697"/>
              <a:gd name="connsiteX73" fmla="*/ 204677 w 893135"/>
              <a:gd name="connsiteY73" fmla="*/ 1158948 h 1860697"/>
              <a:gd name="connsiteX74" fmla="*/ 212651 w 893135"/>
              <a:gd name="connsiteY74" fmla="*/ 1206795 h 1860697"/>
              <a:gd name="connsiteX75" fmla="*/ 212651 w 893135"/>
              <a:gd name="connsiteY75" fmla="*/ 1249325 h 1860697"/>
              <a:gd name="connsiteX76" fmla="*/ 223284 w 893135"/>
              <a:gd name="connsiteY76" fmla="*/ 1291855 h 1860697"/>
              <a:gd name="connsiteX77" fmla="*/ 247207 w 893135"/>
              <a:gd name="connsiteY77" fmla="*/ 1358309 h 1860697"/>
              <a:gd name="connsiteX78" fmla="*/ 271130 w 893135"/>
              <a:gd name="connsiteY78" fmla="*/ 1384890 h 1860697"/>
              <a:gd name="connsiteX79" fmla="*/ 329609 w 893135"/>
              <a:gd name="connsiteY79" fmla="*/ 1414130 h 1860697"/>
              <a:gd name="connsiteX80" fmla="*/ 369481 w 893135"/>
              <a:gd name="connsiteY80" fmla="*/ 1427420 h 1860697"/>
              <a:gd name="connsiteX81" fmla="*/ 419986 w 893135"/>
              <a:gd name="connsiteY81" fmla="*/ 1454002 h 1860697"/>
              <a:gd name="connsiteX82" fmla="*/ 451884 w 893135"/>
              <a:gd name="connsiteY82" fmla="*/ 1469951 h 1860697"/>
              <a:gd name="connsiteX83" fmla="*/ 481123 w 893135"/>
              <a:gd name="connsiteY83" fmla="*/ 1493874 h 1860697"/>
              <a:gd name="connsiteX84" fmla="*/ 489098 w 893135"/>
              <a:gd name="connsiteY84" fmla="*/ 1581593 h 1860697"/>
              <a:gd name="connsiteX85" fmla="*/ 542260 w 893135"/>
              <a:gd name="connsiteY85" fmla="*/ 1600200 h 1860697"/>
              <a:gd name="connsiteX86" fmla="*/ 560867 w 893135"/>
              <a:gd name="connsiteY86" fmla="*/ 1669311 h 1860697"/>
              <a:gd name="connsiteX87" fmla="*/ 513021 w 893135"/>
              <a:gd name="connsiteY87" fmla="*/ 1690576 h 1860697"/>
              <a:gd name="connsiteX88" fmla="*/ 497072 w 893135"/>
              <a:gd name="connsiteY88" fmla="*/ 1765004 h 1860697"/>
              <a:gd name="connsiteX89" fmla="*/ 486440 w 893135"/>
              <a:gd name="connsiteY89" fmla="*/ 1765004 h 1860697"/>
              <a:gd name="connsiteX90" fmla="*/ 486440 w 893135"/>
              <a:gd name="connsiteY90" fmla="*/ 1802218 h 1860697"/>
              <a:gd name="connsiteX91" fmla="*/ 475807 w 893135"/>
              <a:gd name="connsiteY91" fmla="*/ 1810193 h 1860697"/>
              <a:gd name="connsiteX92" fmla="*/ 475807 w 893135"/>
              <a:gd name="connsiteY92" fmla="*/ 1836774 h 1860697"/>
              <a:gd name="connsiteX93" fmla="*/ 616688 w 893135"/>
              <a:gd name="connsiteY93" fmla="*/ 1860697 h 18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93135" h="1860697">
                <a:moveTo>
                  <a:pt x="616688" y="1860697"/>
                </a:moveTo>
                <a:lnTo>
                  <a:pt x="622005" y="1812851"/>
                </a:lnTo>
                <a:lnTo>
                  <a:pt x="677826" y="1804876"/>
                </a:lnTo>
                <a:lnTo>
                  <a:pt x="715040" y="1791586"/>
                </a:lnTo>
                <a:lnTo>
                  <a:pt x="749595" y="1762346"/>
                </a:lnTo>
                <a:lnTo>
                  <a:pt x="781493" y="1746397"/>
                </a:lnTo>
                <a:lnTo>
                  <a:pt x="794784" y="1523113"/>
                </a:lnTo>
                <a:lnTo>
                  <a:pt x="805416" y="1456660"/>
                </a:lnTo>
                <a:lnTo>
                  <a:pt x="805416" y="1432737"/>
                </a:lnTo>
                <a:lnTo>
                  <a:pt x="824023" y="1408813"/>
                </a:lnTo>
                <a:lnTo>
                  <a:pt x="826681" y="1390207"/>
                </a:lnTo>
                <a:lnTo>
                  <a:pt x="850605" y="1382232"/>
                </a:lnTo>
                <a:lnTo>
                  <a:pt x="847947" y="1337044"/>
                </a:lnTo>
                <a:lnTo>
                  <a:pt x="821365" y="1278565"/>
                </a:lnTo>
                <a:lnTo>
                  <a:pt x="847947" y="1262616"/>
                </a:lnTo>
                <a:lnTo>
                  <a:pt x="871870" y="1262616"/>
                </a:lnTo>
                <a:lnTo>
                  <a:pt x="877186" y="1278565"/>
                </a:lnTo>
                <a:lnTo>
                  <a:pt x="877186" y="1278565"/>
                </a:lnTo>
                <a:lnTo>
                  <a:pt x="885160" y="1283881"/>
                </a:lnTo>
                <a:lnTo>
                  <a:pt x="893135" y="1278565"/>
                </a:lnTo>
                <a:lnTo>
                  <a:pt x="887819" y="1145658"/>
                </a:lnTo>
                <a:lnTo>
                  <a:pt x="885160" y="1076546"/>
                </a:lnTo>
                <a:lnTo>
                  <a:pt x="855921" y="994144"/>
                </a:lnTo>
                <a:lnTo>
                  <a:pt x="829340" y="917058"/>
                </a:lnTo>
                <a:lnTo>
                  <a:pt x="813391" y="845288"/>
                </a:lnTo>
                <a:lnTo>
                  <a:pt x="805416" y="797441"/>
                </a:lnTo>
                <a:lnTo>
                  <a:pt x="789467" y="746937"/>
                </a:lnTo>
                <a:lnTo>
                  <a:pt x="781493" y="688458"/>
                </a:lnTo>
                <a:lnTo>
                  <a:pt x="762886" y="645927"/>
                </a:lnTo>
                <a:lnTo>
                  <a:pt x="738963" y="587448"/>
                </a:lnTo>
                <a:lnTo>
                  <a:pt x="730988" y="526311"/>
                </a:lnTo>
                <a:lnTo>
                  <a:pt x="741621" y="465174"/>
                </a:lnTo>
                <a:lnTo>
                  <a:pt x="757570" y="409353"/>
                </a:lnTo>
                <a:lnTo>
                  <a:pt x="765544" y="350874"/>
                </a:lnTo>
                <a:lnTo>
                  <a:pt x="770860" y="292395"/>
                </a:lnTo>
                <a:lnTo>
                  <a:pt x="768202" y="215309"/>
                </a:lnTo>
                <a:lnTo>
                  <a:pt x="741621" y="116958"/>
                </a:lnTo>
                <a:lnTo>
                  <a:pt x="712381" y="77086"/>
                </a:lnTo>
                <a:lnTo>
                  <a:pt x="656560" y="31897"/>
                </a:lnTo>
                <a:lnTo>
                  <a:pt x="603398" y="10632"/>
                </a:lnTo>
                <a:lnTo>
                  <a:pt x="510363" y="0"/>
                </a:lnTo>
                <a:lnTo>
                  <a:pt x="435935" y="7974"/>
                </a:lnTo>
                <a:lnTo>
                  <a:pt x="369481" y="2658"/>
                </a:lnTo>
                <a:lnTo>
                  <a:pt x="300370" y="5316"/>
                </a:lnTo>
                <a:lnTo>
                  <a:pt x="217967" y="15948"/>
                </a:lnTo>
                <a:lnTo>
                  <a:pt x="188728" y="31897"/>
                </a:lnTo>
                <a:lnTo>
                  <a:pt x="154172" y="63795"/>
                </a:lnTo>
                <a:lnTo>
                  <a:pt x="119616" y="87718"/>
                </a:lnTo>
                <a:lnTo>
                  <a:pt x="66453" y="103667"/>
                </a:lnTo>
                <a:lnTo>
                  <a:pt x="18607" y="135565"/>
                </a:lnTo>
                <a:lnTo>
                  <a:pt x="0" y="167462"/>
                </a:lnTo>
                <a:lnTo>
                  <a:pt x="7974" y="217967"/>
                </a:lnTo>
                <a:lnTo>
                  <a:pt x="34556" y="271130"/>
                </a:lnTo>
                <a:lnTo>
                  <a:pt x="45188" y="295053"/>
                </a:lnTo>
                <a:lnTo>
                  <a:pt x="53163" y="329609"/>
                </a:lnTo>
                <a:lnTo>
                  <a:pt x="55821" y="364165"/>
                </a:lnTo>
                <a:lnTo>
                  <a:pt x="45188" y="404037"/>
                </a:lnTo>
                <a:lnTo>
                  <a:pt x="31898" y="441251"/>
                </a:lnTo>
                <a:lnTo>
                  <a:pt x="23923" y="478465"/>
                </a:lnTo>
                <a:lnTo>
                  <a:pt x="26581" y="526311"/>
                </a:lnTo>
                <a:lnTo>
                  <a:pt x="31898" y="576816"/>
                </a:lnTo>
                <a:lnTo>
                  <a:pt x="47847" y="611372"/>
                </a:lnTo>
                <a:lnTo>
                  <a:pt x="69112" y="635295"/>
                </a:lnTo>
                <a:lnTo>
                  <a:pt x="103667" y="677825"/>
                </a:lnTo>
                <a:lnTo>
                  <a:pt x="122274" y="720355"/>
                </a:lnTo>
                <a:lnTo>
                  <a:pt x="130249" y="768202"/>
                </a:lnTo>
                <a:lnTo>
                  <a:pt x="154172" y="810732"/>
                </a:lnTo>
                <a:lnTo>
                  <a:pt x="156830" y="885160"/>
                </a:lnTo>
                <a:lnTo>
                  <a:pt x="151514" y="954272"/>
                </a:lnTo>
                <a:lnTo>
                  <a:pt x="159488" y="1020725"/>
                </a:lnTo>
                <a:lnTo>
                  <a:pt x="164805" y="1039332"/>
                </a:lnTo>
                <a:lnTo>
                  <a:pt x="188728" y="1076546"/>
                </a:lnTo>
                <a:lnTo>
                  <a:pt x="194044" y="1121734"/>
                </a:lnTo>
                <a:lnTo>
                  <a:pt x="204677" y="1158948"/>
                </a:lnTo>
                <a:lnTo>
                  <a:pt x="212651" y="1206795"/>
                </a:lnTo>
                <a:lnTo>
                  <a:pt x="212651" y="1249325"/>
                </a:lnTo>
                <a:lnTo>
                  <a:pt x="223284" y="1291855"/>
                </a:lnTo>
                <a:lnTo>
                  <a:pt x="247207" y="1358309"/>
                </a:lnTo>
                <a:lnTo>
                  <a:pt x="271130" y="1384890"/>
                </a:lnTo>
                <a:lnTo>
                  <a:pt x="329609" y="1414130"/>
                </a:lnTo>
                <a:lnTo>
                  <a:pt x="369481" y="1427420"/>
                </a:lnTo>
                <a:lnTo>
                  <a:pt x="419986" y="1454002"/>
                </a:lnTo>
                <a:lnTo>
                  <a:pt x="451884" y="1469951"/>
                </a:lnTo>
                <a:lnTo>
                  <a:pt x="481123" y="1493874"/>
                </a:lnTo>
                <a:lnTo>
                  <a:pt x="489098" y="1581593"/>
                </a:lnTo>
                <a:lnTo>
                  <a:pt x="542260" y="1600200"/>
                </a:lnTo>
                <a:lnTo>
                  <a:pt x="560867" y="1669311"/>
                </a:lnTo>
                <a:lnTo>
                  <a:pt x="513021" y="1690576"/>
                </a:lnTo>
                <a:lnTo>
                  <a:pt x="497072" y="1765004"/>
                </a:lnTo>
                <a:lnTo>
                  <a:pt x="486440" y="1765004"/>
                </a:lnTo>
                <a:lnTo>
                  <a:pt x="486440" y="1802218"/>
                </a:lnTo>
                <a:lnTo>
                  <a:pt x="475807" y="1810193"/>
                </a:lnTo>
                <a:lnTo>
                  <a:pt x="475807" y="1836774"/>
                </a:lnTo>
                <a:lnTo>
                  <a:pt x="616688" y="1860697"/>
                </a:lnTo>
                <a:close/>
              </a:path>
            </a:pathLst>
          </a:custGeom>
          <a:solidFill>
            <a:srgbClr val="FF0000">
              <a:alpha val="5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1" name="Trees ol"/>
          <p:cNvSpPr/>
          <p:nvPr/>
        </p:nvSpPr>
        <p:spPr>
          <a:xfrm>
            <a:off x="1362075" y="1004888"/>
            <a:ext cx="1366838" cy="2851150"/>
          </a:xfrm>
          <a:custGeom>
            <a:avLst/>
            <a:gdLst>
              <a:gd name="connsiteX0" fmla="*/ 0 w 1367073"/>
              <a:gd name="connsiteY0" fmla="*/ 2829208 h 2851841"/>
              <a:gd name="connsiteX1" fmla="*/ 81481 w 1367073"/>
              <a:gd name="connsiteY1" fmla="*/ 2851841 h 2851841"/>
              <a:gd name="connsiteX2" fmla="*/ 140328 w 1367073"/>
              <a:gd name="connsiteY2" fmla="*/ 2838261 h 2851841"/>
              <a:gd name="connsiteX3" fmla="*/ 172015 w 1367073"/>
              <a:gd name="connsiteY3" fmla="*/ 2797520 h 2851841"/>
              <a:gd name="connsiteX4" fmla="*/ 208229 w 1367073"/>
              <a:gd name="connsiteY4" fmla="*/ 2792994 h 2851841"/>
              <a:gd name="connsiteX5" fmla="*/ 244443 w 1367073"/>
              <a:gd name="connsiteY5" fmla="*/ 2797520 h 2851841"/>
              <a:gd name="connsiteX6" fmla="*/ 285184 w 1367073"/>
              <a:gd name="connsiteY6" fmla="*/ 2811101 h 2851841"/>
              <a:gd name="connsiteX7" fmla="*/ 321398 w 1367073"/>
              <a:gd name="connsiteY7" fmla="*/ 2820154 h 2851841"/>
              <a:gd name="connsiteX8" fmla="*/ 375718 w 1367073"/>
              <a:gd name="connsiteY8" fmla="*/ 2820154 h 2851841"/>
              <a:gd name="connsiteX9" fmla="*/ 411932 w 1367073"/>
              <a:gd name="connsiteY9" fmla="*/ 2820154 h 2851841"/>
              <a:gd name="connsiteX10" fmla="*/ 457200 w 1367073"/>
              <a:gd name="connsiteY10" fmla="*/ 2829208 h 2851841"/>
              <a:gd name="connsiteX11" fmla="*/ 457200 w 1367073"/>
              <a:gd name="connsiteY11" fmla="*/ 2829208 h 2851841"/>
              <a:gd name="connsiteX12" fmla="*/ 488887 w 1367073"/>
              <a:gd name="connsiteY12" fmla="*/ 2788467 h 2851841"/>
              <a:gd name="connsiteX13" fmla="*/ 520574 w 1367073"/>
              <a:gd name="connsiteY13" fmla="*/ 2774887 h 2851841"/>
              <a:gd name="connsiteX14" fmla="*/ 570368 w 1367073"/>
              <a:gd name="connsiteY14" fmla="*/ 2774887 h 2851841"/>
              <a:gd name="connsiteX15" fmla="*/ 570368 w 1367073"/>
              <a:gd name="connsiteY15" fmla="*/ 2774887 h 2851841"/>
              <a:gd name="connsiteX16" fmla="*/ 638269 w 1367073"/>
              <a:gd name="connsiteY16" fmla="*/ 2779414 h 2851841"/>
              <a:gd name="connsiteX17" fmla="*/ 656376 w 1367073"/>
              <a:gd name="connsiteY17" fmla="*/ 2779414 h 2851841"/>
              <a:gd name="connsiteX18" fmla="*/ 669956 w 1367073"/>
              <a:gd name="connsiteY18" fmla="*/ 2747726 h 2851841"/>
              <a:gd name="connsiteX19" fmla="*/ 669956 w 1367073"/>
              <a:gd name="connsiteY19" fmla="*/ 2747726 h 2851841"/>
              <a:gd name="connsiteX20" fmla="*/ 688063 w 1367073"/>
              <a:gd name="connsiteY20" fmla="*/ 2688879 h 2851841"/>
              <a:gd name="connsiteX21" fmla="*/ 706170 w 1367073"/>
              <a:gd name="connsiteY21" fmla="*/ 2684352 h 2851841"/>
              <a:gd name="connsiteX22" fmla="*/ 742384 w 1367073"/>
              <a:gd name="connsiteY22" fmla="*/ 2684352 h 2851841"/>
              <a:gd name="connsiteX23" fmla="*/ 787651 w 1367073"/>
              <a:gd name="connsiteY23" fmla="*/ 2716039 h 2851841"/>
              <a:gd name="connsiteX24" fmla="*/ 823865 w 1367073"/>
              <a:gd name="connsiteY24" fmla="*/ 2729619 h 2851841"/>
              <a:gd name="connsiteX25" fmla="*/ 873659 w 1367073"/>
              <a:gd name="connsiteY25" fmla="*/ 2725093 h 2851841"/>
              <a:gd name="connsiteX26" fmla="*/ 909873 w 1367073"/>
              <a:gd name="connsiteY26" fmla="*/ 2729619 h 2851841"/>
              <a:gd name="connsiteX27" fmla="*/ 950613 w 1367073"/>
              <a:gd name="connsiteY27" fmla="*/ 2720566 h 2851841"/>
              <a:gd name="connsiteX28" fmla="*/ 995881 w 1367073"/>
              <a:gd name="connsiteY28" fmla="*/ 2693406 h 2851841"/>
              <a:gd name="connsiteX29" fmla="*/ 1018514 w 1367073"/>
              <a:gd name="connsiteY29" fmla="*/ 2661718 h 2851841"/>
              <a:gd name="connsiteX30" fmla="*/ 1032095 w 1367073"/>
              <a:gd name="connsiteY30" fmla="*/ 2630031 h 2851841"/>
              <a:gd name="connsiteX31" fmla="*/ 1023041 w 1367073"/>
              <a:gd name="connsiteY31" fmla="*/ 2607398 h 2851841"/>
              <a:gd name="connsiteX32" fmla="*/ 1036621 w 1367073"/>
              <a:gd name="connsiteY32" fmla="*/ 2580237 h 2851841"/>
              <a:gd name="connsiteX33" fmla="*/ 1081889 w 1367073"/>
              <a:gd name="connsiteY33" fmla="*/ 2598344 h 2851841"/>
              <a:gd name="connsiteX34" fmla="*/ 1122629 w 1367073"/>
              <a:gd name="connsiteY34" fmla="*/ 2584764 h 2851841"/>
              <a:gd name="connsiteX35" fmla="*/ 1145263 w 1367073"/>
              <a:gd name="connsiteY35" fmla="*/ 2557604 h 2851841"/>
              <a:gd name="connsiteX36" fmla="*/ 1190530 w 1367073"/>
              <a:gd name="connsiteY36" fmla="*/ 2562130 h 2851841"/>
              <a:gd name="connsiteX37" fmla="*/ 1222217 w 1367073"/>
              <a:gd name="connsiteY37" fmla="*/ 2534970 h 2851841"/>
              <a:gd name="connsiteX38" fmla="*/ 1258431 w 1367073"/>
              <a:gd name="connsiteY38" fmla="*/ 2521390 h 2851841"/>
              <a:gd name="connsiteX39" fmla="*/ 1312752 w 1367073"/>
              <a:gd name="connsiteY39" fmla="*/ 2521390 h 2851841"/>
              <a:gd name="connsiteX40" fmla="*/ 1367073 w 1367073"/>
              <a:gd name="connsiteY40" fmla="*/ 2485176 h 2851841"/>
              <a:gd name="connsiteX41" fmla="*/ 1290118 w 1367073"/>
              <a:gd name="connsiteY41" fmla="*/ 2462542 h 2851841"/>
              <a:gd name="connsiteX42" fmla="*/ 1208637 w 1367073"/>
              <a:gd name="connsiteY42" fmla="*/ 2426328 h 2851841"/>
              <a:gd name="connsiteX43" fmla="*/ 1240324 w 1367073"/>
              <a:gd name="connsiteY43" fmla="*/ 2394641 h 2851841"/>
              <a:gd name="connsiteX44" fmla="*/ 1258431 w 1367073"/>
              <a:gd name="connsiteY44" fmla="*/ 2362954 h 2851841"/>
              <a:gd name="connsiteX45" fmla="*/ 1272011 w 1367073"/>
              <a:gd name="connsiteY45" fmla="*/ 2322214 h 2851841"/>
              <a:gd name="connsiteX46" fmla="*/ 1253904 w 1367073"/>
              <a:gd name="connsiteY46" fmla="*/ 2276946 h 2851841"/>
              <a:gd name="connsiteX47" fmla="*/ 1217691 w 1367073"/>
              <a:gd name="connsiteY47" fmla="*/ 2276946 h 2851841"/>
              <a:gd name="connsiteX48" fmla="*/ 1154316 w 1367073"/>
              <a:gd name="connsiteY48" fmla="*/ 2281473 h 2851841"/>
              <a:gd name="connsiteX49" fmla="*/ 1118103 w 1367073"/>
              <a:gd name="connsiteY49" fmla="*/ 2258839 h 2851841"/>
              <a:gd name="connsiteX50" fmla="*/ 1077362 w 1367073"/>
              <a:gd name="connsiteY50" fmla="*/ 2213572 h 2851841"/>
              <a:gd name="connsiteX51" fmla="*/ 1036621 w 1367073"/>
              <a:gd name="connsiteY51" fmla="*/ 2190938 h 2851841"/>
              <a:gd name="connsiteX52" fmla="*/ 1004934 w 1367073"/>
              <a:gd name="connsiteY52" fmla="*/ 2186412 h 2851841"/>
              <a:gd name="connsiteX53" fmla="*/ 1054728 w 1367073"/>
              <a:gd name="connsiteY53" fmla="*/ 2159251 h 2851841"/>
              <a:gd name="connsiteX54" fmla="*/ 1072835 w 1367073"/>
              <a:gd name="connsiteY54" fmla="*/ 2123037 h 2851841"/>
              <a:gd name="connsiteX55" fmla="*/ 1059255 w 1367073"/>
              <a:gd name="connsiteY55" fmla="*/ 2100404 h 2851841"/>
              <a:gd name="connsiteX56" fmla="*/ 1000407 w 1367073"/>
              <a:gd name="connsiteY56" fmla="*/ 2100404 h 2851841"/>
              <a:gd name="connsiteX57" fmla="*/ 1054728 w 1367073"/>
              <a:gd name="connsiteY57" fmla="*/ 2073243 h 2851841"/>
              <a:gd name="connsiteX58" fmla="*/ 1054728 w 1367073"/>
              <a:gd name="connsiteY58" fmla="*/ 2050610 h 2851841"/>
              <a:gd name="connsiteX59" fmla="*/ 1032095 w 1367073"/>
              <a:gd name="connsiteY59" fmla="*/ 2041556 h 2851841"/>
              <a:gd name="connsiteX60" fmla="*/ 982301 w 1367073"/>
              <a:gd name="connsiteY60" fmla="*/ 2050610 h 2851841"/>
              <a:gd name="connsiteX61" fmla="*/ 1000407 w 1367073"/>
              <a:gd name="connsiteY61" fmla="*/ 2023449 h 2851841"/>
              <a:gd name="connsiteX62" fmla="*/ 1013988 w 1367073"/>
              <a:gd name="connsiteY62" fmla="*/ 1996289 h 2851841"/>
              <a:gd name="connsiteX63" fmla="*/ 1013988 w 1367073"/>
              <a:gd name="connsiteY63" fmla="*/ 1996289 h 2851841"/>
              <a:gd name="connsiteX64" fmla="*/ 968720 w 1367073"/>
              <a:gd name="connsiteY64" fmla="*/ 1982709 h 2851841"/>
              <a:gd name="connsiteX65" fmla="*/ 923453 w 1367073"/>
              <a:gd name="connsiteY65" fmla="*/ 1987235 h 2851841"/>
              <a:gd name="connsiteX66" fmla="*/ 900819 w 1367073"/>
              <a:gd name="connsiteY66" fmla="*/ 1987235 h 2851841"/>
              <a:gd name="connsiteX67" fmla="*/ 900819 w 1367073"/>
              <a:gd name="connsiteY67" fmla="*/ 1987235 h 2851841"/>
              <a:gd name="connsiteX68" fmla="*/ 955140 w 1367073"/>
              <a:gd name="connsiteY68" fmla="*/ 1941968 h 2851841"/>
              <a:gd name="connsiteX69" fmla="*/ 973247 w 1367073"/>
              <a:gd name="connsiteY69" fmla="*/ 1919334 h 2851841"/>
              <a:gd name="connsiteX70" fmla="*/ 973247 w 1367073"/>
              <a:gd name="connsiteY70" fmla="*/ 1896701 h 2851841"/>
              <a:gd name="connsiteX71" fmla="*/ 977774 w 1367073"/>
              <a:gd name="connsiteY71" fmla="*/ 1865014 h 2851841"/>
              <a:gd name="connsiteX72" fmla="*/ 1013988 w 1367073"/>
              <a:gd name="connsiteY72" fmla="*/ 1833326 h 2851841"/>
              <a:gd name="connsiteX73" fmla="*/ 1013988 w 1367073"/>
              <a:gd name="connsiteY73" fmla="*/ 1801639 h 2851841"/>
              <a:gd name="connsiteX74" fmla="*/ 977774 w 1367073"/>
              <a:gd name="connsiteY74" fmla="*/ 1801639 h 2851841"/>
              <a:gd name="connsiteX75" fmla="*/ 950613 w 1367073"/>
              <a:gd name="connsiteY75" fmla="*/ 1810693 h 2851841"/>
              <a:gd name="connsiteX76" fmla="*/ 973247 w 1367073"/>
              <a:gd name="connsiteY76" fmla="*/ 1779006 h 2851841"/>
              <a:gd name="connsiteX77" fmla="*/ 977774 w 1367073"/>
              <a:gd name="connsiteY77" fmla="*/ 1756372 h 2851841"/>
              <a:gd name="connsiteX78" fmla="*/ 959667 w 1367073"/>
              <a:gd name="connsiteY78" fmla="*/ 1729212 h 2851841"/>
              <a:gd name="connsiteX79" fmla="*/ 946087 w 1367073"/>
              <a:gd name="connsiteY79" fmla="*/ 1729212 h 2851841"/>
              <a:gd name="connsiteX80" fmla="*/ 905346 w 1367073"/>
              <a:gd name="connsiteY80" fmla="*/ 1692998 h 2851841"/>
              <a:gd name="connsiteX81" fmla="*/ 937033 w 1367073"/>
              <a:gd name="connsiteY81" fmla="*/ 1670364 h 2851841"/>
              <a:gd name="connsiteX82" fmla="*/ 955140 w 1367073"/>
              <a:gd name="connsiteY82" fmla="*/ 1638677 h 2851841"/>
              <a:gd name="connsiteX83" fmla="*/ 955140 w 1367073"/>
              <a:gd name="connsiteY83" fmla="*/ 1620570 h 2851841"/>
              <a:gd name="connsiteX84" fmla="*/ 955140 w 1367073"/>
              <a:gd name="connsiteY84" fmla="*/ 1620570 h 2851841"/>
              <a:gd name="connsiteX85" fmla="*/ 927980 w 1367073"/>
              <a:gd name="connsiteY85" fmla="*/ 1570776 h 2851841"/>
              <a:gd name="connsiteX86" fmla="*/ 927980 w 1367073"/>
              <a:gd name="connsiteY86" fmla="*/ 1570776 h 2851841"/>
              <a:gd name="connsiteX87" fmla="*/ 950613 w 1367073"/>
              <a:gd name="connsiteY87" fmla="*/ 1507402 h 2851841"/>
              <a:gd name="connsiteX88" fmla="*/ 968720 w 1367073"/>
              <a:gd name="connsiteY88" fmla="*/ 1484768 h 2851841"/>
              <a:gd name="connsiteX89" fmla="*/ 973247 w 1367073"/>
              <a:gd name="connsiteY89" fmla="*/ 1457608 h 2851841"/>
              <a:gd name="connsiteX90" fmla="*/ 973247 w 1367073"/>
              <a:gd name="connsiteY90" fmla="*/ 1421394 h 2851841"/>
              <a:gd name="connsiteX91" fmla="*/ 964194 w 1367073"/>
              <a:gd name="connsiteY91" fmla="*/ 1371600 h 2851841"/>
              <a:gd name="connsiteX92" fmla="*/ 1004934 w 1367073"/>
              <a:gd name="connsiteY92" fmla="*/ 1312752 h 2851841"/>
              <a:gd name="connsiteX93" fmla="*/ 1013988 w 1367073"/>
              <a:gd name="connsiteY93" fmla="*/ 1276538 h 2851841"/>
              <a:gd name="connsiteX94" fmla="*/ 1004934 w 1367073"/>
              <a:gd name="connsiteY94" fmla="*/ 1240324 h 2851841"/>
              <a:gd name="connsiteX95" fmla="*/ 1004934 w 1367073"/>
              <a:gd name="connsiteY95" fmla="*/ 1208637 h 2851841"/>
              <a:gd name="connsiteX96" fmla="*/ 1004934 w 1367073"/>
              <a:gd name="connsiteY96" fmla="*/ 1154316 h 2851841"/>
              <a:gd name="connsiteX97" fmla="*/ 1004934 w 1367073"/>
              <a:gd name="connsiteY97" fmla="*/ 1118103 h 2851841"/>
              <a:gd name="connsiteX98" fmla="*/ 1004934 w 1367073"/>
              <a:gd name="connsiteY98" fmla="*/ 1081889 h 2851841"/>
              <a:gd name="connsiteX99" fmla="*/ 968720 w 1367073"/>
              <a:gd name="connsiteY99" fmla="*/ 1045675 h 2851841"/>
              <a:gd name="connsiteX100" fmla="*/ 955140 w 1367073"/>
              <a:gd name="connsiteY100" fmla="*/ 1013988 h 2851841"/>
              <a:gd name="connsiteX101" fmla="*/ 937033 w 1367073"/>
              <a:gd name="connsiteY101" fmla="*/ 982301 h 2851841"/>
              <a:gd name="connsiteX102" fmla="*/ 918926 w 1367073"/>
              <a:gd name="connsiteY102" fmla="*/ 941560 h 2851841"/>
              <a:gd name="connsiteX103" fmla="*/ 896293 w 1367073"/>
              <a:gd name="connsiteY103" fmla="*/ 900819 h 2851841"/>
              <a:gd name="connsiteX104" fmla="*/ 896293 w 1367073"/>
              <a:gd name="connsiteY104" fmla="*/ 860079 h 2851841"/>
              <a:gd name="connsiteX105" fmla="*/ 896293 w 1367073"/>
              <a:gd name="connsiteY105" fmla="*/ 810285 h 2851841"/>
              <a:gd name="connsiteX106" fmla="*/ 914400 w 1367073"/>
              <a:gd name="connsiteY106" fmla="*/ 774071 h 2851841"/>
              <a:gd name="connsiteX107" fmla="*/ 914400 w 1367073"/>
              <a:gd name="connsiteY107" fmla="*/ 737857 h 2851841"/>
              <a:gd name="connsiteX108" fmla="*/ 900819 w 1367073"/>
              <a:gd name="connsiteY108" fmla="*/ 692590 h 2851841"/>
              <a:gd name="connsiteX109" fmla="*/ 882712 w 1367073"/>
              <a:gd name="connsiteY109" fmla="*/ 642796 h 2851841"/>
              <a:gd name="connsiteX110" fmla="*/ 860079 w 1367073"/>
              <a:gd name="connsiteY110" fmla="*/ 602055 h 2851841"/>
              <a:gd name="connsiteX111" fmla="*/ 823865 w 1367073"/>
              <a:gd name="connsiteY111" fmla="*/ 556788 h 2851841"/>
              <a:gd name="connsiteX112" fmla="*/ 823865 w 1367073"/>
              <a:gd name="connsiteY112" fmla="*/ 493414 h 2851841"/>
              <a:gd name="connsiteX113" fmla="*/ 828392 w 1367073"/>
              <a:gd name="connsiteY113" fmla="*/ 443619 h 2851841"/>
              <a:gd name="connsiteX114" fmla="*/ 841972 w 1367073"/>
              <a:gd name="connsiteY114" fmla="*/ 393825 h 2851841"/>
              <a:gd name="connsiteX115" fmla="*/ 828392 w 1367073"/>
              <a:gd name="connsiteY115" fmla="*/ 344031 h 2851841"/>
              <a:gd name="connsiteX116" fmla="*/ 783124 w 1367073"/>
              <a:gd name="connsiteY116" fmla="*/ 307817 h 2851841"/>
              <a:gd name="connsiteX117" fmla="*/ 724277 w 1367073"/>
              <a:gd name="connsiteY117" fmla="*/ 258023 h 2851841"/>
              <a:gd name="connsiteX118" fmla="*/ 719750 w 1367073"/>
              <a:gd name="connsiteY118" fmla="*/ 221810 h 2851841"/>
              <a:gd name="connsiteX119" fmla="*/ 692590 w 1367073"/>
              <a:gd name="connsiteY119" fmla="*/ 162962 h 2851841"/>
              <a:gd name="connsiteX120" fmla="*/ 638269 w 1367073"/>
              <a:gd name="connsiteY120" fmla="*/ 113168 h 2851841"/>
              <a:gd name="connsiteX121" fmla="*/ 624689 w 1367073"/>
              <a:gd name="connsiteY121" fmla="*/ 72427 h 2851841"/>
              <a:gd name="connsiteX122" fmla="*/ 583948 w 1367073"/>
              <a:gd name="connsiteY122" fmla="*/ 31687 h 2851841"/>
              <a:gd name="connsiteX123" fmla="*/ 543207 w 1367073"/>
              <a:gd name="connsiteY123" fmla="*/ 13580 h 2851841"/>
              <a:gd name="connsiteX124" fmla="*/ 484360 w 1367073"/>
              <a:gd name="connsiteY124" fmla="*/ 0 h 2851841"/>
              <a:gd name="connsiteX125" fmla="*/ 402879 w 1367073"/>
              <a:gd name="connsiteY125" fmla="*/ 0 h 2851841"/>
              <a:gd name="connsiteX126" fmla="*/ 334978 w 1367073"/>
              <a:gd name="connsiteY126" fmla="*/ 67901 h 2851841"/>
              <a:gd name="connsiteX127" fmla="*/ 280657 w 1367073"/>
              <a:gd name="connsiteY127" fmla="*/ 167489 h 2851841"/>
              <a:gd name="connsiteX128" fmla="*/ 208229 w 1367073"/>
              <a:gd name="connsiteY128" fmla="*/ 194649 h 2851841"/>
              <a:gd name="connsiteX129" fmla="*/ 176542 w 1367073"/>
              <a:gd name="connsiteY129" fmla="*/ 226336 h 2851841"/>
              <a:gd name="connsiteX130" fmla="*/ 140328 w 1367073"/>
              <a:gd name="connsiteY130" fmla="*/ 276130 h 2851841"/>
              <a:gd name="connsiteX131" fmla="*/ 135802 w 1367073"/>
              <a:gd name="connsiteY131" fmla="*/ 316871 h 2851841"/>
              <a:gd name="connsiteX132" fmla="*/ 86007 w 1367073"/>
              <a:gd name="connsiteY132" fmla="*/ 362138 h 2851841"/>
              <a:gd name="connsiteX133" fmla="*/ 58847 w 1367073"/>
              <a:gd name="connsiteY133" fmla="*/ 389299 h 2851841"/>
              <a:gd name="connsiteX134" fmla="*/ 45267 w 1367073"/>
              <a:gd name="connsiteY134" fmla="*/ 420986 h 2851841"/>
              <a:gd name="connsiteX135" fmla="*/ 45267 w 1367073"/>
              <a:gd name="connsiteY135" fmla="*/ 461726 h 2851841"/>
              <a:gd name="connsiteX136" fmla="*/ 58847 w 1367073"/>
              <a:gd name="connsiteY136" fmla="*/ 529627 h 2851841"/>
              <a:gd name="connsiteX137" fmla="*/ 58847 w 1367073"/>
              <a:gd name="connsiteY137" fmla="*/ 624689 h 2851841"/>
              <a:gd name="connsiteX138" fmla="*/ 40740 w 1367073"/>
              <a:gd name="connsiteY138" fmla="*/ 679010 h 2851841"/>
              <a:gd name="connsiteX139" fmla="*/ 27160 w 1367073"/>
              <a:gd name="connsiteY139" fmla="*/ 719750 h 2851841"/>
              <a:gd name="connsiteX140" fmla="*/ 9053 w 1367073"/>
              <a:gd name="connsiteY140" fmla="*/ 746911 h 2851841"/>
              <a:gd name="connsiteX141" fmla="*/ 0 w 1367073"/>
              <a:gd name="connsiteY141" fmla="*/ 2829208 h 285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367073" h="2851841">
                <a:moveTo>
                  <a:pt x="0" y="2829208"/>
                </a:moveTo>
                <a:lnTo>
                  <a:pt x="81481" y="2851841"/>
                </a:lnTo>
                <a:lnTo>
                  <a:pt x="140328" y="2838261"/>
                </a:lnTo>
                <a:lnTo>
                  <a:pt x="172015" y="2797520"/>
                </a:lnTo>
                <a:lnTo>
                  <a:pt x="208229" y="2792994"/>
                </a:lnTo>
                <a:lnTo>
                  <a:pt x="244443" y="2797520"/>
                </a:lnTo>
                <a:lnTo>
                  <a:pt x="285184" y="2811101"/>
                </a:lnTo>
                <a:lnTo>
                  <a:pt x="321398" y="2820154"/>
                </a:lnTo>
                <a:lnTo>
                  <a:pt x="375718" y="2820154"/>
                </a:lnTo>
                <a:lnTo>
                  <a:pt x="411932" y="2820154"/>
                </a:lnTo>
                <a:lnTo>
                  <a:pt x="457200" y="2829208"/>
                </a:lnTo>
                <a:lnTo>
                  <a:pt x="457200" y="2829208"/>
                </a:lnTo>
                <a:lnTo>
                  <a:pt x="488887" y="2788467"/>
                </a:lnTo>
                <a:lnTo>
                  <a:pt x="520574" y="2774887"/>
                </a:lnTo>
                <a:lnTo>
                  <a:pt x="570368" y="2774887"/>
                </a:lnTo>
                <a:lnTo>
                  <a:pt x="570368" y="2774887"/>
                </a:lnTo>
                <a:lnTo>
                  <a:pt x="638269" y="2779414"/>
                </a:lnTo>
                <a:lnTo>
                  <a:pt x="656376" y="2779414"/>
                </a:lnTo>
                <a:lnTo>
                  <a:pt x="669956" y="2747726"/>
                </a:lnTo>
                <a:lnTo>
                  <a:pt x="669956" y="2747726"/>
                </a:lnTo>
                <a:lnTo>
                  <a:pt x="688063" y="2688879"/>
                </a:lnTo>
                <a:lnTo>
                  <a:pt x="706170" y="2684352"/>
                </a:lnTo>
                <a:lnTo>
                  <a:pt x="742384" y="2684352"/>
                </a:lnTo>
                <a:lnTo>
                  <a:pt x="787651" y="2716039"/>
                </a:lnTo>
                <a:lnTo>
                  <a:pt x="823865" y="2729619"/>
                </a:lnTo>
                <a:lnTo>
                  <a:pt x="873659" y="2725093"/>
                </a:lnTo>
                <a:lnTo>
                  <a:pt x="909873" y="2729619"/>
                </a:lnTo>
                <a:lnTo>
                  <a:pt x="950613" y="2720566"/>
                </a:lnTo>
                <a:lnTo>
                  <a:pt x="995881" y="2693406"/>
                </a:lnTo>
                <a:lnTo>
                  <a:pt x="1018514" y="2661718"/>
                </a:lnTo>
                <a:lnTo>
                  <a:pt x="1032095" y="2630031"/>
                </a:lnTo>
                <a:lnTo>
                  <a:pt x="1023041" y="2607398"/>
                </a:lnTo>
                <a:lnTo>
                  <a:pt x="1036621" y="2580237"/>
                </a:lnTo>
                <a:lnTo>
                  <a:pt x="1081889" y="2598344"/>
                </a:lnTo>
                <a:lnTo>
                  <a:pt x="1122629" y="2584764"/>
                </a:lnTo>
                <a:lnTo>
                  <a:pt x="1145263" y="2557604"/>
                </a:lnTo>
                <a:lnTo>
                  <a:pt x="1190530" y="2562130"/>
                </a:lnTo>
                <a:lnTo>
                  <a:pt x="1222217" y="2534970"/>
                </a:lnTo>
                <a:lnTo>
                  <a:pt x="1258431" y="2521390"/>
                </a:lnTo>
                <a:lnTo>
                  <a:pt x="1312752" y="2521390"/>
                </a:lnTo>
                <a:lnTo>
                  <a:pt x="1367073" y="2485176"/>
                </a:lnTo>
                <a:lnTo>
                  <a:pt x="1290118" y="2462542"/>
                </a:lnTo>
                <a:lnTo>
                  <a:pt x="1208637" y="2426328"/>
                </a:lnTo>
                <a:lnTo>
                  <a:pt x="1240324" y="2394641"/>
                </a:lnTo>
                <a:lnTo>
                  <a:pt x="1258431" y="2362954"/>
                </a:lnTo>
                <a:lnTo>
                  <a:pt x="1272011" y="2322214"/>
                </a:lnTo>
                <a:lnTo>
                  <a:pt x="1253904" y="2276946"/>
                </a:lnTo>
                <a:lnTo>
                  <a:pt x="1217691" y="2276946"/>
                </a:lnTo>
                <a:lnTo>
                  <a:pt x="1154316" y="2281473"/>
                </a:lnTo>
                <a:lnTo>
                  <a:pt x="1118103" y="2258839"/>
                </a:lnTo>
                <a:lnTo>
                  <a:pt x="1077362" y="2213572"/>
                </a:lnTo>
                <a:lnTo>
                  <a:pt x="1036621" y="2190938"/>
                </a:lnTo>
                <a:lnTo>
                  <a:pt x="1004934" y="2186412"/>
                </a:lnTo>
                <a:lnTo>
                  <a:pt x="1054728" y="2159251"/>
                </a:lnTo>
                <a:lnTo>
                  <a:pt x="1072835" y="2123037"/>
                </a:lnTo>
                <a:lnTo>
                  <a:pt x="1059255" y="2100404"/>
                </a:lnTo>
                <a:lnTo>
                  <a:pt x="1000407" y="2100404"/>
                </a:lnTo>
                <a:lnTo>
                  <a:pt x="1054728" y="2073243"/>
                </a:lnTo>
                <a:lnTo>
                  <a:pt x="1054728" y="2050610"/>
                </a:lnTo>
                <a:lnTo>
                  <a:pt x="1032095" y="2041556"/>
                </a:lnTo>
                <a:lnTo>
                  <a:pt x="982301" y="2050610"/>
                </a:lnTo>
                <a:lnTo>
                  <a:pt x="1000407" y="2023449"/>
                </a:lnTo>
                <a:lnTo>
                  <a:pt x="1013988" y="1996289"/>
                </a:lnTo>
                <a:lnTo>
                  <a:pt x="1013988" y="1996289"/>
                </a:lnTo>
                <a:lnTo>
                  <a:pt x="968720" y="1982709"/>
                </a:lnTo>
                <a:lnTo>
                  <a:pt x="923453" y="1987235"/>
                </a:lnTo>
                <a:lnTo>
                  <a:pt x="900819" y="1987235"/>
                </a:lnTo>
                <a:lnTo>
                  <a:pt x="900819" y="1987235"/>
                </a:lnTo>
                <a:lnTo>
                  <a:pt x="955140" y="1941968"/>
                </a:lnTo>
                <a:lnTo>
                  <a:pt x="973247" y="1919334"/>
                </a:lnTo>
                <a:lnTo>
                  <a:pt x="973247" y="1896701"/>
                </a:lnTo>
                <a:lnTo>
                  <a:pt x="977774" y="1865014"/>
                </a:lnTo>
                <a:lnTo>
                  <a:pt x="1013988" y="1833326"/>
                </a:lnTo>
                <a:lnTo>
                  <a:pt x="1013988" y="1801639"/>
                </a:lnTo>
                <a:lnTo>
                  <a:pt x="977774" y="1801639"/>
                </a:lnTo>
                <a:lnTo>
                  <a:pt x="950613" y="1810693"/>
                </a:lnTo>
                <a:lnTo>
                  <a:pt x="973247" y="1779006"/>
                </a:lnTo>
                <a:lnTo>
                  <a:pt x="977774" y="1756372"/>
                </a:lnTo>
                <a:lnTo>
                  <a:pt x="959667" y="1729212"/>
                </a:lnTo>
                <a:lnTo>
                  <a:pt x="946087" y="1729212"/>
                </a:lnTo>
                <a:lnTo>
                  <a:pt x="905346" y="1692998"/>
                </a:lnTo>
                <a:lnTo>
                  <a:pt x="937033" y="1670364"/>
                </a:lnTo>
                <a:lnTo>
                  <a:pt x="955140" y="1638677"/>
                </a:lnTo>
                <a:lnTo>
                  <a:pt x="955140" y="1620570"/>
                </a:lnTo>
                <a:lnTo>
                  <a:pt x="955140" y="1620570"/>
                </a:lnTo>
                <a:lnTo>
                  <a:pt x="927980" y="1570776"/>
                </a:lnTo>
                <a:lnTo>
                  <a:pt x="927980" y="1570776"/>
                </a:lnTo>
                <a:lnTo>
                  <a:pt x="950613" y="1507402"/>
                </a:lnTo>
                <a:lnTo>
                  <a:pt x="968720" y="1484768"/>
                </a:lnTo>
                <a:lnTo>
                  <a:pt x="973247" y="1457608"/>
                </a:lnTo>
                <a:lnTo>
                  <a:pt x="973247" y="1421394"/>
                </a:lnTo>
                <a:lnTo>
                  <a:pt x="964194" y="1371600"/>
                </a:lnTo>
                <a:lnTo>
                  <a:pt x="1004934" y="1312752"/>
                </a:lnTo>
                <a:lnTo>
                  <a:pt x="1013988" y="1276538"/>
                </a:lnTo>
                <a:lnTo>
                  <a:pt x="1004934" y="1240324"/>
                </a:lnTo>
                <a:lnTo>
                  <a:pt x="1004934" y="1208637"/>
                </a:lnTo>
                <a:lnTo>
                  <a:pt x="1004934" y="1154316"/>
                </a:lnTo>
                <a:lnTo>
                  <a:pt x="1004934" y="1118103"/>
                </a:lnTo>
                <a:lnTo>
                  <a:pt x="1004934" y="1081889"/>
                </a:lnTo>
                <a:lnTo>
                  <a:pt x="968720" y="1045675"/>
                </a:lnTo>
                <a:lnTo>
                  <a:pt x="955140" y="1013988"/>
                </a:lnTo>
                <a:lnTo>
                  <a:pt x="937033" y="982301"/>
                </a:lnTo>
                <a:lnTo>
                  <a:pt x="918926" y="941560"/>
                </a:lnTo>
                <a:lnTo>
                  <a:pt x="896293" y="900819"/>
                </a:lnTo>
                <a:lnTo>
                  <a:pt x="896293" y="860079"/>
                </a:lnTo>
                <a:lnTo>
                  <a:pt x="896293" y="810285"/>
                </a:lnTo>
                <a:lnTo>
                  <a:pt x="914400" y="774071"/>
                </a:lnTo>
                <a:lnTo>
                  <a:pt x="914400" y="737857"/>
                </a:lnTo>
                <a:lnTo>
                  <a:pt x="900819" y="692590"/>
                </a:lnTo>
                <a:lnTo>
                  <a:pt x="882712" y="642796"/>
                </a:lnTo>
                <a:lnTo>
                  <a:pt x="860079" y="602055"/>
                </a:lnTo>
                <a:lnTo>
                  <a:pt x="823865" y="556788"/>
                </a:lnTo>
                <a:lnTo>
                  <a:pt x="823865" y="493414"/>
                </a:lnTo>
                <a:lnTo>
                  <a:pt x="828392" y="443619"/>
                </a:lnTo>
                <a:lnTo>
                  <a:pt x="841972" y="393825"/>
                </a:lnTo>
                <a:lnTo>
                  <a:pt x="828392" y="344031"/>
                </a:lnTo>
                <a:lnTo>
                  <a:pt x="783124" y="307817"/>
                </a:lnTo>
                <a:lnTo>
                  <a:pt x="724277" y="258023"/>
                </a:lnTo>
                <a:lnTo>
                  <a:pt x="719750" y="221810"/>
                </a:lnTo>
                <a:lnTo>
                  <a:pt x="692590" y="162962"/>
                </a:lnTo>
                <a:lnTo>
                  <a:pt x="638269" y="113168"/>
                </a:lnTo>
                <a:lnTo>
                  <a:pt x="624689" y="72427"/>
                </a:lnTo>
                <a:lnTo>
                  <a:pt x="583948" y="31687"/>
                </a:lnTo>
                <a:lnTo>
                  <a:pt x="543207" y="13580"/>
                </a:lnTo>
                <a:lnTo>
                  <a:pt x="484360" y="0"/>
                </a:lnTo>
                <a:lnTo>
                  <a:pt x="402879" y="0"/>
                </a:lnTo>
                <a:lnTo>
                  <a:pt x="334978" y="67901"/>
                </a:lnTo>
                <a:lnTo>
                  <a:pt x="280657" y="167489"/>
                </a:lnTo>
                <a:lnTo>
                  <a:pt x="208229" y="194649"/>
                </a:lnTo>
                <a:lnTo>
                  <a:pt x="176542" y="226336"/>
                </a:lnTo>
                <a:lnTo>
                  <a:pt x="140328" y="276130"/>
                </a:lnTo>
                <a:lnTo>
                  <a:pt x="135802" y="316871"/>
                </a:lnTo>
                <a:lnTo>
                  <a:pt x="86007" y="362138"/>
                </a:lnTo>
                <a:lnTo>
                  <a:pt x="58847" y="389299"/>
                </a:lnTo>
                <a:lnTo>
                  <a:pt x="45267" y="420986"/>
                </a:lnTo>
                <a:lnTo>
                  <a:pt x="45267" y="461726"/>
                </a:lnTo>
                <a:lnTo>
                  <a:pt x="58847" y="529627"/>
                </a:lnTo>
                <a:lnTo>
                  <a:pt x="58847" y="624689"/>
                </a:lnTo>
                <a:lnTo>
                  <a:pt x="40740" y="679010"/>
                </a:lnTo>
                <a:lnTo>
                  <a:pt x="27160" y="719750"/>
                </a:lnTo>
                <a:lnTo>
                  <a:pt x="9053" y="746911"/>
                </a:lnTo>
                <a:cubicBezTo>
                  <a:pt x="6035" y="1441010"/>
                  <a:pt x="3018" y="2135109"/>
                  <a:pt x="0" y="2829208"/>
                </a:cubicBezTo>
                <a:close/>
              </a:path>
            </a:pathLst>
          </a:custGeom>
          <a:solidFill>
            <a:srgbClr val="FF0000">
              <a:alpha val="40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2" name="Rocks ol"/>
          <p:cNvSpPr/>
          <p:nvPr/>
        </p:nvSpPr>
        <p:spPr>
          <a:xfrm>
            <a:off x="6675438" y="3287713"/>
            <a:ext cx="1052512" cy="1109662"/>
          </a:xfrm>
          <a:custGeom>
            <a:avLst/>
            <a:gdLst>
              <a:gd name="connsiteX0" fmla="*/ 1051840 w 1051840"/>
              <a:gd name="connsiteY0" fmla="*/ 1110744 h 1110744"/>
              <a:gd name="connsiteX1" fmla="*/ 967693 w 1051840"/>
              <a:gd name="connsiteY1" fmla="*/ 1110744 h 1110744"/>
              <a:gd name="connsiteX2" fmla="*/ 922815 w 1051840"/>
              <a:gd name="connsiteY2" fmla="*/ 1096719 h 1110744"/>
              <a:gd name="connsiteX3" fmla="*/ 889156 w 1051840"/>
              <a:gd name="connsiteY3" fmla="*/ 1077085 h 1110744"/>
              <a:gd name="connsiteX4" fmla="*/ 841472 w 1051840"/>
              <a:gd name="connsiteY4" fmla="*/ 1065865 h 1110744"/>
              <a:gd name="connsiteX5" fmla="*/ 863912 w 1051840"/>
              <a:gd name="connsiteY5" fmla="*/ 1020987 h 1110744"/>
              <a:gd name="connsiteX6" fmla="*/ 889156 w 1051840"/>
              <a:gd name="connsiteY6" fmla="*/ 995742 h 1110744"/>
              <a:gd name="connsiteX7" fmla="*/ 833058 w 1051840"/>
              <a:gd name="connsiteY7" fmla="*/ 992938 h 1110744"/>
              <a:gd name="connsiteX8" fmla="*/ 799399 w 1051840"/>
              <a:gd name="connsiteY8" fmla="*/ 998547 h 1110744"/>
              <a:gd name="connsiteX9" fmla="*/ 732081 w 1051840"/>
              <a:gd name="connsiteY9" fmla="*/ 1001352 h 1110744"/>
              <a:gd name="connsiteX10" fmla="*/ 664763 w 1051840"/>
              <a:gd name="connsiteY10" fmla="*/ 1004157 h 1110744"/>
              <a:gd name="connsiteX11" fmla="*/ 633909 w 1051840"/>
              <a:gd name="connsiteY11" fmla="*/ 1004157 h 1110744"/>
              <a:gd name="connsiteX12" fmla="*/ 625494 w 1051840"/>
              <a:gd name="connsiteY12" fmla="*/ 990133 h 1110744"/>
              <a:gd name="connsiteX13" fmla="*/ 510493 w 1051840"/>
              <a:gd name="connsiteY13" fmla="*/ 1001352 h 1110744"/>
              <a:gd name="connsiteX14" fmla="*/ 490859 w 1051840"/>
              <a:gd name="connsiteY14" fmla="*/ 992938 h 1110744"/>
              <a:gd name="connsiteX15" fmla="*/ 474029 w 1051840"/>
              <a:gd name="connsiteY15" fmla="*/ 967693 h 1110744"/>
              <a:gd name="connsiteX16" fmla="*/ 471225 w 1051840"/>
              <a:gd name="connsiteY16" fmla="*/ 925620 h 1110744"/>
              <a:gd name="connsiteX17" fmla="*/ 482444 w 1051840"/>
              <a:gd name="connsiteY17" fmla="*/ 897571 h 1110744"/>
              <a:gd name="connsiteX18" fmla="*/ 482444 w 1051840"/>
              <a:gd name="connsiteY18" fmla="*/ 877936 h 1110744"/>
              <a:gd name="connsiteX19" fmla="*/ 482444 w 1051840"/>
              <a:gd name="connsiteY19" fmla="*/ 877936 h 1110744"/>
              <a:gd name="connsiteX20" fmla="*/ 445980 w 1051840"/>
              <a:gd name="connsiteY20" fmla="*/ 858302 h 1110744"/>
              <a:gd name="connsiteX21" fmla="*/ 429151 w 1051840"/>
              <a:gd name="connsiteY21" fmla="*/ 847082 h 1110744"/>
              <a:gd name="connsiteX22" fmla="*/ 381467 w 1051840"/>
              <a:gd name="connsiteY22" fmla="*/ 841473 h 1110744"/>
              <a:gd name="connsiteX23" fmla="*/ 328174 w 1051840"/>
              <a:gd name="connsiteY23" fmla="*/ 855497 h 1110744"/>
              <a:gd name="connsiteX24" fmla="*/ 297320 w 1051840"/>
              <a:gd name="connsiteY24" fmla="*/ 847082 h 1110744"/>
              <a:gd name="connsiteX25" fmla="*/ 291710 w 1051840"/>
              <a:gd name="connsiteY25" fmla="*/ 819033 h 1110744"/>
              <a:gd name="connsiteX26" fmla="*/ 255247 w 1051840"/>
              <a:gd name="connsiteY26" fmla="*/ 782569 h 1110744"/>
              <a:gd name="connsiteX27" fmla="*/ 201953 w 1051840"/>
              <a:gd name="connsiteY27" fmla="*/ 762935 h 1110744"/>
              <a:gd name="connsiteX28" fmla="*/ 148660 w 1051840"/>
              <a:gd name="connsiteY28" fmla="*/ 762935 h 1110744"/>
              <a:gd name="connsiteX29" fmla="*/ 103782 w 1051840"/>
              <a:gd name="connsiteY29" fmla="*/ 760130 h 1110744"/>
              <a:gd name="connsiteX30" fmla="*/ 84147 w 1051840"/>
              <a:gd name="connsiteY30" fmla="*/ 743301 h 1110744"/>
              <a:gd name="connsiteX31" fmla="*/ 84147 w 1051840"/>
              <a:gd name="connsiteY31" fmla="*/ 743301 h 1110744"/>
              <a:gd name="connsiteX32" fmla="*/ 78537 w 1051840"/>
              <a:gd name="connsiteY32" fmla="*/ 720861 h 1110744"/>
              <a:gd name="connsiteX33" fmla="*/ 0 w 1051840"/>
              <a:gd name="connsiteY33" fmla="*/ 684398 h 1110744"/>
              <a:gd name="connsiteX34" fmla="*/ 22439 w 1051840"/>
              <a:gd name="connsiteY34" fmla="*/ 653544 h 1110744"/>
              <a:gd name="connsiteX35" fmla="*/ 67318 w 1051840"/>
              <a:gd name="connsiteY35" fmla="*/ 633909 h 1110744"/>
              <a:gd name="connsiteX36" fmla="*/ 129026 w 1051840"/>
              <a:gd name="connsiteY36" fmla="*/ 622690 h 1110744"/>
              <a:gd name="connsiteX37" fmla="*/ 187929 w 1051840"/>
              <a:gd name="connsiteY37" fmla="*/ 603055 h 1110744"/>
              <a:gd name="connsiteX38" fmla="*/ 235612 w 1051840"/>
              <a:gd name="connsiteY38" fmla="*/ 589031 h 1110744"/>
              <a:gd name="connsiteX39" fmla="*/ 286101 w 1051840"/>
              <a:gd name="connsiteY39" fmla="*/ 560982 h 1110744"/>
              <a:gd name="connsiteX40" fmla="*/ 319759 w 1051840"/>
              <a:gd name="connsiteY40" fmla="*/ 552567 h 1110744"/>
              <a:gd name="connsiteX41" fmla="*/ 359028 w 1051840"/>
              <a:gd name="connsiteY41" fmla="*/ 518908 h 1110744"/>
              <a:gd name="connsiteX42" fmla="*/ 392687 w 1051840"/>
              <a:gd name="connsiteY42" fmla="*/ 485249 h 1110744"/>
              <a:gd name="connsiteX43" fmla="*/ 401102 w 1051840"/>
              <a:gd name="connsiteY43" fmla="*/ 457200 h 1110744"/>
              <a:gd name="connsiteX44" fmla="*/ 429151 w 1051840"/>
              <a:gd name="connsiteY44" fmla="*/ 437566 h 1110744"/>
              <a:gd name="connsiteX45" fmla="*/ 490859 w 1051840"/>
              <a:gd name="connsiteY45" fmla="*/ 445981 h 1110744"/>
              <a:gd name="connsiteX46" fmla="*/ 496469 w 1051840"/>
              <a:gd name="connsiteY46" fmla="*/ 367443 h 1110744"/>
              <a:gd name="connsiteX47" fmla="*/ 510493 w 1051840"/>
              <a:gd name="connsiteY47" fmla="*/ 336589 h 1110744"/>
              <a:gd name="connsiteX48" fmla="*/ 521713 w 1051840"/>
              <a:gd name="connsiteY48" fmla="*/ 305735 h 1110744"/>
              <a:gd name="connsiteX49" fmla="*/ 544152 w 1051840"/>
              <a:gd name="connsiteY49" fmla="*/ 297320 h 1110744"/>
              <a:gd name="connsiteX50" fmla="*/ 563786 w 1051840"/>
              <a:gd name="connsiteY50" fmla="*/ 308540 h 1110744"/>
              <a:gd name="connsiteX51" fmla="*/ 555372 w 1051840"/>
              <a:gd name="connsiteY51" fmla="*/ 263661 h 1110744"/>
              <a:gd name="connsiteX52" fmla="*/ 555372 w 1051840"/>
              <a:gd name="connsiteY52" fmla="*/ 263661 h 1110744"/>
              <a:gd name="connsiteX53" fmla="*/ 575006 w 1051840"/>
              <a:gd name="connsiteY53" fmla="*/ 241222 h 1110744"/>
              <a:gd name="connsiteX54" fmla="*/ 591836 w 1051840"/>
              <a:gd name="connsiteY54" fmla="*/ 232808 h 1110744"/>
              <a:gd name="connsiteX55" fmla="*/ 605860 w 1051840"/>
              <a:gd name="connsiteY55" fmla="*/ 227198 h 1110744"/>
              <a:gd name="connsiteX56" fmla="*/ 619885 w 1051840"/>
              <a:gd name="connsiteY56" fmla="*/ 213173 h 1110744"/>
              <a:gd name="connsiteX57" fmla="*/ 636714 w 1051840"/>
              <a:gd name="connsiteY57" fmla="*/ 204758 h 1110744"/>
              <a:gd name="connsiteX58" fmla="*/ 656348 w 1051840"/>
              <a:gd name="connsiteY58" fmla="*/ 204758 h 1110744"/>
              <a:gd name="connsiteX59" fmla="*/ 681593 w 1051840"/>
              <a:gd name="connsiteY59" fmla="*/ 204758 h 1110744"/>
              <a:gd name="connsiteX60" fmla="*/ 712447 w 1051840"/>
              <a:gd name="connsiteY60" fmla="*/ 196344 h 1110744"/>
              <a:gd name="connsiteX61" fmla="*/ 729276 w 1051840"/>
              <a:gd name="connsiteY61" fmla="*/ 173904 h 1110744"/>
              <a:gd name="connsiteX62" fmla="*/ 734886 w 1051840"/>
              <a:gd name="connsiteY62" fmla="*/ 154270 h 1110744"/>
              <a:gd name="connsiteX63" fmla="*/ 757325 w 1051840"/>
              <a:gd name="connsiteY63" fmla="*/ 148660 h 1110744"/>
              <a:gd name="connsiteX64" fmla="*/ 760130 w 1051840"/>
              <a:gd name="connsiteY64" fmla="*/ 134636 h 1110744"/>
              <a:gd name="connsiteX65" fmla="*/ 785374 w 1051840"/>
              <a:gd name="connsiteY65" fmla="*/ 123416 h 1110744"/>
              <a:gd name="connsiteX66" fmla="*/ 813423 w 1051840"/>
              <a:gd name="connsiteY66" fmla="*/ 117806 h 1110744"/>
              <a:gd name="connsiteX67" fmla="*/ 833058 w 1051840"/>
              <a:gd name="connsiteY67" fmla="*/ 117806 h 1110744"/>
              <a:gd name="connsiteX68" fmla="*/ 841472 w 1051840"/>
              <a:gd name="connsiteY68" fmla="*/ 81342 h 1110744"/>
              <a:gd name="connsiteX69" fmla="*/ 855497 w 1051840"/>
              <a:gd name="connsiteY69" fmla="*/ 50488 h 1110744"/>
              <a:gd name="connsiteX70" fmla="*/ 889156 w 1051840"/>
              <a:gd name="connsiteY70" fmla="*/ 39269 h 1110744"/>
              <a:gd name="connsiteX71" fmla="*/ 922815 w 1051840"/>
              <a:gd name="connsiteY71" fmla="*/ 39269 h 1110744"/>
              <a:gd name="connsiteX72" fmla="*/ 959279 w 1051840"/>
              <a:gd name="connsiteY72" fmla="*/ 44879 h 1110744"/>
              <a:gd name="connsiteX73" fmla="*/ 978913 w 1051840"/>
              <a:gd name="connsiteY73" fmla="*/ 47684 h 1110744"/>
              <a:gd name="connsiteX74" fmla="*/ 992937 w 1051840"/>
              <a:gd name="connsiteY74" fmla="*/ 19635 h 1110744"/>
              <a:gd name="connsiteX75" fmla="*/ 1015377 w 1051840"/>
              <a:gd name="connsiteY75" fmla="*/ 5610 h 1110744"/>
              <a:gd name="connsiteX76" fmla="*/ 1035011 w 1051840"/>
              <a:gd name="connsiteY76" fmla="*/ 0 h 1110744"/>
              <a:gd name="connsiteX77" fmla="*/ 1049036 w 1051840"/>
              <a:gd name="connsiteY77" fmla="*/ 0 h 1110744"/>
              <a:gd name="connsiteX78" fmla="*/ 1051840 w 1051840"/>
              <a:gd name="connsiteY78" fmla="*/ 1110744 h 111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51840" h="1110744">
                <a:moveTo>
                  <a:pt x="1051840" y="1110744"/>
                </a:moveTo>
                <a:lnTo>
                  <a:pt x="967693" y="1110744"/>
                </a:lnTo>
                <a:lnTo>
                  <a:pt x="922815" y="1096719"/>
                </a:lnTo>
                <a:lnTo>
                  <a:pt x="889156" y="1077085"/>
                </a:lnTo>
                <a:lnTo>
                  <a:pt x="841472" y="1065865"/>
                </a:lnTo>
                <a:lnTo>
                  <a:pt x="863912" y="1020987"/>
                </a:lnTo>
                <a:lnTo>
                  <a:pt x="889156" y="995742"/>
                </a:lnTo>
                <a:lnTo>
                  <a:pt x="833058" y="992938"/>
                </a:lnTo>
                <a:lnTo>
                  <a:pt x="799399" y="998547"/>
                </a:lnTo>
                <a:lnTo>
                  <a:pt x="732081" y="1001352"/>
                </a:lnTo>
                <a:lnTo>
                  <a:pt x="664763" y="1004157"/>
                </a:lnTo>
                <a:lnTo>
                  <a:pt x="633909" y="1004157"/>
                </a:lnTo>
                <a:lnTo>
                  <a:pt x="625494" y="990133"/>
                </a:lnTo>
                <a:lnTo>
                  <a:pt x="510493" y="1001352"/>
                </a:lnTo>
                <a:lnTo>
                  <a:pt x="490859" y="992938"/>
                </a:lnTo>
                <a:lnTo>
                  <a:pt x="474029" y="967693"/>
                </a:lnTo>
                <a:lnTo>
                  <a:pt x="471225" y="925620"/>
                </a:lnTo>
                <a:lnTo>
                  <a:pt x="482444" y="897571"/>
                </a:lnTo>
                <a:lnTo>
                  <a:pt x="482444" y="877936"/>
                </a:lnTo>
                <a:lnTo>
                  <a:pt x="482444" y="877936"/>
                </a:lnTo>
                <a:lnTo>
                  <a:pt x="445980" y="858302"/>
                </a:lnTo>
                <a:lnTo>
                  <a:pt x="429151" y="847082"/>
                </a:lnTo>
                <a:lnTo>
                  <a:pt x="381467" y="841473"/>
                </a:lnTo>
                <a:lnTo>
                  <a:pt x="328174" y="855497"/>
                </a:lnTo>
                <a:lnTo>
                  <a:pt x="297320" y="847082"/>
                </a:lnTo>
                <a:lnTo>
                  <a:pt x="291710" y="819033"/>
                </a:lnTo>
                <a:lnTo>
                  <a:pt x="255247" y="782569"/>
                </a:lnTo>
                <a:lnTo>
                  <a:pt x="201953" y="762935"/>
                </a:lnTo>
                <a:lnTo>
                  <a:pt x="148660" y="762935"/>
                </a:lnTo>
                <a:lnTo>
                  <a:pt x="103782" y="760130"/>
                </a:lnTo>
                <a:lnTo>
                  <a:pt x="84147" y="743301"/>
                </a:lnTo>
                <a:lnTo>
                  <a:pt x="84147" y="743301"/>
                </a:lnTo>
                <a:lnTo>
                  <a:pt x="78537" y="720861"/>
                </a:lnTo>
                <a:lnTo>
                  <a:pt x="0" y="684398"/>
                </a:lnTo>
                <a:lnTo>
                  <a:pt x="22439" y="653544"/>
                </a:lnTo>
                <a:lnTo>
                  <a:pt x="67318" y="633909"/>
                </a:lnTo>
                <a:lnTo>
                  <a:pt x="129026" y="622690"/>
                </a:lnTo>
                <a:lnTo>
                  <a:pt x="187929" y="603055"/>
                </a:lnTo>
                <a:lnTo>
                  <a:pt x="235612" y="589031"/>
                </a:lnTo>
                <a:lnTo>
                  <a:pt x="286101" y="560982"/>
                </a:lnTo>
                <a:lnTo>
                  <a:pt x="319759" y="552567"/>
                </a:lnTo>
                <a:lnTo>
                  <a:pt x="359028" y="518908"/>
                </a:lnTo>
                <a:lnTo>
                  <a:pt x="392687" y="485249"/>
                </a:lnTo>
                <a:lnTo>
                  <a:pt x="401102" y="457200"/>
                </a:lnTo>
                <a:lnTo>
                  <a:pt x="429151" y="437566"/>
                </a:lnTo>
                <a:lnTo>
                  <a:pt x="490859" y="445981"/>
                </a:lnTo>
                <a:lnTo>
                  <a:pt x="496469" y="367443"/>
                </a:lnTo>
                <a:lnTo>
                  <a:pt x="510493" y="336589"/>
                </a:lnTo>
                <a:lnTo>
                  <a:pt x="521713" y="305735"/>
                </a:lnTo>
                <a:lnTo>
                  <a:pt x="544152" y="297320"/>
                </a:lnTo>
                <a:lnTo>
                  <a:pt x="563786" y="308540"/>
                </a:lnTo>
                <a:lnTo>
                  <a:pt x="555372" y="263661"/>
                </a:lnTo>
                <a:lnTo>
                  <a:pt x="555372" y="263661"/>
                </a:lnTo>
                <a:lnTo>
                  <a:pt x="575006" y="241222"/>
                </a:lnTo>
                <a:lnTo>
                  <a:pt x="591836" y="232808"/>
                </a:lnTo>
                <a:lnTo>
                  <a:pt x="605860" y="227198"/>
                </a:lnTo>
                <a:lnTo>
                  <a:pt x="619885" y="213173"/>
                </a:lnTo>
                <a:lnTo>
                  <a:pt x="636714" y="204758"/>
                </a:lnTo>
                <a:lnTo>
                  <a:pt x="656348" y="204758"/>
                </a:lnTo>
                <a:lnTo>
                  <a:pt x="681593" y="204758"/>
                </a:lnTo>
                <a:lnTo>
                  <a:pt x="712447" y="196344"/>
                </a:lnTo>
                <a:lnTo>
                  <a:pt x="729276" y="173904"/>
                </a:lnTo>
                <a:lnTo>
                  <a:pt x="734886" y="154270"/>
                </a:lnTo>
                <a:lnTo>
                  <a:pt x="757325" y="148660"/>
                </a:lnTo>
                <a:lnTo>
                  <a:pt x="760130" y="134636"/>
                </a:lnTo>
                <a:lnTo>
                  <a:pt x="785374" y="123416"/>
                </a:lnTo>
                <a:lnTo>
                  <a:pt x="813423" y="117806"/>
                </a:lnTo>
                <a:lnTo>
                  <a:pt x="833058" y="117806"/>
                </a:lnTo>
                <a:lnTo>
                  <a:pt x="841472" y="81342"/>
                </a:lnTo>
                <a:lnTo>
                  <a:pt x="855497" y="50488"/>
                </a:lnTo>
                <a:lnTo>
                  <a:pt x="889156" y="39269"/>
                </a:lnTo>
                <a:lnTo>
                  <a:pt x="922815" y="39269"/>
                </a:lnTo>
                <a:lnTo>
                  <a:pt x="959279" y="44879"/>
                </a:lnTo>
                <a:lnTo>
                  <a:pt x="978913" y="47684"/>
                </a:lnTo>
                <a:lnTo>
                  <a:pt x="992937" y="19635"/>
                </a:lnTo>
                <a:lnTo>
                  <a:pt x="1015377" y="5610"/>
                </a:lnTo>
                <a:lnTo>
                  <a:pt x="1035011" y="0"/>
                </a:lnTo>
                <a:lnTo>
                  <a:pt x="1049036" y="0"/>
                </a:lnTo>
                <a:cubicBezTo>
                  <a:pt x="1049971" y="369313"/>
                  <a:pt x="1050905" y="738626"/>
                  <a:pt x="1051840" y="1110744"/>
                </a:cubicBez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5" name="Waterfall ol"/>
          <p:cNvSpPr/>
          <p:nvPr/>
        </p:nvSpPr>
        <p:spPr>
          <a:xfrm>
            <a:off x="5495925" y="3370263"/>
            <a:ext cx="500063" cy="358775"/>
          </a:xfrm>
          <a:custGeom>
            <a:avLst/>
            <a:gdLst>
              <a:gd name="connsiteX0" fmla="*/ 11906 w 500063"/>
              <a:gd name="connsiteY0" fmla="*/ 350044 h 359569"/>
              <a:gd name="connsiteX1" fmla="*/ 107156 w 500063"/>
              <a:gd name="connsiteY1" fmla="*/ 357187 h 359569"/>
              <a:gd name="connsiteX2" fmla="*/ 204788 w 500063"/>
              <a:gd name="connsiteY2" fmla="*/ 354806 h 359569"/>
              <a:gd name="connsiteX3" fmla="*/ 261938 w 500063"/>
              <a:gd name="connsiteY3" fmla="*/ 354806 h 359569"/>
              <a:gd name="connsiteX4" fmla="*/ 323850 w 500063"/>
              <a:gd name="connsiteY4" fmla="*/ 359569 h 359569"/>
              <a:gd name="connsiteX5" fmla="*/ 378619 w 500063"/>
              <a:gd name="connsiteY5" fmla="*/ 330994 h 359569"/>
              <a:gd name="connsiteX6" fmla="*/ 385763 w 500063"/>
              <a:gd name="connsiteY6" fmla="*/ 300037 h 359569"/>
              <a:gd name="connsiteX7" fmla="*/ 411956 w 500063"/>
              <a:gd name="connsiteY7" fmla="*/ 283369 h 359569"/>
              <a:gd name="connsiteX8" fmla="*/ 433388 w 500063"/>
              <a:gd name="connsiteY8" fmla="*/ 266700 h 359569"/>
              <a:gd name="connsiteX9" fmla="*/ 454819 w 500063"/>
              <a:gd name="connsiteY9" fmla="*/ 230981 h 359569"/>
              <a:gd name="connsiteX10" fmla="*/ 483394 w 500063"/>
              <a:gd name="connsiteY10" fmla="*/ 180975 h 359569"/>
              <a:gd name="connsiteX11" fmla="*/ 497681 w 500063"/>
              <a:gd name="connsiteY11" fmla="*/ 119062 h 359569"/>
              <a:gd name="connsiteX12" fmla="*/ 500063 w 500063"/>
              <a:gd name="connsiteY12" fmla="*/ 73819 h 359569"/>
              <a:gd name="connsiteX13" fmla="*/ 490538 w 500063"/>
              <a:gd name="connsiteY13" fmla="*/ 28575 h 359569"/>
              <a:gd name="connsiteX14" fmla="*/ 461963 w 500063"/>
              <a:gd name="connsiteY14" fmla="*/ 14287 h 359569"/>
              <a:gd name="connsiteX15" fmla="*/ 411956 w 500063"/>
              <a:gd name="connsiteY15" fmla="*/ 0 h 359569"/>
              <a:gd name="connsiteX16" fmla="*/ 357188 w 500063"/>
              <a:gd name="connsiteY16" fmla="*/ 2381 h 359569"/>
              <a:gd name="connsiteX17" fmla="*/ 302419 w 500063"/>
              <a:gd name="connsiteY17" fmla="*/ 30956 h 359569"/>
              <a:gd name="connsiteX18" fmla="*/ 266700 w 500063"/>
              <a:gd name="connsiteY18" fmla="*/ 61912 h 359569"/>
              <a:gd name="connsiteX19" fmla="*/ 235744 w 500063"/>
              <a:gd name="connsiteY19" fmla="*/ 109537 h 359569"/>
              <a:gd name="connsiteX20" fmla="*/ 209550 w 500063"/>
              <a:gd name="connsiteY20" fmla="*/ 159544 h 359569"/>
              <a:gd name="connsiteX21" fmla="*/ 178594 w 500063"/>
              <a:gd name="connsiteY21" fmla="*/ 214312 h 359569"/>
              <a:gd name="connsiteX22" fmla="*/ 166688 w 500063"/>
              <a:gd name="connsiteY22" fmla="*/ 259556 h 359569"/>
              <a:gd name="connsiteX23" fmla="*/ 114300 w 500063"/>
              <a:gd name="connsiteY23" fmla="*/ 288131 h 359569"/>
              <a:gd name="connsiteX24" fmla="*/ 50006 w 500063"/>
              <a:gd name="connsiteY24" fmla="*/ 290512 h 359569"/>
              <a:gd name="connsiteX25" fmla="*/ 0 w 500063"/>
              <a:gd name="connsiteY25" fmla="*/ 297656 h 359569"/>
              <a:gd name="connsiteX26" fmla="*/ 11906 w 500063"/>
              <a:gd name="connsiteY26" fmla="*/ 350044 h 3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0063" h="359569">
                <a:moveTo>
                  <a:pt x="11906" y="350044"/>
                </a:moveTo>
                <a:lnTo>
                  <a:pt x="107156" y="357187"/>
                </a:lnTo>
                <a:lnTo>
                  <a:pt x="204788" y="354806"/>
                </a:lnTo>
                <a:lnTo>
                  <a:pt x="261938" y="354806"/>
                </a:lnTo>
                <a:lnTo>
                  <a:pt x="323850" y="359569"/>
                </a:lnTo>
                <a:lnTo>
                  <a:pt x="378619" y="330994"/>
                </a:lnTo>
                <a:lnTo>
                  <a:pt x="385763" y="300037"/>
                </a:lnTo>
                <a:lnTo>
                  <a:pt x="411956" y="283369"/>
                </a:lnTo>
                <a:lnTo>
                  <a:pt x="433388" y="266700"/>
                </a:lnTo>
                <a:lnTo>
                  <a:pt x="454819" y="230981"/>
                </a:lnTo>
                <a:lnTo>
                  <a:pt x="483394" y="180975"/>
                </a:lnTo>
                <a:lnTo>
                  <a:pt x="497681" y="119062"/>
                </a:lnTo>
                <a:lnTo>
                  <a:pt x="500063" y="73819"/>
                </a:lnTo>
                <a:lnTo>
                  <a:pt x="490538" y="28575"/>
                </a:lnTo>
                <a:lnTo>
                  <a:pt x="461963" y="14287"/>
                </a:lnTo>
                <a:lnTo>
                  <a:pt x="411956" y="0"/>
                </a:lnTo>
                <a:lnTo>
                  <a:pt x="357188" y="2381"/>
                </a:lnTo>
                <a:lnTo>
                  <a:pt x="302419" y="30956"/>
                </a:lnTo>
                <a:lnTo>
                  <a:pt x="266700" y="61912"/>
                </a:lnTo>
                <a:lnTo>
                  <a:pt x="235744" y="109537"/>
                </a:lnTo>
                <a:lnTo>
                  <a:pt x="209550" y="159544"/>
                </a:lnTo>
                <a:lnTo>
                  <a:pt x="178594" y="214312"/>
                </a:lnTo>
                <a:lnTo>
                  <a:pt x="166688" y="259556"/>
                </a:lnTo>
                <a:lnTo>
                  <a:pt x="114300" y="288131"/>
                </a:lnTo>
                <a:lnTo>
                  <a:pt x="50006" y="290512"/>
                </a:lnTo>
                <a:lnTo>
                  <a:pt x="0" y="297656"/>
                </a:lnTo>
                <a:lnTo>
                  <a:pt x="11906" y="350044"/>
                </a:lnTo>
                <a:close/>
              </a:path>
            </a:pathLst>
          </a:custGeom>
          <a:solidFill>
            <a:srgbClr val="FF0000">
              <a:alpha val="40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6" name="Rail ol"/>
          <p:cNvSpPr/>
          <p:nvPr/>
        </p:nvSpPr>
        <p:spPr>
          <a:xfrm>
            <a:off x="5941219" y="2969419"/>
            <a:ext cx="1385887" cy="907256"/>
          </a:xfrm>
          <a:custGeom>
            <a:avLst/>
            <a:gdLst>
              <a:gd name="connsiteX0" fmla="*/ 180975 w 1385887"/>
              <a:gd name="connsiteY0" fmla="*/ 335756 h 907256"/>
              <a:gd name="connsiteX1" fmla="*/ 166687 w 1385887"/>
              <a:gd name="connsiteY1" fmla="*/ 445294 h 907256"/>
              <a:gd name="connsiteX2" fmla="*/ 166687 w 1385887"/>
              <a:gd name="connsiteY2" fmla="*/ 481012 h 907256"/>
              <a:gd name="connsiteX3" fmla="*/ 178594 w 1385887"/>
              <a:gd name="connsiteY3" fmla="*/ 483394 h 907256"/>
              <a:gd name="connsiteX4" fmla="*/ 176212 w 1385887"/>
              <a:gd name="connsiteY4" fmla="*/ 528637 h 907256"/>
              <a:gd name="connsiteX5" fmla="*/ 216694 w 1385887"/>
              <a:gd name="connsiteY5" fmla="*/ 528637 h 907256"/>
              <a:gd name="connsiteX6" fmla="*/ 214312 w 1385887"/>
              <a:gd name="connsiteY6" fmla="*/ 566737 h 907256"/>
              <a:gd name="connsiteX7" fmla="*/ 195262 w 1385887"/>
              <a:gd name="connsiteY7" fmla="*/ 723900 h 907256"/>
              <a:gd name="connsiteX8" fmla="*/ 142875 w 1385887"/>
              <a:gd name="connsiteY8" fmla="*/ 752475 h 907256"/>
              <a:gd name="connsiteX9" fmla="*/ 128587 w 1385887"/>
              <a:gd name="connsiteY9" fmla="*/ 773906 h 907256"/>
              <a:gd name="connsiteX10" fmla="*/ 102394 w 1385887"/>
              <a:gd name="connsiteY10" fmla="*/ 771525 h 907256"/>
              <a:gd name="connsiteX11" fmla="*/ 71437 w 1385887"/>
              <a:gd name="connsiteY11" fmla="*/ 762000 h 907256"/>
              <a:gd name="connsiteX12" fmla="*/ 52387 w 1385887"/>
              <a:gd name="connsiteY12" fmla="*/ 776287 h 907256"/>
              <a:gd name="connsiteX13" fmla="*/ 38100 w 1385887"/>
              <a:gd name="connsiteY13" fmla="*/ 792956 h 907256"/>
              <a:gd name="connsiteX14" fmla="*/ 11906 w 1385887"/>
              <a:gd name="connsiteY14" fmla="*/ 792956 h 907256"/>
              <a:gd name="connsiteX15" fmla="*/ 0 w 1385887"/>
              <a:gd name="connsiteY15" fmla="*/ 812006 h 907256"/>
              <a:gd name="connsiteX16" fmla="*/ 47625 w 1385887"/>
              <a:gd name="connsiteY16" fmla="*/ 821531 h 907256"/>
              <a:gd name="connsiteX17" fmla="*/ 95250 w 1385887"/>
              <a:gd name="connsiteY17" fmla="*/ 807244 h 907256"/>
              <a:gd name="connsiteX18" fmla="*/ 123825 w 1385887"/>
              <a:gd name="connsiteY18" fmla="*/ 814387 h 907256"/>
              <a:gd name="connsiteX19" fmla="*/ 147637 w 1385887"/>
              <a:gd name="connsiteY19" fmla="*/ 835819 h 907256"/>
              <a:gd name="connsiteX20" fmla="*/ 178594 w 1385887"/>
              <a:gd name="connsiteY20" fmla="*/ 835819 h 907256"/>
              <a:gd name="connsiteX21" fmla="*/ 219075 w 1385887"/>
              <a:gd name="connsiteY21" fmla="*/ 835819 h 907256"/>
              <a:gd name="connsiteX22" fmla="*/ 259556 w 1385887"/>
              <a:gd name="connsiteY22" fmla="*/ 828675 h 907256"/>
              <a:gd name="connsiteX23" fmla="*/ 278606 w 1385887"/>
              <a:gd name="connsiteY23" fmla="*/ 840581 h 907256"/>
              <a:gd name="connsiteX24" fmla="*/ 330994 w 1385887"/>
              <a:gd name="connsiteY24" fmla="*/ 845344 h 907256"/>
              <a:gd name="connsiteX25" fmla="*/ 364331 w 1385887"/>
              <a:gd name="connsiteY25" fmla="*/ 840581 h 907256"/>
              <a:gd name="connsiteX26" fmla="*/ 402431 w 1385887"/>
              <a:gd name="connsiteY26" fmla="*/ 862012 h 907256"/>
              <a:gd name="connsiteX27" fmla="*/ 438150 w 1385887"/>
              <a:gd name="connsiteY27" fmla="*/ 864394 h 907256"/>
              <a:gd name="connsiteX28" fmla="*/ 476250 w 1385887"/>
              <a:gd name="connsiteY28" fmla="*/ 869156 h 907256"/>
              <a:gd name="connsiteX29" fmla="*/ 547687 w 1385887"/>
              <a:gd name="connsiteY29" fmla="*/ 892969 h 907256"/>
              <a:gd name="connsiteX30" fmla="*/ 590550 w 1385887"/>
              <a:gd name="connsiteY30" fmla="*/ 883444 h 907256"/>
              <a:gd name="connsiteX31" fmla="*/ 635794 w 1385887"/>
              <a:gd name="connsiteY31" fmla="*/ 897731 h 907256"/>
              <a:gd name="connsiteX32" fmla="*/ 669131 w 1385887"/>
              <a:gd name="connsiteY32" fmla="*/ 907256 h 907256"/>
              <a:gd name="connsiteX33" fmla="*/ 719137 w 1385887"/>
              <a:gd name="connsiteY33" fmla="*/ 878681 h 907256"/>
              <a:gd name="connsiteX34" fmla="*/ 759619 w 1385887"/>
              <a:gd name="connsiteY34" fmla="*/ 878681 h 907256"/>
              <a:gd name="connsiteX35" fmla="*/ 800100 w 1385887"/>
              <a:gd name="connsiteY35" fmla="*/ 850106 h 907256"/>
              <a:gd name="connsiteX36" fmla="*/ 833437 w 1385887"/>
              <a:gd name="connsiteY36" fmla="*/ 833437 h 907256"/>
              <a:gd name="connsiteX37" fmla="*/ 885825 w 1385887"/>
              <a:gd name="connsiteY37" fmla="*/ 800100 h 907256"/>
              <a:gd name="connsiteX38" fmla="*/ 931069 w 1385887"/>
              <a:gd name="connsiteY38" fmla="*/ 792956 h 907256"/>
              <a:gd name="connsiteX39" fmla="*/ 978694 w 1385887"/>
              <a:gd name="connsiteY39" fmla="*/ 797719 h 907256"/>
              <a:gd name="connsiteX40" fmla="*/ 1031081 w 1385887"/>
              <a:gd name="connsiteY40" fmla="*/ 800100 h 907256"/>
              <a:gd name="connsiteX41" fmla="*/ 1021556 w 1385887"/>
              <a:gd name="connsiteY41" fmla="*/ 776287 h 907256"/>
              <a:gd name="connsiteX42" fmla="*/ 1021556 w 1385887"/>
              <a:gd name="connsiteY42" fmla="*/ 742950 h 907256"/>
              <a:gd name="connsiteX43" fmla="*/ 1045369 w 1385887"/>
              <a:gd name="connsiteY43" fmla="*/ 716756 h 907256"/>
              <a:gd name="connsiteX44" fmla="*/ 1066800 w 1385887"/>
              <a:gd name="connsiteY44" fmla="*/ 704850 h 907256"/>
              <a:gd name="connsiteX45" fmla="*/ 1076325 w 1385887"/>
              <a:gd name="connsiteY45" fmla="*/ 678656 h 907256"/>
              <a:gd name="connsiteX46" fmla="*/ 1083469 w 1385887"/>
              <a:gd name="connsiteY46" fmla="*/ 659606 h 907256"/>
              <a:gd name="connsiteX47" fmla="*/ 1109662 w 1385887"/>
              <a:gd name="connsiteY47" fmla="*/ 640556 h 907256"/>
              <a:gd name="connsiteX48" fmla="*/ 1140619 w 1385887"/>
              <a:gd name="connsiteY48" fmla="*/ 626269 h 907256"/>
              <a:gd name="connsiteX49" fmla="*/ 1171575 w 1385887"/>
              <a:gd name="connsiteY49" fmla="*/ 616744 h 907256"/>
              <a:gd name="connsiteX50" fmla="*/ 1195387 w 1385887"/>
              <a:gd name="connsiteY50" fmla="*/ 616744 h 907256"/>
              <a:gd name="connsiteX51" fmla="*/ 1219200 w 1385887"/>
              <a:gd name="connsiteY51" fmla="*/ 592931 h 907256"/>
              <a:gd name="connsiteX52" fmla="*/ 1250156 w 1385887"/>
              <a:gd name="connsiteY52" fmla="*/ 595312 h 907256"/>
              <a:gd name="connsiteX53" fmla="*/ 1371600 w 1385887"/>
              <a:gd name="connsiteY53" fmla="*/ 504825 h 907256"/>
              <a:gd name="connsiteX54" fmla="*/ 1385887 w 1385887"/>
              <a:gd name="connsiteY54" fmla="*/ 338137 h 907256"/>
              <a:gd name="connsiteX55" fmla="*/ 1309687 w 1385887"/>
              <a:gd name="connsiteY55" fmla="*/ 338137 h 907256"/>
              <a:gd name="connsiteX56" fmla="*/ 1304925 w 1385887"/>
              <a:gd name="connsiteY56" fmla="*/ 2381 h 907256"/>
              <a:gd name="connsiteX57" fmla="*/ 1138237 w 1385887"/>
              <a:gd name="connsiteY57" fmla="*/ 0 h 907256"/>
              <a:gd name="connsiteX58" fmla="*/ 180975 w 1385887"/>
              <a:gd name="connsiteY58" fmla="*/ 335756 h 90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385887" h="907256">
                <a:moveTo>
                  <a:pt x="180975" y="335756"/>
                </a:moveTo>
                <a:lnTo>
                  <a:pt x="166687" y="445294"/>
                </a:lnTo>
                <a:lnTo>
                  <a:pt x="166687" y="481012"/>
                </a:lnTo>
                <a:lnTo>
                  <a:pt x="178594" y="483394"/>
                </a:lnTo>
                <a:lnTo>
                  <a:pt x="176212" y="528637"/>
                </a:lnTo>
                <a:lnTo>
                  <a:pt x="216694" y="528637"/>
                </a:lnTo>
                <a:lnTo>
                  <a:pt x="214312" y="566737"/>
                </a:lnTo>
                <a:lnTo>
                  <a:pt x="195262" y="723900"/>
                </a:lnTo>
                <a:lnTo>
                  <a:pt x="142875" y="752475"/>
                </a:lnTo>
                <a:lnTo>
                  <a:pt x="128587" y="773906"/>
                </a:lnTo>
                <a:lnTo>
                  <a:pt x="102394" y="771525"/>
                </a:lnTo>
                <a:lnTo>
                  <a:pt x="71437" y="762000"/>
                </a:lnTo>
                <a:lnTo>
                  <a:pt x="52387" y="776287"/>
                </a:lnTo>
                <a:lnTo>
                  <a:pt x="38100" y="792956"/>
                </a:lnTo>
                <a:lnTo>
                  <a:pt x="11906" y="792956"/>
                </a:lnTo>
                <a:lnTo>
                  <a:pt x="0" y="812006"/>
                </a:lnTo>
                <a:lnTo>
                  <a:pt x="47625" y="821531"/>
                </a:lnTo>
                <a:lnTo>
                  <a:pt x="95250" y="807244"/>
                </a:lnTo>
                <a:lnTo>
                  <a:pt x="123825" y="814387"/>
                </a:lnTo>
                <a:lnTo>
                  <a:pt x="147637" y="835819"/>
                </a:lnTo>
                <a:lnTo>
                  <a:pt x="178594" y="835819"/>
                </a:lnTo>
                <a:lnTo>
                  <a:pt x="219075" y="835819"/>
                </a:lnTo>
                <a:lnTo>
                  <a:pt x="259556" y="828675"/>
                </a:lnTo>
                <a:lnTo>
                  <a:pt x="278606" y="840581"/>
                </a:lnTo>
                <a:lnTo>
                  <a:pt x="330994" y="845344"/>
                </a:lnTo>
                <a:lnTo>
                  <a:pt x="364331" y="840581"/>
                </a:lnTo>
                <a:lnTo>
                  <a:pt x="402431" y="862012"/>
                </a:lnTo>
                <a:lnTo>
                  <a:pt x="438150" y="864394"/>
                </a:lnTo>
                <a:lnTo>
                  <a:pt x="476250" y="869156"/>
                </a:lnTo>
                <a:lnTo>
                  <a:pt x="547687" y="892969"/>
                </a:lnTo>
                <a:lnTo>
                  <a:pt x="590550" y="883444"/>
                </a:lnTo>
                <a:lnTo>
                  <a:pt x="635794" y="897731"/>
                </a:lnTo>
                <a:lnTo>
                  <a:pt x="669131" y="907256"/>
                </a:lnTo>
                <a:lnTo>
                  <a:pt x="719137" y="878681"/>
                </a:lnTo>
                <a:lnTo>
                  <a:pt x="759619" y="878681"/>
                </a:lnTo>
                <a:lnTo>
                  <a:pt x="800100" y="850106"/>
                </a:lnTo>
                <a:lnTo>
                  <a:pt x="833437" y="833437"/>
                </a:lnTo>
                <a:lnTo>
                  <a:pt x="885825" y="800100"/>
                </a:lnTo>
                <a:lnTo>
                  <a:pt x="931069" y="792956"/>
                </a:lnTo>
                <a:lnTo>
                  <a:pt x="978694" y="797719"/>
                </a:lnTo>
                <a:lnTo>
                  <a:pt x="1031081" y="800100"/>
                </a:lnTo>
                <a:lnTo>
                  <a:pt x="1021556" y="776287"/>
                </a:lnTo>
                <a:lnTo>
                  <a:pt x="1021556" y="742950"/>
                </a:lnTo>
                <a:lnTo>
                  <a:pt x="1045369" y="716756"/>
                </a:lnTo>
                <a:lnTo>
                  <a:pt x="1066800" y="704850"/>
                </a:lnTo>
                <a:lnTo>
                  <a:pt x="1076325" y="678656"/>
                </a:lnTo>
                <a:lnTo>
                  <a:pt x="1083469" y="659606"/>
                </a:lnTo>
                <a:lnTo>
                  <a:pt x="1109662" y="640556"/>
                </a:lnTo>
                <a:lnTo>
                  <a:pt x="1140619" y="626269"/>
                </a:lnTo>
                <a:lnTo>
                  <a:pt x="1171575" y="616744"/>
                </a:lnTo>
                <a:lnTo>
                  <a:pt x="1195387" y="616744"/>
                </a:lnTo>
                <a:lnTo>
                  <a:pt x="1219200" y="592931"/>
                </a:lnTo>
                <a:lnTo>
                  <a:pt x="1250156" y="595312"/>
                </a:lnTo>
                <a:lnTo>
                  <a:pt x="1371600" y="504825"/>
                </a:lnTo>
                <a:lnTo>
                  <a:pt x="1385887" y="338137"/>
                </a:lnTo>
                <a:lnTo>
                  <a:pt x="1309687" y="338137"/>
                </a:lnTo>
                <a:cubicBezTo>
                  <a:pt x="1308100" y="226218"/>
                  <a:pt x="1306512" y="114300"/>
                  <a:pt x="1304925" y="2381"/>
                </a:cubicBezTo>
                <a:lnTo>
                  <a:pt x="1138237" y="0"/>
                </a:lnTo>
                <a:lnTo>
                  <a:pt x="180975" y="335756"/>
                </a:lnTo>
                <a:close/>
              </a:path>
            </a:pathLst>
          </a:custGeom>
          <a:solidFill>
            <a:srgbClr val="FF0000">
              <a:alpha val="54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7" name="Cold ol"/>
          <p:cNvSpPr/>
          <p:nvPr/>
        </p:nvSpPr>
        <p:spPr>
          <a:xfrm>
            <a:off x="1371600" y="3889375"/>
            <a:ext cx="2355850" cy="2011363"/>
          </a:xfrm>
          <a:custGeom>
            <a:avLst/>
            <a:gdLst>
              <a:gd name="connsiteX0" fmla="*/ 12879 w 2355324"/>
              <a:gd name="connsiteY0" fmla="*/ 103031 h 2010659"/>
              <a:gd name="connsiteX1" fmla="*/ 206062 w 2355324"/>
              <a:gd name="connsiteY1" fmla="*/ 70834 h 2010659"/>
              <a:gd name="connsiteX2" fmla="*/ 347730 w 2355324"/>
              <a:gd name="connsiteY2" fmla="*/ 57955 h 2010659"/>
              <a:gd name="connsiteX3" fmla="*/ 540913 w 2355324"/>
              <a:gd name="connsiteY3" fmla="*/ 57955 h 2010659"/>
              <a:gd name="connsiteX4" fmla="*/ 779172 w 2355324"/>
              <a:gd name="connsiteY4" fmla="*/ 77273 h 2010659"/>
              <a:gd name="connsiteX5" fmla="*/ 1062507 w 2355324"/>
              <a:gd name="connsiteY5" fmla="*/ 57955 h 2010659"/>
              <a:gd name="connsiteX6" fmla="*/ 1313645 w 2355324"/>
              <a:gd name="connsiteY6" fmla="*/ 51515 h 2010659"/>
              <a:gd name="connsiteX7" fmla="*/ 1700011 w 2355324"/>
              <a:gd name="connsiteY7" fmla="*/ 45076 h 2010659"/>
              <a:gd name="connsiteX8" fmla="*/ 1964028 w 2355324"/>
              <a:gd name="connsiteY8" fmla="*/ 0 h 2010659"/>
              <a:gd name="connsiteX9" fmla="*/ 2202287 w 2355324"/>
              <a:gd name="connsiteY9" fmla="*/ 12879 h 2010659"/>
              <a:gd name="connsiteX10" fmla="*/ 2292439 w 2355324"/>
              <a:gd name="connsiteY10" fmla="*/ 51515 h 2010659"/>
              <a:gd name="connsiteX11" fmla="*/ 2343955 w 2355324"/>
              <a:gd name="connsiteY11" fmla="*/ 212501 h 2010659"/>
              <a:gd name="connsiteX12" fmla="*/ 2350394 w 2355324"/>
              <a:gd name="connsiteY12" fmla="*/ 399245 h 2010659"/>
              <a:gd name="connsiteX13" fmla="*/ 2337515 w 2355324"/>
              <a:gd name="connsiteY13" fmla="*/ 656822 h 2010659"/>
              <a:gd name="connsiteX14" fmla="*/ 2324637 w 2355324"/>
              <a:gd name="connsiteY14" fmla="*/ 701898 h 2010659"/>
              <a:gd name="connsiteX15" fmla="*/ 2318197 w 2355324"/>
              <a:gd name="connsiteY15" fmla="*/ 759853 h 2010659"/>
              <a:gd name="connsiteX16" fmla="*/ 2305318 w 2355324"/>
              <a:gd name="connsiteY16" fmla="*/ 798490 h 2010659"/>
              <a:gd name="connsiteX17" fmla="*/ 2292439 w 2355324"/>
              <a:gd name="connsiteY17" fmla="*/ 843566 h 2010659"/>
              <a:gd name="connsiteX18" fmla="*/ 2286000 w 2355324"/>
              <a:gd name="connsiteY18" fmla="*/ 869324 h 2010659"/>
              <a:gd name="connsiteX19" fmla="*/ 2279561 w 2355324"/>
              <a:gd name="connsiteY19" fmla="*/ 888642 h 2010659"/>
              <a:gd name="connsiteX20" fmla="*/ 2266682 w 2355324"/>
              <a:gd name="connsiteY20" fmla="*/ 933718 h 2010659"/>
              <a:gd name="connsiteX21" fmla="*/ 2240924 w 2355324"/>
              <a:gd name="connsiteY21" fmla="*/ 972355 h 2010659"/>
              <a:gd name="connsiteX22" fmla="*/ 2234485 w 2355324"/>
              <a:gd name="connsiteY22" fmla="*/ 998112 h 2010659"/>
              <a:gd name="connsiteX23" fmla="*/ 2221606 w 2355324"/>
              <a:gd name="connsiteY23" fmla="*/ 1017431 h 2010659"/>
              <a:gd name="connsiteX24" fmla="*/ 2195848 w 2355324"/>
              <a:gd name="connsiteY24" fmla="*/ 1088265 h 2010659"/>
              <a:gd name="connsiteX25" fmla="*/ 2170090 w 2355324"/>
              <a:gd name="connsiteY25" fmla="*/ 1159098 h 2010659"/>
              <a:gd name="connsiteX26" fmla="*/ 2137893 w 2355324"/>
              <a:gd name="connsiteY26" fmla="*/ 1217053 h 2010659"/>
              <a:gd name="connsiteX27" fmla="*/ 2092817 w 2355324"/>
              <a:gd name="connsiteY27" fmla="*/ 1275008 h 2010659"/>
              <a:gd name="connsiteX28" fmla="*/ 2079938 w 2355324"/>
              <a:gd name="connsiteY28" fmla="*/ 1300766 h 2010659"/>
              <a:gd name="connsiteX29" fmla="*/ 2073499 w 2355324"/>
              <a:gd name="connsiteY29" fmla="*/ 1320084 h 2010659"/>
              <a:gd name="connsiteX30" fmla="*/ 2060620 w 2355324"/>
              <a:gd name="connsiteY30" fmla="*/ 1339403 h 2010659"/>
              <a:gd name="connsiteX31" fmla="*/ 2054180 w 2355324"/>
              <a:gd name="connsiteY31" fmla="*/ 1358721 h 2010659"/>
              <a:gd name="connsiteX32" fmla="*/ 2015544 w 2355324"/>
              <a:gd name="connsiteY32" fmla="*/ 1410236 h 2010659"/>
              <a:gd name="connsiteX33" fmla="*/ 2009104 w 2355324"/>
              <a:gd name="connsiteY33" fmla="*/ 1435994 h 2010659"/>
              <a:gd name="connsiteX34" fmla="*/ 1976907 w 2355324"/>
              <a:gd name="connsiteY34" fmla="*/ 1474631 h 2010659"/>
              <a:gd name="connsiteX35" fmla="*/ 1951149 w 2355324"/>
              <a:gd name="connsiteY35" fmla="*/ 1519707 h 2010659"/>
              <a:gd name="connsiteX36" fmla="*/ 1931831 w 2355324"/>
              <a:gd name="connsiteY36" fmla="*/ 1532586 h 2010659"/>
              <a:gd name="connsiteX37" fmla="*/ 1906073 w 2355324"/>
              <a:gd name="connsiteY37" fmla="*/ 1577662 h 2010659"/>
              <a:gd name="connsiteX38" fmla="*/ 1899634 w 2355324"/>
              <a:gd name="connsiteY38" fmla="*/ 1596980 h 2010659"/>
              <a:gd name="connsiteX39" fmla="*/ 1886755 w 2355324"/>
              <a:gd name="connsiteY39" fmla="*/ 1616298 h 2010659"/>
              <a:gd name="connsiteX40" fmla="*/ 1880315 w 2355324"/>
              <a:gd name="connsiteY40" fmla="*/ 1635617 h 2010659"/>
              <a:gd name="connsiteX41" fmla="*/ 1860997 w 2355324"/>
              <a:gd name="connsiteY41" fmla="*/ 1654935 h 2010659"/>
              <a:gd name="connsiteX42" fmla="*/ 1854558 w 2355324"/>
              <a:gd name="connsiteY42" fmla="*/ 1674253 h 2010659"/>
              <a:gd name="connsiteX43" fmla="*/ 1815921 w 2355324"/>
              <a:gd name="connsiteY43" fmla="*/ 1706450 h 2010659"/>
              <a:gd name="connsiteX44" fmla="*/ 1809482 w 2355324"/>
              <a:gd name="connsiteY44" fmla="*/ 1725769 h 2010659"/>
              <a:gd name="connsiteX45" fmla="*/ 1790163 w 2355324"/>
              <a:gd name="connsiteY45" fmla="*/ 1732208 h 2010659"/>
              <a:gd name="connsiteX46" fmla="*/ 1745087 w 2355324"/>
              <a:gd name="connsiteY46" fmla="*/ 1757966 h 2010659"/>
              <a:gd name="connsiteX47" fmla="*/ 1687132 w 2355324"/>
              <a:gd name="connsiteY47" fmla="*/ 1822360 h 2010659"/>
              <a:gd name="connsiteX48" fmla="*/ 1648496 w 2355324"/>
              <a:gd name="connsiteY48" fmla="*/ 1835239 h 2010659"/>
              <a:gd name="connsiteX49" fmla="*/ 1629177 w 2355324"/>
              <a:gd name="connsiteY49" fmla="*/ 1841679 h 2010659"/>
              <a:gd name="connsiteX50" fmla="*/ 1590541 w 2355324"/>
              <a:gd name="connsiteY50" fmla="*/ 1873876 h 2010659"/>
              <a:gd name="connsiteX51" fmla="*/ 1571223 w 2355324"/>
              <a:gd name="connsiteY51" fmla="*/ 1880315 h 2010659"/>
              <a:gd name="connsiteX52" fmla="*/ 1551904 w 2355324"/>
              <a:gd name="connsiteY52" fmla="*/ 1893194 h 2010659"/>
              <a:gd name="connsiteX53" fmla="*/ 1539025 w 2355324"/>
              <a:gd name="connsiteY53" fmla="*/ 1912512 h 2010659"/>
              <a:gd name="connsiteX54" fmla="*/ 1513268 w 2355324"/>
              <a:gd name="connsiteY54" fmla="*/ 1938270 h 2010659"/>
              <a:gd name="connsiteX55" fmla="*/ 1493949 w 2355324"/>
              <a:gd name="connsiteY55" fmla="*/ 1951149 h 2010659"/>
              <a:gd name="connsiteX56" fmla="*/ 1410237 w 2355324"/>
              <a:gd name="connsiteY56" fmla="*/ 1957588 h 2010659"/>
              <a:gd name="connsiteX57" fmla="*/ 1371600 w 2355324"/>
              <a:gd name="connsiteY57" fmla="*/ 1970467 h 2010659"/>
              <a:gd name="connsiteX58" fmla="*/ 1358721 w 2355324"/>
              <a:gd name="connsiteY58" fmla="*/ 1989786 h 2010659"/>
              <a:gd name="connsiteX59" fmla="*/ 1320085 w 2355324"/>
              <a:gd name="connsiteY59" fmla="*/ 2009104 h 2010659"/>
              <a:gd name="connsiteX60" fmla="*/ 1268569 w 2355324"/>
              <a:gd name="connsiteY60" fmla="*/ 2009104 h 2010659"/>
              <a:gd name="connsiteX61" fmla="*/ 0 w 2355324"/>
              <a:gd name="connsiteY61" fmla="*/ 2009104 h 2010659"/>
              <a:gd name="connsiteX62" fmla="*/ 12879 w 2355324"/>
              <a:gd name="connsiteY62" fmla="*/ 103031 h 201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355324" h="2010659">
                <a:moveTo>
                  <a:pt x="12879" y="103031"/>
                </a:moveTo>
                <a:lnTo>
                  <a:pt x="206062" y="70834"/>
                </a:lnTo>
                <a:lnTo>
                  <a:pt x="347730" y="57955"/>
                </a:lnTo>
                <a:lnTo>
                  <a:pt x="540913" y="57955"/>
                </a:lnTo>
                <a:lnTo>
                  <a:pt x="779172" y="77273"/>
                </a:lnTo>
                <a:lnTo>
                  <a:pt x="1062507" y="57955"/>
                </a:lnTo>
                <a:lnTo>
                  <a:pt x="1313645" y="51515"/>
                </a:lnTo>
                <a:lnTo>
                  <a:pt x="1700011" y="45076"/>
                </a:lnTo>
                <a:lnTo>
                  <a:pt x="1964028" y="0"/>
                </a:lnTo>
                <a:lnTo>
                  <a:pt x="2202287" y="12879"/>
                </a:lnTo>
                <a:lnTo>
                  <a:pt x="2292439" y="51515"/>
                </a:lnTo>
                <a:lnTo>
                  <a:pt x="2343955" y="212501"/>
                </a:lnTo>
                <a:lnTo>
                  <a:pt x="2350394" y="399245"/>
                </a:lnTo>
                <a:cubicBezTo>
                  <a:pt x="2347126" y="510380"/>
                  <a:pt x="2355324" y="567780"/>
                  <a:pt x="2337515" y="656822"/>
                </a:cubicBezTo>
                <a:cubicBezTo>
                  <a:pt x="2333471" y="677040"/>
                  <a:pt x="2330775" y="683483"/>
                  <a:pt x="2324637" y="701898"/>
                </a:cubicBezTo>
                <a:cubicBezTo>
                  <a:pt x="2322490" y="721216"/>
                  <a:pt x="2322009" y="740793"/>
                  <a:pt x="2318197" y="759853"/>
                </a:cubicBezTo>
                <a:cubicBezTo>
                  <a:pt x="2315535" y="773165"/>
                  <a:pt x="2308610" y="785320"/>
                  <a:pt x="2305318" y="798490"/>
                </a:cubicBezTo>
                <a:cubicBezTo>
                  <a:pt x="2285188" y="879014"/>
                  <a:pt x="2310915" y="778899"/>
                  <a:pt x="2292439" y="843566"/>
                </a:cubicBezTo>
                <a:cubicBezTo>
                  <a:pt x="2290008" y="852076"/>
                  <a:pt x="2288431" y="860814"/>
                  <a:pt x="2286000" y="869324"/>
                </a:cubicBezTo>
                <a:cubicBezTo>
                  <a:pt x="2284135" y="875850"/>
                  <a:pt x="2281426" y="882116"/>
                  <a:pt x="2279561" y="888642"/>
                </a:cubicBezTo>
                <a:cubicBezTo>
                  <a:pt x="2277601" y="895502"/>
                  <a:pt x="2271221" y="925548"/>
                  <a:pt x="2266682" y="933718"/>
                </a:cubicBezTo>
                <a:cubicBezTo>
                  <a:pt x="2259165" y="947249"/>
                  <a:pt x="2240924" y="972355"/>
                  <a:pt x="2240924" y="972355"/>
                </a:cubicBezTo>
                <a:cubicBezTo>
                  <a:pt x="2238778" y="980941"/>
                  <a:pt x="2237971" y="989978"/>
                  <a:pt x="2234485" y="998112"/>
                </a:cubicBezTo>
                <a:cubicBezTo>
                  <a:pt x="2231436" y="1005226"/>
                  <a:pt x="2224251" y="1010158"/>
                  <a:pt x="2221606" y="1017431"/>
                </a:cubicBezTo>
                <a:cubicBezTo>
                  <a:pt x="2192094" y="1098589"/>
                  <a:pt x="2224997" y="1044540"/>
                  <a:pt x="2195848" y="1088265"/>
                </a:cubicBezTo>
                <a:cubicBezTo>
                  <a:pt x="2181092" y="1147288"/>
                  <a:pt x="2192787" y="1125053"/>
                  <a:pt x="2170090" y="1159098"/>
                </a:cubicBezTo>
                <a:cubicBezTo>
                  <a:pt x="2161993" y="1183393"/>
                  <a:pt x="2160038" y="1194907"/>
                  <a:pt x="2137893" y="1217053"/>
                </a:cubicBezTo>
                <a:cubicBezTo>
                  <a:pt x="2116695" y="1238252"/>
                  <a:pt x="2108220" y="1244202"/>
                  <a:pt x="2092817" y="1275008"/>
                </a:cubicBezTo>
                <a:cubicBezTo>
                  <a:pt x="2088524" y="1283594"/>
                  <a:pt x="2083719" y="1291943"/>
                  <a:pt x="2079938" y="1300766"/>
                </a:cubicBezTo>
                <a:cubicBezTo>
                  <a:pt x="2077264" y="1307005"/>
                  <a:pt x="2076534" y="1314013"/>
                  <a:pt x="2073499" y="1320084"/>
                </a:cubicBezTo>
                <a:cubicBezTo>
                  <a:pt x="2070038" y="1327006"/>
                  <a:pt x="2064081" y="1332481"/>
                  <a:pt x="2060620" y="1339403"/>
                </a:cubicBezTo>
                <a:cubicBezTo>
                  <a:pt x="2057584" y="1345474"/>
                  <a:pt x="2057216" y="1352650"/>
                  <a:pt x="2054180" y="1358721"/>
                </a:cubicBezTo>
                <a:cubicBezTo>
                  <a:pt x="2047346" y="1372388"/>
                  <a:pt x="2021860" y="1402340"/>
                  <a:pt x="2015544" y="1410236"/>
                </a:cubicBezTo>
                <a:cubicBezTo>
                  <a:pt x="2013397" y="1418822"/>
                  <a:pt x="2012590" y="1427859"/>
                  <a:pt x="2009104" y="1435994"/>
                </a:cubicBezTo>
                <a:cubicBezTo>
                  <a:pt x="1998155" y="1461541"/>
                  <a:pt x="1993482" y="1451426"/>
                  <a:pt x="1976907" y="1474631"/>
                </a:cubicBezTo>
                <a:cubicBezTo>
                  <a:pt x="1964282" y="1492306"/>
                  <a:pt x="1966357" y="1504499"/>
                  <a:pt x="1951149" y="1519707"/>
                </a:cubicBezTo>
                <a:cubicBezTo>
                  <a:pt x="1945677" y="1525180"/>
                  <a:pt x="1938270" y="1528293"/>
                  <a:pt x="1931831" y="1532586"/>
                </a:cubicBezTo>
                <a:cubicBezTo>
                  <a:pt x="1917068" y="1576879"/>
                  <a:pt x="1937261" y="1523084"/>
                  <a:pt x="1906073" y="1577662"/>
                </a:cubicBezTo>
                <a:cubicBezTo>
                  <a:pt x="1902705" y="1583555"/>
                  <a:pt x="1902670" y="1590909"/>
                  <a:pt x="1899634" y="1596980"/>
                </a:cubicBezTo>
                <a:cubicBezTo>
                  <a:pt x="1896173" y="1603902"/>
                  <a:pt x="1890216" y="1609376"/>
                  <a:pt x="1886755" y="1616298"/>
                </a:cubicBezTo>
                <a:cubicBezTo>
                  <a:pt x="1883719" y="1622369"/>
                  <a:pt x="1884080" y="1629969"/>
                  <a:pt x="1880315" y="1635617"/>
                </a:cubicBezTo>
                <a:cubicBezTo>
                  <a:pt x="1875264" y="1643194"/>
                  <a:pt x="1867436" y="1648496"/>
                  <a:pt x="1860997" y="1654935"/>
                </a:cubicBezTo>
                <a:cubicBezTo>
                  <a:pt x="1858851" y="1661374"/>
                  <a:pt x="1858323" y="1668605"/>
                  <a:pt x="1854558" y="1674253"/>
                </a:cubicBezTo>
                <a:cubicBezTo>
                  <a:pt x="1844641" y="1689129"/>
                  <a:pt x="1830177" y="1696947"/>
                  <a:pt x="1815921" y="1706450"/>
                </a:cubicBezTo>
                <a:cubicBezTo>
                  <a:pt x="1813775" y="1712890"/>
                  <a:pt x="1814282" y="1720969"/>
                  <a:pt x="1809482" y="1725769"/>
                </a:cubicBezTo>
                <a:cubicBezTo>
                  <a:pt x="1804682" y="1730569"/>
                  <a:pt x="1796402" y="1729534"/>
                  <a:pt x="1790163" y="1732208"/>
                </a:cubicBezTo>
                <a:cubicBezTo>
                  <a:pt x="1767291" y="1742010"/>
                  <a:pt x="1764485" y="1745034"/>
                  <a:pt x="1745087" y="1757966"/>
                </a:cubicBezTo>
                <a:cubicBezTo>
                  <a:pt x="1727583" y="1781305"/>
                  <a:pt x="1715017" y="1809967"/>
                  <a:pt x="1687132" y="1822360"/>
                </a:cubicBezTo>
                <a:cubicBezTo>
                  <a:pt x="1674727" y="1827874"/>
                  <a:pt x="1661375" y="1830946"/>
                  <a:pt x="1648496" y="1835239"/>
                </a:cubicBezTo>
                <a:lnTo>
                  <a:pt x="1629177" y="1841679"/>
                </a:lnTo>
                <a:cubicBezTo>
                  <a:pt x="1614937" y="1855919"/>
                  <a:pt x="1608470" y="1864911"/>
                  <a:pt x="1590541" y="1873876"/>
                </a:cubicBezTo>
                <a:cubicBezTo>
                  <a:pt x="1584470" y="1876912"/>
                  <a:pt x="1577662" y="1878169"/>
                  <a:pt x="1571223" y="1880315"/>
                </a:cubicBezTo>
                <a:cubicBezTo>
                  <a:pt x="1564783" y="1884608"/>
                  <a:pt x="1557377" y="1887721"/>
                  <a:pt x="1551904" y="1893194"/>
                </a:cubicBezTo>
                <a:cubicBezTo>
                  <a:pt x="1546431" y="1898666"/>
                  <a:pt x="1544062" y="1906636"/>
                  <a:pt x="1539025" y="1912512"/>
                </a:cubicBezTo>
                <a:cubicBezTo>
                  <a:pt x="1531123" y="1921731"/>
                  <a:pt x="1522487" y="1930368"/>
                  <a:pt x="1513268" y="1938270"/>
                </a:cubicBezTo>
                <a:cubicBezTo>
                  <a:pt x="1507392" y="1943307"/>
                  <a:pt x="1501556" y="1949723"/>
                  <a:pt x="1493949" y="1951149"/>
                </a:cubicBezTo>
                <a:cubicBezTo>
                  <a:pt x="1466442" y="1956306"/>
                  <a:pt x="1438141" y="1955442"/>
                  <a:pt x="1410237" y="1957588"/>
                </a:cubicBezTo>
                <a:cubicBezTo>
                  <a:pt x="1397358" y="1961881"/>
                  <a:pt x="1379130" y="1959171"/>
                  <a:pt x="1371600" y="1970467"/>
                </a:cubicBezTo>
                <a:cubicBezTo>
                  <a:pt x="1367307" y="1976907"/>
                  <a:pt x="1364194" y="1984313"/>
                  <a:pt x="1358721" y="1989786"/>
                </a:cubicBezTo>
                <a:cubicBezTo>
                  <a:pt x="1351015" y="1997492"/>
                  <a:pt x="1331608" y="2008057"/>
                  <a:pt x="1320085" y="2009104"/>
                </a:cubicBezTo>
                <a:cubicBezTo>
                  <a:pt x="1302984" y="2010659"/>
                  <a:pt x="1285741" y="2009104"/>
                  <a:pt x="1268569" y="2009104"/>
                </a:cubicBezTo>
                <a:lnTo>
                  <a:pt x="0" y="2009104"/>
                </a:lnTo>
                <a:cubicBezTo>
                  <a:pt x="2146" y="1373746"/>
                  <a:pt x="4293" y="738389"/>
                  <a:pt x="12879" y="103031"/>
                </a:cubicBezTo>
                <a:close/>
              </a:path>
            </a:pathLst>
          </a:custGeom>
          <a:solidFill>
            <a:srgbClr val="FF0000">
              <a:alpha val="50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8" name="Current ol"/>
          <p:cNvSpPr/>
          <p:nvPr/>
        </p:nvSpPr>
        <p:spPr>
          <a:xfrm>
            <a:off x="3000375" y="3967163"/>
            <a:ext cx="2344738" cy="1938337"/>
          </a:xfrm>
          <a:custGeom>
            <a:avLst/>
            <a:gdLst>
              <a:gd name="connsiteX0" fmla="*/ 0 w 2343955"/>
              <a:gd name="connsiteY0" fmla="*/ 1938270 h 1938270"/>
              <a:gd name="connsiteX1" fmla="*/ 122350 w 2343955"/>
              <a:gd name="connsiteY1" fmla="*/ 1828800 h 1938270"/>
              <a:gd name="connsiteX2" fmla="*/ 193184 w 2343955"/>
              <a:gd name="connsiteY2" fmla="*/ 1770845 h 1938270"/>
              <a:gd name="connsiteX3" fmla="*/ 244699 w 2343955"/>
              <a:gd name="connsiteY3" fmla="*/ 1674253 h 1938270"/>
              <a:gd name="connsiteX4" fmla="*/ 360609 w 2343955"/>
              <a:gd name="connsiteY4" fmla="*/ 1493949 h 1938270"/>
              <a:gd name="connsiteX5" fmla="*/ 463640 w 2343955"/>
              <a:gd name="connsiteY5" fmla="*/ 1339403 h 1938270"/>
              <a:gd name="connsiteX6" fmla="*/ 573110 w 2343955"/>
              <a:gd name="connsiteY6" fmla="*/ 1146220 h 1938270"/>
              <a:gd name="connsiteX7" fmla="*/ 695460 w 2343955"/>
              <a:gd name="connsiteY7" fmla="*/ 985234 h 1938270"/>
              <a:gd name="connsiteX8" fmla="*/ 740536 w 2343955"/>
              <a:gd name="connsiteY8" fmla="*/ 811369 h 1938270"/>
              <a:gd name="connsiteX9" fmla="*/ 785612 w 2343955"/>
              <a:gd name="connsiteY9" fmla="*/ 650383 h 1938270"/>
              <a:gd name="connsiteX10" fmla="*/ 811369 w 2343955"/>
              <a:gd name="connsiteY10" fmla="*/ 431442 h 1938270"/>
              <a:gd name="connsiteX11" fmla="*/ 888643 w 2343955"/>
              <a:gd name="connsiteY11" fmla="*/ 289775 h 1938270"/>
              <a:gd name="connsiteX12" fmla="*/ 1023871 w 2343955"/>
              <a:gd name="connsiteY12" fmla="*/ 135228 h 1938270"/>
              <a:gd name="connsiteX13" fmla="*/ 1178417 w 2343955"/>
              <a:gd name="connsiteY13" fmla="*/ 32197 h 1938270"/>
              <a:gd name="connsiteX14" fmla="*/ 1332964 w 2343955"/>
              <a:gd name="connsiteY14" fmla="*/ 6439 h 1938270"/>
              <a:gd name="connsiteX15" fmla="*/ 1571223 w 2343955"/>
              <a:gd name="connsiteY15" fmla="*/ 0 h 1938270"/>
              <a:gd name="connsiteX16" fmla="*/ 1828800 w 2343955"/>
              <a:gd name="connsiteY16" fmla="*/ 6439 h 1938270"/>
              <a:gd name="connsiteX17" fmla="*/ 1957589 w 2343955"/>
              <a:gd name="connsiteY17" fmla="*/ 38637 h 1938270"/>
              <a:gd name="connsiteX18" fmla="*/ 2086378 w 2343955"/>
              <a:gd name="connsiteY18" fmla="*/ 122349 h 1938270"/>
              <a:gd name="connsiteX19" fmla="*/ 2202288 w 2343955"/>
              <a:gd name="connsiteY19" fmla="*/ 276896 h 1938270"/>
              <a:gd name="connsiteX20" fmla="*/ 2266682 w 2343955"/>
              <a:gd name="connsiteY20" fmla="*/ 431442 h 1938270"/>
              <a:gd name="connsiteX21" fmla="*/ 2331077 w 2343955"/>
              <a:gd name="connsiteY21" fmla="*/ 631065 h 1938270"/>
              <a:gd name="connsiteX22" fmla="*/ 2343955 w 2343955"/>
              <a:gd name="connsiteY22" fmla="*/ 824248 h 1938270"/>
              <a:gd name="connsiteX23" fmla="*/ 2318198 w 2343955"/>
              <a:gd name="connsiteY23" fmla="*/ 1114022 h 1938270"/>
              <a:gd name="connsiteX24" fmla="*/ 2266682 w 2343955"/>
              <a:gd name="connsiteY24" fmla="*/ 1294327 h 1938270"/>
              <a:gd name="connsiteX25" fmla="*/ 2202288 w 2343955"/>
              <a:gd name="connsiteY25" fmla="*/ 1506828 h 1938270"/>
              <a:gd name="connsiteX26" fmla="*/ 2092817 w 2343955"/>
              <a:gd name="connsiteY26" fmla="*/ 1770845 h 1938270"/>
              <a:gd name="connsiteX27" fmla="*/ 1983347 w 2343955"/>
              <a:gd name="connsiteY27" fmla="*/ 1931831 h 1938270"/>
              <a:gd name="connsiteX28" fmla="*/ 0 w 2343955"/>
              <a:gd name="connsiteY28" fmla="*/ 1938270 h 193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43955" h="1938270">
                <a:moveTo>
                  <a:pt x="0" y="1938270"/>
                </a:moveTo>
                <a:lnTo>
                  <a:pt x="122350" y="1828800"/>
                </a:lnTo>
                <a:lnTo>
                  <a:pt x="193184" y="1770845"/>
                </a:lnTo>
                <a:lnTo>
                  <a:pt x="244699" y="1674253"/>
                </a:lnTo>
                <a:lnTo>
                  <a:pt x="360609" y="1493949"/>
                </a:lnTo>
                <a:lnTo>
                  <a:pt x="463640" y="1339403"/>
                </a:lnTo>
                <a:lnTo>
                  <a:pt x="573110" y="1146220"/>
                </a:lnTo>
                <a:lnTo>
                  <a:pt x="695460" y="985234"/>
                </a:lnTo>
                <a:lnTo>
                  <a:pt x="740536" y="811369"/>
                </a:lnTo>
                <a:lnTo>
                  <a:pt x="785612" y="650383"/>
                </a:lnTo>
                <a:lnTo>
                  <a:pt x="811369" y="431442"/>
                </a:lnTo>
                <a:lnTo>
                  <a:pt x="888643" y="289775"/>
                </a:lnTo>
                <a:lnTo>
                  <a:pt x="1023871" y="135228"/>
                </a:lnTo>
                <a:lnTo>
                  <a:pt x="1178417" y="32197"/>
                </a:lnTo>
                <a:lnTo>
                  <a:pt x="1332964" y="6439"/>
                </a:lnTo>
                <a:lnTo>
                  <a:pt x="1571223" y="0"/>
                </a:lnTo>
                <a:lnTo>
                  <a:pt x="1828800" y="6439"/>
                </a:lnTo>
                <a:lnTo>
                  <a:pt x="1957589" y="38637"/>
                </a:lnTo>
                <a:lnTo>
                  <a:pt x="2086378" y="122349"/>
                </a:lnTo>
                <a:lnTo>
                  <a:pt x="2202288" y="276896"/>
                </a:lnTo>
                <a:lnTo>
                  <a:pt x="2266682" y="431442"/>
                </a:lnTo>
                <a:lnTo>
                  <a:pt x="2331077" y="631065"/>
                </a:lnTo>
                <a:lnTo>
                  <a:pt x="2343955" y="824248"/>
                </a:lnTo>
                <a:lnTo>
                  <a:pt x="2318198" y="1114022"/>
                </a:lnTo>
                <a:lnTo>
                  <a:pt x="2266682" y="1294327"/>
                </a:lnTo>
                <a:lnTo>
                  <a:pt x="2202288" y="1506828"/>
                </a:lnTo>
                <a:lnTo>
                  <a:pt x="2092817" y="1770845"/>
                </a:lnTo>
                <a:lnTo>
                  <a:pt x="1983347" y="1931831"/>
                </a:lnTo>
                <a:lnTo>
                  <a:pt x="0" y="1938270"/>
                </a:ln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9" name="Hidden ob ol"/>
          <p:cNvSpPr/>
          <p:nvPr/>
        </p:nvSpPr>
        <p:spPr>
          <a:xfrm>
            <a:off x="5222875" y="3940175"/>
            <a:ext cx="2471738" cy="1971675"/>
          </a:xfrm>
          <a:custGeom>
            <a:avLst/>
            <a:gdLst>
              <a:gd name="connsiteX0" fmla="*/ 0 w 2472744"/>
              <a:gd name="connsiteY0" fmla="*/ 1964028 h 1970468"/>
              <a:gd name="connsiteX1" fmla="*/ 83713 w 2472744"/>
              <a:gd name="connsiteY1" fmla="*/ 1809482 h 1970468"/>
              <a:gd name="connsiteX2" fmla="*/ 135228 w 2472744"/>
              <a:gd name="connsiteY2" fmla="*/ 1596980 h 1970468"/>
              <a:gd name="connsiteX3" fmla="*/ 193183 w 2472744"/>
              <a:gd name="connsiteY3" fmla="*/ 1255690 h 1970468"/>
              <a:gd name="connsiteX4" fmla="*/ 231820 w 2472744"/>
              <a:gd name="connsiteY4" fmla="*/ 1036750 h 1970468"/>
              <a:gd name="connsiteX5" fmla="*/ 238259 w 2472744"/>
              <a:gd name="connsiteY5" fmla="*/ 869324 h 1970468"/>
              <a:gd name="connsiteX6" fmla="*/ 231820 w 2472744"/>
              <a:gd name="connsiteY6" fmla="*/ 676141 h 1970468"/>
              <a:gd name="connsiteX7" fmla="*/ 180304 w 2472744"/>
              <a:gd name="connsiteY7" fmla="*/ 425003 h 1970468"/>
              <a:gd name="connsiteX8" fmla="*/ 154547 w 2472744"/>
              <a:gd name="connsiteY8" fmla="*/ 238259 h 1970468"/>
              <a:gd name="connsiteX9" fmla="*/ 167425 w 2472744"/>
              <a:gd name="connsiteY9" fmla="*/ 173865 h 1970468"/>
              <a:gd name="connsiteX10" fmla="*/ 251138 w 2472744"/>
              <a:gd name="connsiteY10" fmla="*/ 96592 h 1970468"/>
              <a:gd name="connsiteX11" fmla="*/ 360609 w 2472744"/>
              <a:gd name="connsiteY11" fmla="*/ 51516 h 1970468"/>
              <a:gd name="connsiteX12" fmla="*/ 553792 w 2472744"/>
              <a:gd name="connsiteY12" fmla="*/ 12879 h 1970468"/>
              <a:gd name="connsiteX13" fmla="*/ 785611 w 2472744"/>
              <a:gd name="connsiteY13" fmla="*/ 0 h 1970468"/>
              <a:gd name="connsiteX14" fmla="*/ 927279 w 2472744"/>
              <a:gd name="connsiteY14" fmla="*/ 0 h 1970468"/>
              <a:gd name="connsiteX15" fmla="*/ 1126902 w 2472744"/>
              <a:gd name="connsiteY15" fmla="*/ 25758 h 1970468"/>
              <a:gd name="connsiteX16" fmla="*/ 1397358 w 2472744"/>
              <a:gd name="connsiteY16" fmla="*/ 90152 h 1970468"/>
              <a:gd name="connsiteX17" fmla="*/ 1603420 w 2472744"/>
              <a:gd name="connsiteY17" fmla="*/ 218941 h 1970468"/>
              <a:gd name="connsiteX18" fmla="*/ 1764406 w 2472744"/>
              <a:gd name="connsiteY18" fmla="*/ 360609 h 1970468"/>
              <a:gd name="connsiteX19" fmla="*/ 1951149 w 2472744"/>
              <a:gd name="connsiteY19" fmla="*/ 553792 h 1970468"/>
              <a:gd name="connsiteX20" fmla="*/ 2086378 w 2472744"/>
              <a:gd name="connsiteY20" fmla="*/ 753414 h 1970468"/>
              <a:gd name="connsiteX21" fmla="*/ 2234485 w 2472744"/>
              <a:gd name="connsiteY21" fmla="*/ 991673 h 1970468"/>
              <a:gd name="connsiteX22" fmla="*/ 2337516 w 2472744"/>
              <a:gd name="connsiteY22" fmla="*/ 1281448 h 1970468"/>
              <a:gd name="connsiteX23" fmla="*/ 2421228 w 2472744"/>
              <a:gd name="connsiteY23" fmla="*/ 1603420 h 1970468"/>
              <a:gd name="connsiteX24" fmla="*/ 2472744 w 2472744"/>
              <a:gd name="connsiteY24" fmla="*/ 1970468 h 1970468"/>
              <a:gd name="connsiteX25" fmla="*/ 0 w 2472744"/>
              <a:gd name="connsiteY25" fmla="*/ 1964028 h 19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72744" h="1970468">
                <a:moveTo>
                  <a:pt x="0" y="1964028"/>
                </a:moveTo>
                <a:lnTo>
                  <a:pt x="83713" y="1809482"/>
                </a:lnTo>
                <a:lnTo>
                  <a:pt x="135228" y="1596980"/>
                </a:lnTo>
                <a:lnTo>
                  <a:pt x="193183" y="1255690"/>
                </a:lnTo>
                <a:lnTo>
                  <a:pt x="231820" y="1036750"/>
                </a:lnTo>
                <a:lnTo>
                  <a:pt x="238259" y="869324"/>
                </a:lnTo>
                <a:lnTo>
                  <a:pt x="231820" y="676141"/>
                </a:lnTo>
                <a:lnTo>
                  <a:pt x="180304" y="425003"/>
                </a:lnTo>
                <a:lnTo>
                  <a:pt x="154547" y="238259"/>
                </a:lnTo>
                <a:lnTo>
                  <a:pt x="167425" y="173865"/>
                </a:lnTo>
                <a:lnTo>
                  <a:pt x="251138" y="96592"/>
                </a:lnTo>
                <a:lnTo>
                  <a:pt x="360609" y="51516"/>
                </a:lnTo>
                <a:lnTo>
                  <a:pt x="553792" y="12879"/>
                </a:lnTo>
                <a:lnTo>
                  <a:pt x="785611" y="0"/>
                </a:lnTo>
                <a:lnTo>
                  <a:pt x="927279" y="0"/>
                </a:lnTo>
                <a:lnTo>
                  <a:pt x="1126902" y="25758"/>
                </a:lnTo>
                <a:lnTo>
                  <a:pt x="1397358" y="90152"/>
                </a:lnTo>
                <a:lnTo>
                  <a:pt x="1603420" y="218941"/>
                </a:lnTo>
                <a:lnTo>
                  <a:pt x="1764406" y="360609"/>
                </a:lnTo>
                <a:lnTo>
                  <a:pt x="1951149" y="553792"/>
                </a:lnTo>
                <a:lnTo>
                  <a:pt x="2086378" y="753414"/>
                </a:lnTo>
                <a:lnTo>
                  <a:pt x="2234485" y="991673"/>
                </a:lnTo>
                <a:lnTo>
                  <a:pt x="2337516" y="1281448"/>
                </a:lnTo>
                <a:lnTo>
                  <a:pt x="2421228" y="1603420"/>
                </a:lnTo>
                <a:lnTo>
                  <a:pt x="2472744" y="1970468"/>
                </a:lnTo>
                <a:lnTo>
                  <a:pt x="0" y="1964028"/>
                </a:ln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24" name="Currents txt"/>
          <p:cNvSpPr txBox="1">
            <a:spLocks noChangeArrowheads="1"/>
          </p:cNvSpPr>
          <p:nvPr/>
        </p:nvSpPr>
        <p:spPr bwMode="auto">
          <a:xfrm>
            <a:off x="71438" y="2482850"/>
            <a:ext cx="900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Currents</a:t>
            </a:r>
          </a:p>
        </p:txBody>
      </p:sp>
      <p:sp>
        <p:nvSpPr>
          <p:cNvPr id="20" name="trees txt"/>
          <p:cNvSpPr txBox="1">
            <a:spLocks noChangeArrowheads="1"/>
          </p:cNvSpPr>
          <p:nvPr/>
        </p:nvSpPr>
        <p:spPr bwMode="auto">
          <a:xfrm>
            <a:off x="71438" y="4581525"/>
            <a:ext cx="10810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Trees on bank</a:t>
            </a:r>
          </a:p>
        </p:txBody>
      </p:sp>
      <p:sp>
        <p:nvSpPr>
          <p:cNvPr id="28" name="Current txt"/>
          <p:cNvSpPr txBox="1">
            <a:spLocks noChangeArrowheads="1"/>
          </p:cNvSpPr>
          <p:nvPr/>
        </p:nvSpPr>
        <p:spPr bwMode="auto">
          <a:xfrm>
            <a:off x="71438" y="2106613"/>
            <a:ext cx="11160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Cold water</a:t>
            </a:r>
          </a:p>
        </p:txBody>
      </p:sp>
      <p:sp>
        <p:nvSpPr>
          <p:cNvPr id="29" name="hid obj txt"/>
          <p:cNvSpPr txBox="1">
            <a:spLocks noChangeArrowheads="1"/>
          </p:cNvSpPr>
          <p:nvPr/>
        </p:nvSpPr>
        <p:spPr bwMode="auto">
          <a:xfrm>
            <a:off x="71438" y="1514475"/>
            <a:ext cx="10810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Hidden objects</a:t>
            </a:r>
          </a:p>
        </p:txBody>
      </p:sp>
      <p:sp>
        <p:nvSpPr>
          <p:cNvPr id="53" name="waterfall txt"/>
          <p:cNvSpPr txBox="1">
            <a:spLocks noChangeArrowheads="1"/>
          </p:cNvSpPr>
          <p:nvPr/>
        </p:nvSpPr>
        <p:spPr bwMode="auto">
          <a:xfrm>
            <a:off x="71438" y="3827463"/>
            <a:ext cx="1116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Waterfall</a:t>
            </a:r>
          </a:p>
        </p:txBody>
      </p:sp>
      <p:sp>
        <p:nvSpPr>
          <p:cNvPr id="46" name="WW txt"/>
          <p:cNvSpPr txBox="1">
            <a:spLocks noChangeArrowheads="1"/>
          </p:cNvSpPr>
          <p:nvPr/>
        </p:nvSpPr>
        <p:spPr bwMode="auto">
          <a:xfrm>
            <a:off x="71438" y="3235325"/>
            <a:ext cx="900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White water</a:t>
            </a:r>
          </a:p>
        </p:txBody>
      </p:sp>
      <p:sp>
        <p:nvSpPr>
          <p:cNvPr id="31765" name="Dangers"/>
          <p:cNvSpPr txBox="1">
            <a:spLocks noChangeArrowheads="1"/>
          </p:cNvSpPr>
          <p:nvPr/>
        </p:nvSpPr>
        <p:spPr bwMode="auto">
          <a:xfrm>
            <a:off x="71438" y="981075"/>
            <a:ext cx="104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u="sng">
                <a:solidFill>
                  <a:srgbClr val="002060"/>
                </a:solidFill>
                <a:latin typeface="Arial" panose="020B0604020202020204" pitchFamily="34" charset="0"/>
                <a:cs typeface="Arial" panose="020B0604020202020204" pitchFamily="34" charset="0"/>
              </a:rPr>
              <a:t>Hazards:</a:t>
            </a:r>
          </a:p>
          <a:p>
            <a:pPr eaLnBrk="1" hangingPunct="1">
              <a:spcBef>
                <a:spcPct val="0"/>
              </a:spcBef>
              <a:buFontTx/>
              <a:buNone/>
            </a:pPr>
            <a:r>
              <a:rPr lang="en-GB" altLang="en-US" sz="1600">
                <a:solidFill>
                  <a:srgbClr val="002060"/>
                </a:solidFill>
                <a:latin typeface="Arial" panose="020B0604020202020204" pitchFamily="34" charset="0"/>
                <a:cs typeface="Arial" panose="020B0604020202020204" pitchFamily="34" charset="0"/>
              </a:rPr>
              <a:t>8 to find!</a:t>
            </a:r>
            <a:endParaRPr lang="en-GB" altLang="en-US" sz="2000">
              <a:solidFill>
                <a:srgbClr val="002060"/>
              </a:solidFill>
              <a:latin typeface="Arial" panose="020B0604020202020204" pitchFamily="34" charset="0"/>
              <a:cs typeface="Arial" panose="020B0604020202020204" pitchFamily="34" charset="0"/>
            </a:endParaRPr>
          </a:p>
        </p:txBody>
      </p:sp>
      <p:sp>
        <p:nvSpPr>
          <p:cNvPr id="41" name="Rocks txt"/>
          <p:cNvSpPr txBox="1">
            <a:spLocks noChangeArrowheads="1"/>
          </p:cNvSpPr>
          <p:nvPr/>
        </p:nvSpPr>
        <p:spPr bwMode="auto">
          <a:xfrm>
            <a:off x="71438" y="2859088"/>
            <a:ext cx="900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Rocks</a:t>
            </a:r>
          </a:p>
        </p:txBody>
      </p:sp>
      <p:sp>
        <p:nvSpPr>
          <p:cNvPr id="62" name="Mask"/>
          <p:cNvSpPr/>
          <p:nvPr/>
        </p:nvSpPr>
        <p:spPr>
          <a:xfrm>
            <a:off x="1259632" y="836712"/>
            <a:ext cx="6552728" cy="5112568"/>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6" name="Hidden ob trig"/>
          <p:cNvSpPr/>
          <p:nvPr/>
        </p:nvSpPr>
        <p:spPr>
          <a:xfrm>
            <a:off x="5222875" y="3940175"/>
            <a:ext cx="2471738" cy="1971675"/>
          </a:xfrm>
          <a:custGeom>
            <a:avLst/>
            <a:gdLst>
              <a:gd name="connsiteX0" fmla="*/ 0 w 2472744"/>
              <a:gd name="connsiteY0" fmla="*/ 1964028 h 1970468"/>
              <a:gd name="connsiteX1" fmla="*/ 83713 w 2472744"/>
              <a:gd name="connsiteY1" fmla="*/ 1809482 h 1970468"/>
              <a:gd name="connsiteX2" fmla="*/ 135228 w 2472744"/>
              <a:gd name="connsiteY2" fmla="*/ 1596980 h 1970468"/>
              <a:gd name="connsiteX3" fmla="*/ 193183 w 2472744"/>
              <a:gd name="connsiteY3" fmla="*/ 1255690 h 1970468"/>
              <a:gd name="connsiteX4" fmla="*/ 231820 w 2472744"/>
              <a:gd name="connsiteY4" fmla="*/ 1036750 h 1970468"/>
              <a:gd name="connsiteX5" fmla="*/ 238259 w 2472744"/>
              <a:gd name="connsiteY5" fmla="*/ 869324 h 1970468"/>
              <a:gd name="connsiteX6" fmla="*/ 231820 w 2472744"/>
              <a:gd name="connsiteY6" fmla="*/ 676141 h 1970468"/>
              <a:gd name="connsiteX7" fmla="*/ 180304 w 2472744"/>
              <a:gd name="connsiteY7" fmla="*/ 425003 h 1970468"/>
              <a:gd name="connsiteX8" fmla="*/ 154547 w 2472744"/>
              <a:gd name="connsiteY8" fmla="*/ 238259 h 1970468"/>
              <a:gd name="connsiteX9" fmla="*/ 167425 w 2472744"/>
              <a:gd name="connsiteY9" fmla="*/ 173865 h 1970468"/>
              <a:gd name="connsiteX10" fmla="*/ 251138 w 2472744"/>
              <a:gd name="connsiteY10" fmla="*/ 96592 h 1970468"/>
              <a:gd name="connsiteX11" fmla="*/ 360609 w 2472744"/>
              <a:gd name="connsiteY11" fmla="*/ 51516 h 1970468"/>
              <a:gd name="connsiteX12" fmla="*/ 553792 w 2472744"/>
              <a:gd name="connsiteY12" fmla="*/ 12879 h 1970468"/>
              <a:gd name="connsiteX13" fmla="*/ 785611 w 2472744"/>
              <a:gd name="connsiteY13" fmla="*/ 0 h 1970468"/>
              <a:gd name="connsiteX14" fmla="*/ 927279 w 2472744"/>
              <a:gd name="connsiteY14" fmla="*/ 0 h 1970468"/>
              <a:gd name="connsiteX15" fmla="*/ 1126902 w 2472744"/>
              <a:gd name="connsiteY15" fmla="*/ 25758 h 1970468"/>
              <a:gd name="connsiteX16" fmla="*/ 1397358 w 2472744"/>
              <a:gd name="connsiteY16" fmla="*/ 90152 h 1970468"/>
              <a:gd name="connsiteX17" fmla="*/ 1603420 w 2472744"/>
              <a:gd name="connsiteY17" fmla="*/ 218941 h 1970468"/>
              <a:gd name="connsiteX18" fmla="*/ 1764406 w 2472744"/>
              <a:gd name="connsiteY18" fmla="*/ 360609 h 1970468"/>
              <a:gd name="connsiteX19" fmla="*/ 1951149 w 2472744"/>
              <a:gd name="connsiteY19" fmla="*/ 553792 h 1970468"/>
              <a:gd name="connsiteX20" fmla="*/ 2086378 w 2472744"/>
              <a:gd name="connsiteY20" fmla="*/ 753414 h 1970468"/>
              <a:gd name="connsiteX21" fmla="*/ 2234485 w 2472744"/>
              <a:gd name="connsiteY21" fmla="*/ 991673 h 1970468"/>
              <a:gd name="connsiteX22" fmla="*/ 2337516 w 2472744"/>
              <a:gd name="connsiteY22" fmla="*/ 1281448 h 1970468"/>
              <a:gd name="connsiteX23" fmla="*/ 2421228 w 2472744"/>
              <a:gd name="connsiteY23" fmla="*/ 1603420 h 1970468"/>
              <a:gd name="connsiteX24" fmla="*/ 2472744 w 2472744"/>
              <a:gd name="connsiteY24" fmla="*/ 1970468 h 1970468"/>
              <a:gd name="connsiteX25" fmla="*/ 0 w 2472744"/>
              <a:gd name="connsiteY25" fmla="*/ 1964028 h 19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72744" h="1970468">
                <a:moveTo>
                  <a:pt x="0" y="1964028"/>
                </a:moveTo>
                <a:lnTo>
                  <a:pt x="83713" y="1809482"/>
                </a:lnTo>
                <a:lnTo>
                  <a:pt x="135228" y="1596980"/>
                </a:lnTo>
                <a:lnTo>
                  <a:pt x="193183" y="1255690"/>
                </a:lnTo>
                <a:lnTo>
                  <a:pt x="231820" y="1036750"/>
                </a:lnTo>
                <a:lnTo>
                  <a:pt x="238259" y="869324"/>
                </a:lnTo>
                <a:lnTo>
                  <a:pt x="231820" y="676141"/>
                </a:lnTo>
                <a:lnTo>
                  <a:pt x="180304" y="425003"/>
                </a:lnTo>
                <a:lnTo>
                  <a:pt x="154547" y="238259"/>
                </a:lnTo>
                <a:lnTo>
                  <a:pt x="167425" y="173865"/>
                </a:lnTo>
                <a:lnTo>
                  <a:pt x="251138" y="96592"/>
                </a:lnTo>
                <a:lnTo>
                  <a:pt x="360609" y="51516"/>
                </a:lnTo>
                <a:lnTo>
                  <a:pt x="553792" y="12879"/>
                </a:lnTo>
                <a:lnTo>
                  <a:pt x="785611" y="0"/>
                </a:lnTo>
                <a:lnTo>
                  <a:pt x="927279" y="0"/>
                </a:lnTo>
                <a:lnTo>
                  <a:pt x="1126902" y="25758"/>
                </a:lnTo>
                <a:lnTo>
                  <a:pt x="1397358" y="90152"/>
                </a:lnTo>
                <a:lnTo>
                  <a:pt x="1603420" y="218941"/>
                </a:lnTo>
                <a:lnTo>
                  <a:pt x="1764406" y="360609"/>
                </a:lnTo>
                <a:lnTo>
                  <a:pt x="1951149" y="553792"/>
                </a:lnTo>
                <a:lnTo>
                  <a:pt x="2086378" y="753414"/>
                </a:lnTo>
                <a:lnTo>
                  <a:pt x="2234485" y="991673"/>
                </a:lnTo>
                <a:lnTo>
                  <a:pt x="2337516" y="1281448"/>
                </a:lnTo>
                <a:lnTo>
                  <a:pt x="2421228" y="1603420"/>
                </a:lnTo>
                <a:lnTo>
                  <a:pt x="2472744" y="1970468"/>
                </a:lnTo>
                <a:lnTo>
                  <a:pt x="0" y="1964028"/>
                </a:lnTo>
                <a:close/>
              </a:path>
            </a:pathLst>
          </a:custGeom>
          <a:solidFill>
            <a:srgbClr val="FF000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7" name="Current trig"/>
          <p:cNvSpPr/>
          <p:nvPr/>
        </p:nvSpPr>
        <p:spPr>
          <a:xfrm>
            <a:off x="3000375" y="3967163"/>
            <a:ext cx="2344738" cy="1938337"/>
          </a:xfrm>
          <a:custGeom>
            <a:avLst/>
            <a:gdLst>
              <a:gd name="connsiteX0" fmla="*/ 0 w 2343955"/>
              <a:gd name="connsiteY0" fmla="*/ 1938270 h 1938270"/>
              <a:gd name="connsiteX1" fmla="*/ 122350 w 2343955"/>
              <a:gd name="connsiteY1" fmla="*/ 1828800 h 1938270"/>
              <a:gd name="connsiteX2" fmla="*/ 193184 w 2343955"/>
              <a:gd name="connsiteY2" fmla="*/ 1770845 h 1938270"/>
              <a:gd name="connsiteX3" fmla="*/ 244699 w 2343955"/>
              <a:gd name="connsiteY3" fmla="*/ 1674253 h 1938270"/>
              <a:gd name="connsiteX4" fmla="*/ 360609 w 2343955"/>
              <a:gd name="connsiteY4" fmla="*/ 1493949 h 1938270"/>
              <a:gd name="connsiteX5" fmla="*/ 463640 w 2343955"/>
              <a:gd name="connsiteY5" fmla="*/ 1339403 h 1938270"/>
              <a:gd name="connsiteX6" fmla="*/ 573110 w 2343955"/>
              <a:gd name="connsiteY6" fmla="*/ 1146220 h 1938270"/>
              <a:gd name="connsiteX7" fmla="*/ 695460 w 2343955"/>
              <a:gd name="connsiteY7" fmla="*/ 985234 h 1938270"/>
              <a:gd name="connsiteX8" fmla="*/ 740536 w 2343955"/>
              <a:gd name="connsiteY8" fmla="*/ 811369 h 1938270"/>
              <a:gd name="connsiteX9" fmla="*/ 785612 w 2343955"/>
              <a:gd name="connsiteY9" fmla="*/ 650383 h 1938270"/>
              <a:gd name="connsiteX10" fmla="*/ 811369 w 2343955"/>
              <a:gd name="connsiteY10" fmla="*/ 431442 h 1938270"/>
              <a:gd name="connsiteX11" fmla="*/ 888643 w 2343955"/>
              <a:gd name="connsiteY11" fmla="*/ 289775 h 1938270"/>
              <a:gd name="connsiteX12" fmla="*/ 1023871 w 2343955"/>
              <a:gd name="connsiteY12" fmla="*/ 135228 h 1938270"/>
              <a:gd name="connsiteX13" fmla="*/ 1178417 w 2343955"/>
              <a:gd name="connsiteY13" fmla="*/ 32197 h 1938270"/>
              <a:gd name="connsiteX14" fmla="*/ 1332964 w 2343955"/>
              <a:gd name="connsiteY14" fmla="*/ 6439 h 1938270"/>
              <a:gd name="connsiteX15" fmla="*/ 1571223 w 2343955"/>
              <a:gd name="connsiteY15" fmla="*/ 0 h 1938270"/>
              <a:gd name="connsiteX16" fmla="*/ 1828800 w 2343955"/>
              <a:gd name="connsiteY16" fmla="*/ 6439 h 1938270"/>
              <a:gd name="connsiteX17" fmla="*/ 1957589 w 2343955"/>
              <a:gd name="connsiteY17" fmla="*/ 38637 h 1938270"/>
              <a:gd name="connsiteX18" fmla="*/ 2086378 w 2343955"/>
              <a:gd name="connsiteY18" fmla="*/ 122349 h 1938270"/>
              <a:gd name="connsiteX19" fmla="*/ 2202288 w 2343955"/>
              <a:gd name="connsiteY19" fmla="*/ 276896 h 1938270"/>
              <a:gd name="connsiteX20" fmla="*/ 2266682 w 2343955"/>
              <a:gd name="connsiteY20" fmla="*/ 431442 h 1938270"/>
              <a:gd name="connsiteX21" fmla="*/ 2331077 w 2343955"/>
              <a:gd name="connsiteY21" fmla="*/ 631065 h 1938270"/>
              <a:gd name="connsiteX22" fmla="*/ 2343955 w 2343955"/>
              <a:gd name="connsiteY22" fmla="*/ 824248 h 1938270"/>
              <a:gd name="connsiteX23" fmla="*/ 2318198 w 2343955"/>
              <a:gd name="connsiteY23" fmla="*/ 1114022 h 1938270"/>
              <a:gd name="connsiteX24" fmla="*/ 2266682 w 2343955"/>
              <a:gd name="connsiteY24" fmla="*/ 1294327 h 1938270"/>
              <a:gd name="connsiteX25" fmla="*/ 2202288 w 2343955"/>
              <a:gd name="connsiteY25" fmla="*/ 1506828 h 1938270"/>
              <a:gd name="connsiteX26" fmla="*/ 2092817 w 2343955"/>
              <a:gd name="connsiteY26" fmla="*/ 1770845 h 1938270"/>
              <a:gd name="connsiteX27" fmla="*/ 1983347 w 2343955"/>
              <a:gd name="connsiteY27" fmla="*/ 1931831 h 1938270"/>
              <a:gd name="connsiteX28" fmla="*/ 0 w 2343955"/>
              <a:gd name="connsiteY28" fmla="*/ 1938270 h 193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43955" h="1938270">
                <a:moveTo>
                  <a:pt x="0" y="1938270"/>
                </a:moveTo>
                <a:lnTo>
                  <a:pt x="122350" y="1828800"/>
                </a:lnTo>
                <a:lnTo>
                  <a:pt x="193184" y="1770845"/>
                </a:lnTo>
                <a:lnTo>
                  <a:pt x="244699" y="1674253"/>
                </a:lnTo>
                <a:lnTo>
                  <a:pt x="360609" y="1493949"/>
                </a:lnTo>
                <a:lnTo>
                  <a:pt x="463640" y="1339403"/>
                </a:lnTo>
                <a:lnTo>
                  <a:pt x="573110" y="1146220"/>
                </a:lnTo>
                <a:lnTo>
                  <a:pt x="695460" y="985234"/>
                </a:lnTo>
                <a:lnTo>
                  <a:pt x="740536" y="811369"/>
                </a:lnTo>
                <a:lnTo>
                  <a:pt x="785612" y="650383"/>
                </a:lnTo>
                <a:lnTo>
                  <a:pt x="811369" y="431442"/>
                </a:lnTo>
                <a:lnTo>
                  <a:pt x="888643" y="289775"/>
                </a:lnTo>
                <a:lnTo>
                  <a:pt x="1023871" y="135228"/>
                </a:lnTo>
                <a:lnTo>
                  <a:pt x="1178417" y="32197"/>
                </a:lnTo>
                <a:lnTo>
                  <a:pt x="1332964" y="6439"/>
                </a:lnTo>
                <a:lnTo>
                  <a:pt x="1571223" y="0"/>
                </a:lnTo>
                <a:lnTo>
                  <a:pt x="1828800" y="6439"/>
                </a:lnTo>
                <a:lnTo>
                  <a:pt x="1957589" y="38637"/>
                </a:lnTo>
                <a:lnTo>
                  <a:pt x="2086378" y="122349"/>
                </a:lnTo>
                <a:lnTo>
                  <a:pt x="2202288" y="276896"/>
                </a:lnTo>
                <a:lnTo>
                  <a:pt x="2266682" y="431442"/>
                </a:lnTo>
                <a:lnTo>
                  <a:pt x="2331077" y="631065"/>
                </a:lnTo>
                <a:lnTo>
                  <a:pt x="2343955" y="824248"/>
                </a:lnTo>
                <a:lnTo>
                  <a:pt x="2318198" y="1114022"/>
                </a:lnTo>
                <a:lnTo>
                  <a:pt x="2266682" y="1294327"/>
                </a:lnTo>
                <a:lnTo>
                  <a:pt x="2202288" y="1506828"/>
                </a:lnTo>
                <a:lnTo>
                  <a:pt x="2092817" y="1770845"/>
                </a:lnTo>
                <a:lnTo>
                  <a:pt x="1983347" y="1931831"/>
                </a:lnTo>
                <a:lnTo>
                  <a:pt x="0" y="1938270"/>
                </a:lnTo>
                <a:close/>
              </a:path>
            </a:pathLst>
          </a:custGeom>
          <a:solidFill>
            <a:srgbClr val="FF000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8" name="Cold trig"/>
          <p:cNvSpPr/>
          <p:nvPr/>
        </p:nvSpPr>
        <p:spPr>
          <a:xfrm>
            <a:off x="1371600" y="3889375"/>
            <a:ext cx="2355850" cy="2011363"/>
          </a:xfrm>
          <a:custGeom>
            <a:avLst/>
            <a:gdLst>
              <a:gd name="connsiteX0" fmla="*/ 12879 w 2355324"/>
              <a:gd name="connsiteY0" fmla="*/ 103031 h 2010659"/>
              <a:gd name="connsiteX1" fmla="*/ 206062 w 2355324"/>
              <a:gd name="connsiteY1" fmla="*/ 70834 h 2010659"/>
              <a:gd name="connsiteX2" fmla="*/ 347730 w 2355324"/>
              <a:gd name="connsiteY2" fmla="*/ 57955 h 2010659"/>
              <a:gd name="connsiteX3" fmla="*/ 540913 w 2355324"/>
              <a:gd name="connsiteY3" fmla="*/ 57955 h 2010659"/>
              <a:gd name="connsiteX4" fmla="*/ 779172 w 2355324"/>
              <a:gd name="connsiteY4" fmla="*/ 77273 h 2010659"/>
              <a:gd name="connsiteX5" fmla="*/ 1062507 w 2355324"/>
              <a:gd name="connsiteY5" fmla="*/ 57955 h 2010659"/>
              <a:gd name="connsiteX6" fmla="*/ 1313645 w 2355324"/>
              <a:gd name="connsiteY6" fmla="*/ 51515 h 2010659"/>
              <a:gd name="connsiteX7" fmla="*/ 1700011 w 2355324"/>
              <a:gd name="connsiteY7" fmla="*/ 45076 h 2010659"/>
              <a:gd name="connsiteX8" fmla="*/ 1964028 w 2355324"/>
              <a:gd name="connsiteY8" fmla="*/ 0 h 2010659"/>
              <a:gd name="connsiteX9" fmla="*/ 2202287 w 2355324"/>
              <a:gd name="connsiteY9" fmla="*/ 12879 h 2010659"/>
              <a:gd name="connsiteX10" fmla="*/ 2292439 w 2355324"/>
              <a:gd name="connsiteY10" fmla="*/ 51515 h 2010659"/>
              <a:gd name="connsiteX11" fmla="*/ 2343955 w 2355324"/>
              <a:gd name="connsiteY11" fmla="*/ 212501 h 2010659"/>
              <a:gd name="connsiteX12" fmla="*/ 2350394 w 2355324"/>
              <a:gd name="connsiteY12" fmla="*/ 399245 h 2010659"/>
              <a:gd name="connsiteX13" fmla="*/ 2337515 w 2355324"/>
              <a:gd name="connsiteY13" fmla="*/ 656822 h 2010659"/>
              <a:gd name="connsiteX14" fmla="*/ 2324637 w 2355324"/>
              <a:gd name="connsiteY14" fmla="*/ 701898 h 2010659"/>
              <a:gd name="connsiteX15" fmla="*/ 2318197 w 2355324"/>
              <a:gd name="connsiteY15" fmla="*/ 759853 h 2010659"/>
              <a:gd name="connsiteX16" fmla="*/ 2305318 w 2355324"/>
              <a:gd name="connsiteY16" fmla="*/ 798490 h 2010659"/>
              <a:gd name="connsiteX17" fmla="*/ 2292439 w 2355324"/>
              <a:gd name="connsiteY17" fmla="*/ 843566 h 2010659"/>
              <a:gd name="connsiteX18" fmla="*/ 2286000 w 2355324"/>
              <a:gd name="connsiteY18" fmla="*/ 869324 h 2010659"/>
              <a:gd name="connsiteX19" fmla="*/ 2279561 w 2355324"/>
              <a:gd name="connsiteY19" fmla="*/ 888642 h 2010659"/>
              <a:gd name="connsiteX20" fmla="*/ 2266682 w 2355324"/>
              <a:gd name="connsiteY20" fmla="*/ 933718 h 2010659"/>
              <a:gd name="connsiteX21" fmla="*/ 2240924 w 2355324"/>
              <a:gd name="connsiteY21" fmla="*/ 972355 h 2010659"/>
              <a:gd name="connsiteX22" fmla="*/ 2234485 w 2355324"/>
              <a:gd name="connsiteY22" fmla="*/ 998112 h 2010659"/>
              <a:gd name="connsiteX23" fmla="*/ 2221606 w 2355324"/>
              <a:gd name="connsiteY23" fmla="*/ 1017431 h 2010659"/>
              <a:gd name="connsiteX24" fmla="*/ 2195848 w 2355324"/>
              <a:gd name="connsiteY24" fmla="*/ 1088265 h 2010659"/>
              <a:gd name="connsiteX25" fmla="*/ 2170090 w 2355324"/>
              <a:gd name="connsiteY25" fmla="*/ 1159098 h 2010659"/>
              <a:gd name="connsiteX26" fmla="*/ 2137893 w 2355324"/>
              <a:gd name="connsiteY26" fmla="*/ 1217053 h 2010659"/>
              <a:gd name="connsiteX27" fmla="*/ 2092817 w 2355324"/>
              <a:gd name="connsiteY27" fmla="*/ 1275008 h 2010659"/>
              <a:gd name="connsiteX28" fmla="*/ 2079938 w 2355324"/>
              <a:gd name="connsiteY28" fmla="*/ 1300766 h 2010659"/>
              <a:gd name="connsiteX29" fmla="*/ 2073499 w 2355324"/>
              <a:gd name="connsiteY29" fmla="*/ 1320084 h 2010659"/>
              <a:gd name="connsiteX30" fmla="*/ 2060620 w 2355324"/>
              <a:gd name="connsiteY30" fmla="*/ 1339403 h 2010659"/>
              <a:gd name="connsiteX31" fmla="*/ 2054180 w 2355324"/>
              <a:gd name="connsiteY31" fmla="*/ 1358721 h 2010659"/>
              <a:gd name="connsiteX32" fmla="*/ 2015544 w 2355324"/>
              <a:gd name="connsiteY32" fmla="*/ 1410236 h 2010659"/>
              <a:gd name="connsiteX33" fmla="*/ 2009104 w 2355324"/>
              <a:gd name="connsiteY33" fmla="*/ 1435994 h 2010659"/>
              <a:gd name="connsiteX34" fmla="*/ 1976907 w 2355324"/>
              <a:gd name="connsiteY34" fmla="*/ 1474631 h 2010659"/>
              <a:gd name="connsiteX35" fmla="*/ 1951149 w 2355324"/>
              <a:gd name="connsiteY35" fmla="*/ 1519707 h 2010659"/>
              <a:gd name="connsiteX36" fmla="*/ 1931831 w 2355324"/>
              <a:gd name="connsiteY36" fmla="*/ 1532586 h 2010659"/>
              <a:gd name="connsiteX37" fmla="*/ 1906073 w 2355324"/>
              <a:gd name="connsiteY37" fmla="*/ 1577662 h 2010659"/>
              <a:gd name="connsiteX38" fmla="*/ 1899634 w 2355324"/>
              <a:gd name="connsiteY38" fmla="*/ 1596980 h 2010659"/>
              <a:gd name="connsiteX39" fmla="*/ 1886755 w 2355324"/>
              <a:gd name="connsiteY39" fmla="*/ 1616298 h 2010659"/>
              <a:gd name="connsiteX40" fmla="*/ 1880315 w 2355324"/>
              <a:gd name="connsiteY40" fmla="*/ 1635617 h 2010659"/>
              <a:gd name="connsiteX41" fmla="*/ 1860997 w 2355324"/>
              <a:gd name="connsiteY41" fmla="*/ 1654935 h 2010659"/>
              <a:gd name="connsiteX42" fmla="*/ 1854558 w 2355324"/>
              <a:gd name="connsiteY42" fmla="*/ 1674253 h 2010659"/>
              <a:gd name="connsiteX43" fmla="*/ 1815921 w 2355324"/>
              <a:gd name="connsiteY43" fmla="*/ 1706450 h 2010659"/>
              <a:gd name="connsiteX44" fmla="*/ 1809482 w 2355324"/>
              <a:gd name="connsiteY44" fmla="*/ 1725769 h 2010659"/>
              <a:gd name="connsiteX45" fmla="*/ 1790163 w 2355324"/>
              <a:gd name="connsiteY45" fmla="*/ 1732208 h 2010659"/>
              <a:gd name="connsiteX46" fmla="*/ 1745087 w 2355324"/>
              <a:gd name="connsiteY46" fmla="*/ 1757966 h 2010659"/>
              <a:gd name="connsiteX47" fmla="*/ 1687132 w 2355324"/>
              <a:gd name="connsiteY47" fmla="*/ 1822360 h 2010659"/>
              <a:gd name="connsiteX48" fmla="*/ 1648496 w 2355324"/>
              <a:gd name="connsiteY48" fmla="*/ 1835239 h 2010659"/>
              <a:gd name="connsiteX49" fmla="*/ 1629177 w 2355324"/>
              <a:gd name="connsiteY49" fmla="*/ 1841679 h 2010659"/>
              <a:gd name="connsiteX50" fmla="*/ 1590541 w 2355324"/>
              <a:gd name="connsiteY50" fmla="*/ 1873876 h 2010659"/>
              <a:gd name="connsiteX51" fmla="*/ 1571223 w 2355324"/>
              <a:gd name="connsiteY51" fmla="*/ 1880315 h 2010659"/>
              <a:gd name="connsiteX52" fmla="*/ 1551904 w 2355324"/>
              <a:gd name="connsiteY52" fmla="*/ 1893194 h 2010659"/>
              <a:gd name="connsiteX53" fmla="*/ 1539025 w 2355324"/>
              <a:gd name="connsiteY53" fmla="*/ 1912512 h 2010659"/>
              <a:gd name="connsiteX54" fmla="*/ 1513268 w 2355324"/>
              <a:gd name="connsiteY54" fmla="*/ 1938270 h 2010659"/>
              <a:gd name="connsiteX55" fmla="*/ 1493949 w 2355324"/>
              <a:gd name="connsiteY55" fmla="*/ 1951149 h 2010659"/>
              <a:gd name="connsiteX56" fmla="*/ 1410237 w 2355324"/>
              <a:gd name="connsiteY56" fmla="*/ 1957588 h 2010659"/>
              <a:gd name="connsiteX57" fmla="*/ 1371600 w 2355324"/>
              <a:gd name="connsiteY57" fmla="*/ 1970467 h 2010659"/>
              <a:gd name="connsiteX58" fmla="*/ 1358721 w 2355324"/>
              <a:gd name="connsiteY58" fmla="*/ 1989786 h 2010659"/>
              <a:gd name="connsiteX59" fmla="*/ 1320085 w 2355324"/>
              <a:gd name="connsiteY59" fmla="*/ 2009104 h 2010659"/>
              <a:gd name="connsiteX60" fmla="*/ 1268569 w 2355324"/>
              <a:gd name="connsiteY60" fmla="*/ 2009104 h 2010659"/>
              <a:gd name="connsiteX61" fmla="*/ 0 w 2355324"/>
              <a:gd name="connsiteY61" fmla="*/ 2009104 h 2010659"/>
              <a:gd name="connsiteX62" fmla="*/ 12879 w 2355324"/>
              <a:gd name="connsiteY62" fmla="*/ 103031 h 201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355324" h="2010659">
                <a:moveTo>
                  <a:pt x="12879" y="103031"/>
                </a:moveTo>
                <a:lnTo>
                  <a:pt x="206062" y="70834"/>
                </a:lnTo>
                <a:lnTo>
                  <a:pt x="347730" y="57955"/>
                </a:lnTo>
                <a:lnTo>
                  <a:pt x="540913" y="57955"/>
                </a:lnTo>
                <a:lnTo>
                  <a:pt x="779172" y="77273"/>
                </a:lnTo>
                <a:lnTo>
                  <a:pt x="1062507" y="57955"/>
                </a:lnTo>
                <a:lnTo>
                  <a:pt x="1313645" y="51515"/>
                </a:lnTo>
                <a:lnTo>
                  <a:pt x="1700011" y="45076"/>
                </a:lnTo>
                <a:lnTo>
                  <a:pt x="1964028" y="0"/>
                </a:lnTo>
                <a:lnTo>
                  <a:pt x="2202287" y="12879"/>
                </a:lnTo>
                <a:lnTo>
                  <a:pt x="2292439" y="51515"/>
                </a:lnTo>
                <a:lnTo>
                  <a:pt x="2343955" y="212501"/>
                </a:lnTo>
                <a:lnTo>
                  <a:pt x="2350394" y="399245"/>
                </a:lnTo>
                <a:cubicBezTo>
                  <a:pt x="2347126" y="510380"/>
                  <a:pt x="2355324" y="567780"/>
                  <a:pt x="2337515" y="656822"/>
                </a:cubicBezTo>
                <a:cubicBezTo>
                  <a:pt x="2333471" y="677040"/>
                  <a:pt x="2330775" y="683483"/>
                  <a:pt x="2324637" y="701898"/>
                </a:cubicBezTo>
                <a:cubicBezTo>
                  <a:pt x="2322490" y="721216"/>
                  <a:pt x="2322009" y="740793"/>
                  <a:pt x="2318197" y="759853"/>
                </a:cubicBezTo>
                <a:cubicBezTo>
                  <a:pt x="2315535" y="773165"/>
                  <a:pt x="2308610" y="785320"/>
                  <a:pt x="2305318" y="798490"/>
                </a:cubicBezTo>
                <a:cubicBezTo>
                  <a:pt x="2285188" y="879014"/>
                  <a:pt x="2310915" y="778899"/>
                  <a:pt x="2292439" y="843566"/>
                </a:cubicBezTo>
                <a:cubicBezTo>
                  <a:pt x="2290008" y="852076"/>
                  <a:pt x="2288431" y="860814"/>
                  <a:pt x="2286000" y="869324"/>
                </a:cubicBezTo>
                <a:cubicBezTo>
                  <a:pt x="2284135" y="875850"/>
                  <a:pt x="2281426" y="882116"/>
                  <a:pt x="2279561" y="888642"/>
                </a:cubicBezTo>
                <a:cubicBezTo>
                  <a:pt x="2277601" y="895502"/>
                  <a:pt x="2271221" y="925548"/>
                  <a:pt x="2266682" y="933718"/>
                </a:cubicBezTo>
                <a:cubicBezTo>
                  <a:pt x="2259165" y="947249"/>
                  <a:pt x="2240924" y="972355"/>
                  <a:pt x="2240924" y="972355"/>
                </a:cubicBezTo>
                <a:cubicBezTo>
                  <a:pt x="2238778" y="980941"/>
                  <a:pt x="2237971" y="989978"/>
                  <a:pt x="2234485" y="998112"/>
                </a:cubicBezTo>
                <a:cubicBezTo>
                  <a:pt x="2231436" y="1005226"/>
                  <a:pt x="2224251" y="1010158"/>
                  <a:pt x="2221606" y="1017431"/>
                </a:cubicBezTo>
                <a:cubicBezTo>
                  <a:pt x="2192094" y="1098589"/>
                  <a:pt x="2224997" y="1044540"/>
                  <a:pt x="2195848" y="1088265"/>
                </a:cubicBezTo>
                <a:cubicBezTo>
                  <a:pt x="2181092" y="1147288"/>
                  <a:pt x="2192787" y="1125053"/>
                  <a:pt x="2170090" y="1159098"/>
                </a:cubicBezTo>
                <a:cubicBezTo>
                  <a:pt x="2161993" y="1183393"/>
                  <a:pt x="2160038" y="1194907"/>
                  <a:pt x="2137893" y="1217053"/>
                </a:cubicBezTo>
                <a:cubicBezTo>
                  <a:pt x="2116695" y="1238252"/>
                  <a:pt x="2108220" y="1244202"/>
                  <a:pt x="2092817" y="1275008"/>
                </a:cubicBezTo>
                <a:cubicBezTo>
                  <a:pt x="2088524" y="1283594"/>
                  <a:pt x="2083719" y="1291943"/>
                  <a:pt x="2079938" y="1300766"/>
                </a:cubicBezTo>
                <a:cubicBezTo>
                  <a:pt x="2077264" y="1307005"/>
                  <a:pt x="2076534" y="1314013"/>
                  <a:pt x="2073499" y="1320084"/>
                </a:cubicBezTo>
                <a:cubicBezTo>
                  <a:pt x="2070038" y="1327006"/>
                  <a:pt x="2064081" y="1332481"/>
                  <a:pt x="2060620" y="1339403"/>
                </a:cubicBezTo>
                <a:cubicBezTo>
                  <a:pt x="2057584" y="1345474"/>
                  <a:pt x="2057216" y="1352650"/>
                  <a:pt x="2054180" y="1358721"/>
                </a:cubicBezTo>
                <a:cubicBezTo>
                  <a:pt x="2047346" y="1372388"/>
                  <a:pt x="2021860" y="1402340"/>
                  <a:pt x="2015544" y="1410236"/>
                </a:cubicBezTo>
                <a:cubicBezTo>
                  <a:pt x="2013397" y="1418822"/>
                  <a:pt x="2012590" y="1427859"/>
                  <a:pt x="2009104" y="1435994"/>
                </a:cubicBezTo>
                <a:cubicBezTo>
                  <a:pt x="1998155" y="1461541"/>
                  <a:pt x="1993482" y="1451426"/>
                  <a:pt x="1976907" y="1474631"/>
                </a:cubicBezTo>
                <a:cubicBezTo>
                  <a:pt x="1964282" y="1492306"/>
                  <a:pt x="1966357" y="1504499"/>
                  <a:pt x="1951149" y="1519707"/>
                </a:cubicBezTo>
                <a:cubicBezTo>
                  <a:pt x="1945677" y="1525180"/>
                  <a:pt x="1938270" y="1528293"/>
                  <a:pt x="1931831" y="1532586"/>
                </a:cubicBezTo>
                <a:cubicBezTo>
                  <a:pt x="1917068" y="1576879"/>
                  <a:pt x="1937261" y="1523084"/>
                  <a:pt x="1906073" y="1577662"/>
                </a:cubicBezTo>
                <a:cubicBezTo>
                  <a:pt x="1902705" y="1583555"/>
                  <a:pt x="1902670" y="1590909"/>
                  <a:pt x="1899634" y="1596980"/>
                </a:cubicBezTo>
                <a:cubicBezTo>
                  <a:pt x="1896173" y="1603902"/>
                  <a:pt x="1890216" y="1609376"/>
                  <a:pt x="1886755" y="1616298"/>
                </a:cubicBezTo>
                <a:cubicBezTo>
                  <a:pt x="1883719" y="1622369"/>
                  <a:pt x="1884080" y="1629969"/>
                  <a:pt x="1880315" y="1635617"/>
                </a:cubicBezTo>
                <a:cubicBezTo>
                  <a:pt x="1875264" y="1643194"/>
                  <a:pt x="1867436" y="1648496"/>
                  <a:pt x="1860997" y="1654935"/>
                </a:cubicBezTo>
                <a:cubicBezTo>
                  <a:pt x="1858851" y="1661374"/>
                  <a:pt x="1858323" y="1668605"/>
                  <a:pt x="1854558" y="1674253"/>
                </a:cubicBezTo>
                <a:cubicBezTo>
                  <a:pt x="1844641" y="1689129"/>
                  <a:pt x="1830177" y="1696947"/>
                  <a:pt x="1815921" y="1706450"/>
                </a:cubicBezTo>
                <a:cubicBezTo>
                  <a:pt x="1813775" y="1712890"/>
                  <a:pt x="1814282" y="1720969"/>
                  <a:pt x="1809482" y="1725769"/>
                </a:cubicBezTo>
                <a:cubicBezTo>
                  <a:pt x="1804682" y="1730569"/>
                  <a:pt x="1796402" y="1729534"/>
                  <a:pt x="1790163" y="1732208"/>
                </a:cubicBezTo>
                <a:cubicBezTo>
                  <a:pt x="1767291" y="1742010"/>
                  <a:pt x="1764485" y="1745034"/>
                  <a:pt x="1745087" y="1757966"/>
                </a:cubicBezTo>
                <a:cubicBezTo>
                  <a:pt x="1727583" y="1781305"/>
                  <a:pt x="1715017" y="1809967"/>
                  <a:pt x="1687132" y="1822360"/>
                </a:cubicBezTo>
                <a:cubicBezTo>
                  <a:pt x="1674727" y="1827874"/>
                  <a:pt x="1661375" y="1830946"/>
                  <a:pt x="1648496" y="1835239"/>
                </a:cubicBezTo>
                <a:lnTo>
                  <a:pt x="1629177" y="1841679"/>
                </a:lnTo>
                <a:cubicBezTo>
                  <a:pt x="1614937" y="1855919"/>
                  <a:pt x="1608470" y="1864911"/>
                  <a:pt x="1590541" y="1873876"/>
                </a:cubicBezTo>
                <a:cubicBezTo>
                  <a:pt x="1584470" y="1876912"/>
                  <a:pt x="1577662" y="1878169"/>
                  <a:pt x="1571223" y="1880315"/>
                </a:cubicBezTo>
                <a:cubicBezTo>
                  <a:pt x="1564783" y="1884608"/>
                  <a:pt x="1557377" y="1887721"/>
                  <a:pt x="1551904" y="1893194"/>
                </a:cubicBezTo>
                <a:cubicBezTo>
                  <a:pt x="1546431" y="1898666"/>
                  <a:pt x="1544062" y="1906636"/>
                  <a:pt x="1539025" y="1912512"/>
                </a:cubicBezTo>
                <a:cubicBezTo>
                  <a:pt x="1531123" y="1921731"/>
                  <a:pt x="1522487" y="1930368"/>
                  <a:pt x="1513268" y="1938270"/>
                </a:cubicBezTo>
                <a:cubicBezTo>
                  <a:pt x="1507392" y="1943307"/>
                  <a:pt x="1501556" y="1949723"/>
                  <a:pt x="1493949" y="1951149"/>
                </a:cubicBezTo>
                <a:cubicBezTo>
                  <a:pt x="1466442" y="1956306"/>
                  <a:pt x="1438141" y="1955442"/>
                  <a:pt x="1410237" y="1957588"/>
                </a:cubicBezTo>
                <a:cubicBezTo>
                  <a:pt x="1397358" y="1961881"/>
                  <a:pt x="1379130" y="1959171"/>
                  <a:pt x="1371600" y="1970467"/>
                </a:cubicBezTo>
                <a:cubicBezTo>
                  <a:pt x="1367307" y="1976907"/>
                  <a:pt x="1364194" y="1984313"/>
                  <a:pt x="1358721" y="1989786"/>
                </a:cubicBezTo>
                <a:cubicBezTo>
                  <a:pt x="1351015" y="1997492"/>
                  <a:pt x="1331608" y="2008057"/>
                  <a:pt x="1320085" y="2009104"/>
                </a:cubicBezTo>
                <a:cubicBezTo>
                  <a:pt x="1302984" y="2010659"/>
                  <a:pt x="1285741" y="2009104"/>
                  <a:pt x="1268569" y="2009104"/>
                </a:cubicBezTo>
                <a:lnTo>
                  <a:pt x="0" y="2009104"/>
                </a:lnTo>
                <a:cubicBezTo>
                  <a:pt x="2146" y="1373746"/>
                  <a:pt x="4293" y="738389"/>
                  <a:pt x="12879" y="103031"/>
                </a:cubicBezTo>
                <a:close/>
              </a:path>
            </a:pathLst>
          </a:custGeom>
          <a:solidFill>
            <a:srgbClr val="FF000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0" name="Tree trig"/>
          <p:cNvSpPr/>
          <p:nvPr/>
        </p:nvSpPr>
        <p:spPr>
          <a:xfrm>
            <a:off x="1353787" y="950026"/>
            <a:ext cx="2956956" cy="2897579"/>
          </a:xfrm>
          <a:custGeom>
            <a:avLst/>
            <a:gdLst>
              <a:gd name="connsiteX0" fmla="*/ 0 w 2956956"/>
              <a:gd name="connsiteY0" fmla="*/ 2897579 h 2897579"/>
              <a:gd name="connsiteX1" fmla="*/ 356260 w 2956956"/>
              <a:gd name="connsiteY1" fmla="*/ 2850078 h 2897579"/>
              <a:gd name="connsiteX2" fmla="*/ 665018 w 2956956"/>
              <a:gd name="connsiteY2" fmla="*/ 2719449 h 2897579"/>
              <a:gd name="connsiteX3" fmla="*/ 1187532 w 2956956"/>
              <a:gd name="connsiteY3" fmla="*/ 2731325 h 2897579"/>
              <a:gd name="connsiteX4" fmla="*/ 1745673 w 2956956"/>
              <a:gd name="connsiteY4" fmla="*/ 2731325 h 2897579"/>
              <a:gd name="connsiteX5" fmla="*/ 1852551 w 2956956"/>
              <a:gd name="connsiteY5" fmla="*/ 2743200 h 2897579"/>
              <a:gd name="connsiteX6" fmla="*/ 2375065 w 2956956"/>
              <a:gd name="connsiteY6" fmla="*/ 2755075 h 2897579"/>
              <a:gd name="connsiteX7" fmla="*/ 2695699 w 2956956"/>
              <a:gd name="connsiteY7" fmla="*/ 2719449 h 2897579"/>
              <a:gd name="connsiteX8" fmla="*/ 2885704 w 2956956"/>
              <a:gd name="connsiteY8" fmla="*/ 2600696 h 2897579"/>
              <a:gd name="connsiteX9" fmla="*/ 2956956 w 2956956"/>
              <a:gd name="connsiteY9" fmla="*/ 2505693 h 2897579"/>
              <a:gd name="connsiteX10" fmla="*/ 2933205 w 2956956"/>
              <a:gd name="connsiteY10" fmla="*/ 1959429 h 2897579"/>
              <a:gd name="connsiteX11" fmla="*/ 2897579 w 2956956"/>
              <a:gd name="connsiteY11" fmla="*/ 1662545 h 2897579"/>
              <a:gd name="connsiteX12" fmla="*/ 2885704 w 2956956"/>
              <a:gd name="connsiteY12" fmla="*/ 1472540 h 2897579"/>
              <a:gd name="connsiteX13" fmla="*/ 2814452 w 2956956"/>
              <a:gd name="connsiteY13" fmla="*/ 1211283 h 2897579"/>
              <a:gd name="connsiteX14" fmla="*/ 2778826 w 2956956"/>
              <a:gd name="connsiteY14" fmla="*/ 1116280 h 2897579"/>
              <a:gd name="connsiteX15" fmla="*/ 2755075 w 2956956"/>
              <a:gd name="connsiteY15" fmla="*/ 1068779 h 2897579"/>
              <a:gd name="connsiteX16" fmla="*/ 2719449 w 2956956"/>
              <a:gd name="connsiteY16" fmla="*/ 973777 h 2897579"/>
              <a:gd name="connsiteX17" fmla="*/ 2707574 w 2956956"/>
              <a:gd name="connsiteY17" fmla="*/ 938151 h 2897579"/>
              <a:gd name="connsiteX18" fmla="*/ 2612571 w 2956956"/>
              <a:gd name="connsiteY18" fmla="*/ 641268 h 2897579"/>
              <a:gd name="connsiteX19" fmla="*/ 2671948 w 2956956"/>
              <a:gd name="connsiteY19" fmla="*/ 534390 h 2897579"/>
              <a:gd name="connsiteX20" fmla="*/ 2683823 w 2956956"/>
              <a:gd name="connsiteY20" fmla="*/ 486888 h 2897579"/>
              <a:gd name="connsiteX21" fmla="*/ 2683823 w 2956956"/>
              <a:gd name="connsiteY21" fmla="*/ 237506 h 2897579"/>
              <a:gd name="connsiteX22" fmla="*/ 2671948 w 2956956"/>
              <a:gd name="connsiteY22" fmla="*/ 118753 h 2897579"/>
              <a:gd name="connsiteX23" fmla="*/ 2612571 w 2956956"/>
              <a:gd name="connsiteY23" fmla="*/ 47501 h 2897579"/>
              <a:gd name="connsiteX24" fmla="*/ 2565070 w 2956956"/>
              <a:gd name="connsiteY24" fmla="*/ 0 h 2897579"/>
              <a:gd name="connsiteX25" fmla="*/ 11875 w 2956956"/>
              <a:gd name="connsiteY25" fmla="*/ 0 h 2897579"/>
              <a:gd name="connsiteX26" fmla="*/ 0 w 2956956"/>
              <a:gd name="connsiteY26" fmla="*/ 2897579 h 289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56956" h="2897579">
                <a:moveTo>
                  <a:pt x="0" y="2897579"/>
                </a:moveTo>
                <a:lnTo>
                  <a:pt x="356260" y="2850078"/>
                </a:lnTo>
                <a:lnTo>
                  <a:pt x="665018" y="2719449"/>
                </a:lnTo>
                <a:lnTo>
                  <a:pt x="1187532" y="2731325"/>
                </a:lnTo>
                <a:lnTo>
                  <a:pt x="1745673" y="2731325"/>
                </a:lnTo>
                <a:lnTo>
                  <a:pt x="1852551" y="2743200"/>
                </a:lnTo>
                <a:lnTo>
                  <a:pt x="2375065" y="2755075"/>
                </a:lnTo>
                <a:lnTo>
                  <a:pt x="2695699" y="2719449"/>
                </a:lnTo>
                <a:lnTo>
                  <a:pt x="2885704" y="2600696"/>
                </a:lnTo>
                <a:lnTo>
                  <a:pt x="2956956" y="2505693"/>
                </a:lnTo>
                <a:lnTo>
                  <a:pt x="2933205" y="1959429"/>
                </a:lnTo>
                <a:lnTo>
                  <a:pt x="2897579" y="1662545"/>
                </a:lnTo>
                <a:lnTo>
                  <a:pt x="2885704" y="1472540"/>
                </a:lnTo>
                <a:lnTo>
                  <a:pt x="2814452" y="1211283"/>
                </a:lnTo>
                <a:cubicBezTo>
                  <a:pt x="2802577" y="1179615"/>
                  <a:pt x="2791834" y="1147499"/>
                  <a:pt x="2778826" y="1116280"/>
                </a:cubicBezTo>
                <a:cubicBezTo>
                  <a:pt x="2772017" y="1099939"/>
                  <a:pt x="2761884" y="1085120"/>
                  <a:pt x="2755075" y="1068779"/>
                </a:cubicBezTo>
                <a:cubicBezTo>
                  <a:pt x="2742067" y="1037560"/>
                  <a:pt x="2731007" y="1005562"/>
                  <a:pt x="2719449" y="973777"/>
                </a:cubicBezTo>
                <a:cubicBezTo>
                  <a:pt x="2715171" y="962013"/>
                  <a:pt x="2707574" y="938151"/>
                  <a:pt x="2707574" y="938151"/>
                </a:cubicBezTo>
                <a:lnTo>
                  <a:pt x="2612571" y="641268"/>
                </a:lnTo>
                <a:cubicBezTo>
                  <a:pt x="2632363" y="605642"/>
                  <a:pt x="2654869" y="571394"/>
                  <a:pt x="2671948" y="534390"/>
                </a:cubicBezTo>
                <a:cubicBezTo>
                  <a:pt x="2678788" y="519571"/>
                  <a:pt x="2683823" y="486888"/>
                  <a:pt x="2683823" y="486888"/>
                </a:cubicBezTo>
                <a:lnTo>
                  <a:pt x="2683823" y="237506"/>
                </a:lnTo>
                <a:lnTo>
                  <a:pt x="2671948" y="118753"/>
                </a:lnTo>
                <a:lnTo>
                  <a:pt x="2612571" y="47501"/>
                </a:lnTo>
                <a:lnTo>
                  <a:pt x="2565070" y="0"/>
                </a:lnTo>
                <a:lnTo>
                  <a:pt x="11875" y="0"/>
                </a:lnTo>
                <a:cubicBezTo>
                  <a:pt x="7917" y="961901"/>
                  <a:pt x="3958" y="1923803"/>
                  <a:pt x="0" y="2897579"/>
                </a:cubicBezTo>
                <a:close/>
              </a:path>
            </a:pathLst>
          </a:cu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50" name="Mist trig"/>
          <p:cNvSpPr/>
          <p:nvPr/>
        </p:nvSpPr>
        <p:spPr>
          <a:xfrm>
            <a:off x="4686300" y="1858040"/>
            <a:ext cx="893135" cy="1860697"/>
          </a:xfrm>
          <a:custGeom>
            <a:avLst/>
            <a:gdLst>
              <a:gd name="connsiteX0" fmla="*/ 616688 w 893135"/>
              <a:gd name="connsiteY0" fmla="*/ 1860697 h 1860697"/>
              <a:gd name="connsiteX1" fmla="*/ 622005 w 893135"/>
              <a:gd name="connsiteY1" fmla="*/ 1812851 h 1860697"/>
              <a:gd name="connsiteX2" fmla="*/ 677826 w 893135"/>
              <a:gd name="connsiteY2" fmla="*/ 1804876 h 1860697"/>
              <a:gd name="connsiteX3" fmla="*/ 715040 w 893135"/>
              <a:gd name="connsiteY3" fmla="*/ 1791586 h 1860697"/>
              <a:gd name="connsiteX4" fmla="*/ 749595 w 893135"/>
              <a:gd name="connsiteY4" fmla="*/ 1762346 h 1860697"/>
              <a:gd name="connsiteX5" fmla="*/ 781493 w 893135"/>
              <a:gd name="connsiteY5" fmla="*/ 1746397 h 1860697"/>
              <a:gd name="connsiteX6" fmla="*/ 794784 w 893135"/>
              <a:gd name="connsiteY6" fmla="*/ 1523113 h 1860697"/>
              <a:gd name="connsiteX7" fmla="*/ 805416 w 893135"/>
              <a:gd name="connsiteY7" fmla="*/ 1456660 h 1860697"/>
              <a:gd name="connsiteX8" fmla="*/ 805416 w 893135"/>
              <a:gd name="connsiteY8" fmla="*/ 1432737 h 1860697"/>
              <a:gd name="connsiteX9" fmla="*/ 824023 w 893135"/>
              <a:gd name="connsiteY9" fmla="*/ 1408813 h 1860697"/>
              <a:gd name="connsiteX10" fmla="*/ 826681 w 893135"/>
              <a:gd name="connsiteY10" fmla="*/ 1390207 h 1860697"/>
              <a:gd name="connsiteX11" fmla="*/ 850605 w 893135"/>
              <a:gd name="connsiteY11" fmla="*/ 1382232 h 1860697"/>
              <a:gd name="connsiteX12" fmla="*/ 847947 w 893135"/>
              <a:gd name="connsiteY12" fmla="*/ 1337044 h 1860697"/>
              <a:gd name="connsiteX13" fmla="*/ 821365 w 893135"/>
              <a:gd name="connsiteY13" fmla="*/ 1278565 h 1860697"/>
              <a:gd name="connsiteX14" fmla="*/ 847947 w 893135"/>
              <a:gd name="connsiteY14" fmla="*/ 1262616 h 1860697"/>
              <a:gd name="connsiteX15" fmla="*/ 871870 w 893135"/>
              <a:gd name="connsiteY15" fmla="*/ 1262616 h 1860697"/>
              <a:gd name="connsiteX16" fmla="*/ 877186 w 893135"/>
              <a:gd name="connsiteY16" fmla="*/ 1278565 h 1860697"/>
              <a:gd name="connsiteX17" fmla="*/ 877186 w 893135"/>
              <a:gd name="connsiteY17" fmla="*/ 1278565 h 1860697"/>
              <a:gd name="connsiteX18" fmla="*/ 885160 w 893135"/>
              <a:gd name="connsiteY18" fmla="*/ 1283881 h 1860697"/>
              <a:gd name="connsiteX19" fmla="*/ 893135 w 893135"/>
              <a:gd name="connsiteY19" fmla="*/ 1278565 h 1860697"/>
              <a:gd name="connsiteX20" fmla="*/ 887819 w 893135"/>
              <a:gd name="connsiteY20" fmla="*/ 1145658 h 1860697"/>
              <a:gd name="connsiteX21" fmla="*/ 885160 w 893135"/>
              <a:gd name="connsiteY21" fmla="*/ 1076546 h 1860697"/>
              <a:gd name="connsiteX22" fmla="*/ 855921 w 893135"/>
              <a:gd name="connsiteY22" fmla="*/ 994144 h 1860697"/>
              <a:gd name="connsiteX23" fmla="*/ 829340 w 893135"/>
              <a:gd name="connsiteY23" fmla="*/ 917058 h 1860697"/>
              <a:gd name="connsiteX24" fmla="*/ 813391 w 893135"/>
              <a:gd name="connsiteY24" fmla="*/ 845288 h 1860697"/>
              <a:gd name="connsiteX25" fmla="*/ 805416 w 893135"/>
              <a:gd name="connsiteY25" fmla="*/ 797441 h 1860697"/>
              <a:gd name="connsiteX26" fmla="*/ 789467 w 893135"/>
              <a:gd name="connsiteY26" fmla="*/ 746937 h 1860697"/>
              <a:gd name="connsiteX27" fmla="*/ 781493 w 893135"/>
              <a:gd name="connsiteY27" fmla="*/ 688458 h 1860697"/>
              <a:gd name="connsiteX28" fmla="*/ 762886 w 893135"/>
              <a:gd name="connsiteY28" fmla="*/ 645927 h 1860697"/>
              <a:gd name="connsiteX29" fmla="*/ 738963 w 893135"/>
              <a:gd name="connsiteY29" fmla="*/ 587448 h 1860697"/>
              <a:gd name="connsiteX30" fmla="*/ 730988 w 893135"/>
              <a:gd name="connsiteY30" fmla="*/ 526311 h 1860697"/>
              <a:gd name="connsiteX31" fmla="*/ 741621 w 893135"/>
              <a:gd name="connsiteY31" fmla="*/ 465174 h 1860697"/>
              <a:gd name="connsiteX32" fmla="*/ 757570 w 893135"/>
              <a:gd name="connsiteY32" fmla="*/ 409353 h 1860697"/>
              <a:gd name="connsiteX33" fmla="*/ 765544 w 893135"/>
              <a:gd name="connsiteY33" fmla="*/ 350874 h 1860697"/>
              <a:gd name="connsiteX34" fmla="*/ 770860 w 893135"/>
              <a:gd name="connsiteY34" fmla="*/ 292395 h 1860697"/>
              <a:gd name="connsiteX35" fmla="*/ 768202 w 893135"/>
              <a:gd name="connsiteY35" fmla="*/ 215309 h 1860697"/>
              <a:gd name="connsiteX36" fmla="*/ 741621 w 893135"/>
              <a:gd name="connsiteY36" fmla="*/ 116958 h 1860697"/>
              <a:gd name="connsiteX37" fmla="*/ 712381 w 893135"/>
              <a:gd name="connsiteY37" fmla="*/ 77086 h 1860697"/>
              <a:gd name="connsiteX38" fmla="*/ 656560 w 893135"/>
              <a:gd name="connsiteY38" fmla="*/ 31897 h 1860697"/>
              <a:gd name="connsiteX39" fmla="*/ 603398 w 893135"/>
              <a:gd name="connsiteY39" fmla="*/ 10632 h 1860697"/>
              <a:gd name="connsiteX40" fmla="*/ 510363 w 893135"/>
              <a:gd name="connsiteY40" fmla="*/ 0 h 1860697"/>
              <a:gd name="connsiteX41" fmla="*/ 435935 w 893135"/>
              <a:gd name="connsiteY41" fmla="*/ 7974 h 1860697"/>
              <a:gd name="connsiteX42" fmla="*/ 369481 w 893135"/>
              <a:gd name="connsiteY42" fmla="*/ 2658 h 1860697"/>
              <a:gd name="connsiteX43" fmla="*/ 300370 w 893135"/>
              <a:gd name="connsiteY43" fmla="*/ 5316 h 1860697"/>
              <a:gd name="connsiteX44" fmla="*/ 217967 w 893135"/>
              <a:gd name="connsiteY44" fmla="*/ 15948 h 1860697"/>
              <a:gd name="connsiteX45" fmla="*/ 188728 w 893135"/>
              <a:gd name="connsiteY45" fmla="*/ 31897 h 1860697"/>
              <a:gd name="connsiteX46" fmla="*/ 154172 w 893135"/>
              <a:gd name="connsiteY46" fmla="*/ 63795 h 1860697"/>
              <a:gd name="connsiteX47" fmla="*/ 119616 w 893135"/>
              <a:gd name="connsiteY47" fmla="*/ 87718 h 1860697"/>
              <a:gd name="connsiteX48" fmla="*/ 66453 w 893135"/>
              <a:gd name="connsiteY48" fmla="*/ 103667 h 1860697"/>
              <a:gd name="connsiteX49" fmla="*/ 18607 w 893135"/>
              <a:gd name="connsiteY49" fmla="*/ 135565 h 1860697"/>
              <a:gd name="connsiteX50" fmla="*/ 0 w 893135"/>
              <a:gd name="connsiteY50" fmla="*/ 167462 h 1860697"/>
              <a:gd name="connsiteX51" fmla="*/ 7974 w 893135"/>
              <a:gd name="connsiteY51" fmla="*/ 217967 h 1860697"/>
              <a:gd name="connsiteX52" fmla="*/ 34556 w 893135"/>
              <a:gd name="connsiteY52" fmla="*/ 271130 h 1860697"/>
              <a:gd name="connsiteX53" fmla="*/ 45188 w 893135"/>
              <a:gd name="connsiteY53" fmla="*/ 295053 h 1860697"/>
              <a:gd name="connsiteX54" fmla="*/ 53163 w 893135"/>
              <a:gd name="connsiteY54" fmla="*/ 329609 h 1860697"/>
              <a:gd name="connsiteX55" fmla="*/ 55821 w 893135"/>
              <a:gd name="connsiteY55" fmla="*/ 364165 h 1860697"/>
              <a:gd name="connsiteX56" fmla="*/ 45188 w 893135"/>
              <a:gd name="connsiteY56" fmla="*/ 404037 h 1860697"/>
              <a:gd name="connsiteX57" fmla="*/ 31898 w 893135"/>
              <a:gd name="connsiteY57" fmla="*/ 441251 h 1860697"/>
              <a:gd name="connsiteX58" fmla="*/ 23923 w 893135"/>
              <a:gd name="connsiteY58" fmla="*/ 478465 h 1860697"/>
              <a:gd name="connsiteX59" fmla="*/ 26581 w 893135"/>
              <a:gd name="connsiteY59" fmla="*/ 526311 h 1860697"/>
              <a:gd name="connsiteX60" fmla="*/ 31898 w 893135"/>
              <a:gd name="connsiteY60" fmla="*/ 576816 h 1860697"/>
              <a:gd name="connsiteX61" fmla="*/ 47847 w 893135"/>
              <a:gd name="connsiteY61" fmla="*/ 611372 h 1860697"/>
              <a:gd name="connsiteX62" fmla="*/ 69112 w 893135"/>
              <a:gd name="connsiteY62" fmla="*/ 635295 h 1860697"/>
              <a:gd name="connsiteX63" fmla="*/ 103667 w 893135"/>
              <a:gd name="connsiteY63" fmla="*/ 677825 h 1860697"/>
              <a:gd name="connsiteX64" fmla="*/ 122274 w 893135"/>
              <a:gd name="connsiteY64" fmla="*/ 720355 h 1860697"/>
              <a:gd name="connsiteX65" fmla="*/ 130249 w 893135"/>
              <a:gd name="connsiteY65" fmla="*/ 768202 h 1860697"/>
              <a:gd name="connsiteX66" fmla="*/ 154172 w 893135"/>
              <a:gd name="connsiteY66" fmla="*/ 810732 h 1860697"/>
              <a:gd name="connsiteX67" fmla="*/ 156830 w 893135"/>
              <a:gd name="connsiteY67" fmla="*/ 885160 h 1860697"/>
              <a:gd name="connsiteX68" fmla="*/ 151514 w 893135"/>
              <a:gd name="connsiteY68" fmla="*/ 954272 h 1860697"/>
              <a:gd name="connsiteX69" fmla="*/ 159488 w 893135"/>
              <a:gd name="connsiteY69" fmla="*/ 1020725 h 1860697"/>
              <a:gd name="connsiteX70" fmla="*/ 164805 w 893135"/>
              <a:gd name="connsiteY70" fmla="*/ 1039332 h 1860697"/>
              <a:gd name="connsiteX71" fmla="*/ 188728 w 893135"/>
              <a:gd name="connsiteY71" fmla="*/ 1076546 h 1860697"/>
              <a:gd name="connsiteX72" fmla="*/ 194044 w 893135"/>
              <a:gd name="connsiteY72" fmla="*/ 1121734 h 1860697"/>
              <a:gd name="connsiteX73" fmla="*/ 204677 w 893135"/>
              <a:gd name="connsiteY73" fmla="*/ 1158948 h 1860697"/>
              <a:gd name="connsiteX74" fmla="*/ 212651 w 893135"/>
              <a:gd name="connsiteY74" fmla="*/ 1206795 h 1860697"/>
              <a:gd name="connsiteX75" fmla="*/ 212651 w 893135"/>
              <a:gd name="connsiteY75" fmla="*/ 1249325 h 1860697"/>
              <a:gd name="connsiteX76" fmla="*/ 223284 w 893135"/>
              <a:gd name="connsiteY76" fmla="*/ 1291855 h 1860697"/>
              <a:gd name="connsiteX77" fmla="*/ 247207 w 893135"/>
              <a:gd name="connsiteY77" fmla="*/ 1358309 h 1860697"/>
              <a:gd name="connsiteX78" fmla="*/ 271130 w 893135"/>
              <a:gd name="connsiteY78" fmla="*/ 1384890 h 1860697"/>
              <a:gd name="connsiteX79" fmla="*/ 329609 w 893135"/>
              <a:gd name="connsiteY79" fmla="*/ 1414130 h 1860697"/>
              <a:gd name="connsiteX80" fmla="*/ 369481 w 893135"/>
              <a:gd name="connsiteY80" fmla="*/ 1427420 h 1860697"/>
              <a:gd name="connsiteX81" fmla="*/ 419986 w 893135"/>
              <a:gd name="connsiteY81" fmla="*/ 1454002 h 1860697"/>
              <a:gd name="connsiteX82" fmla="*/ 451884 w 893135"/>
              <a:gd name="connsiteY82" fmla="*/ 1469951 h 1860697"/>
              <a:gd name="connsiteX83" fmla="*/ 481123 w 893135"/>
              <a:gd name="connsiteY83" fmla="*/ 1493874 h 1860697"/>
              <a:gd name="connsiteX84" fmla="*/ 489098 w 893135"/>
              <a:gd name="connsiteY84" fmla="*/ 1581593 h 1860697"/>
              <a:gd name="connsiteX85" fmla="*/ 542260 w 893135"/>
              <a:gd name="connsiteY85" fmla="*/ 1600200 h 1860697"/>
              <a:gd name="connsiteX86" fmla="*/ 560867 w 893135"/>
              <a:gd name="connsiteY86" fmla="*/ 1669311 h 1860697"/>
              <a:gd name="connsiteX87" fmla="*/ 513021 w 893135"/>
              <a:gd name="connsiteY87" fmla="*/ 1690576 h 1860697"/>
              <a:gd name="connsiteX88" fmla="*/ 497072 w 893135"/>
              <a:gd name="connsiteY88" fmla="*/ 1765004 h 1860697"/>
              <a:gd name="connsiteX89" fmla="*/ 486440 w 893135"/>
              <a:gd name="connsiteY89" fmla="*/ 1765004 h 1860697"/>
              <a:gd name="connsiteX90" fmla="*/ 486440 w 893135"/>
              <a:gd name="connsiteY90" fmla="*/ 1802218 h 1860697"/>
              <a:gd name="connsiteX91" fmla="*/ 475807 w 893135"/>
              <a:gd name="connsiteY91" fmla="*/ 1810193 h 1860697"/>
              <a:gd name="connsiteX92" fmla="*/ 475807 w 893135"/>
              <a:gd name="connsiteY92" fmla="*/ 1836774 h 1860697"/>
              <a:gd name="connsiteX93" fmla="*/ 616688 w 893135"/>
              <a:gd name="connsiteY93" fmla="*/ 1860697 h 18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93135" h="1860697">
                <a:moveTo>
                  <a:pt x="616688" y="1860697"/>
                </a:moveTo>
                <a:lnTo>
                  <a:pt x="622005" y="1812851"/>
                </a:lnTo>
                <a:lnTo>
                  <a:pt x="677826" y="1804876"/>
                </a:lnTo>
                <a:lnTo>
                  <a:pt x="715040" y="1791586"/>
                </a:lnTo>
                <a:lnTo>
                  <a:pt x="749595" y="1762346"/>
                </a:lnTo>
                <a:lnTo>
                  <a:pt x="781493" y="1746397"/>
                </a:lnTo>
                <a:lnTo>
                  <a:pt x="794784" y="1523113"/>
                </a:lnTo>
                <a:lnTo>
                  <a:pt x="805416" y="1456660"/>
                </a:lnTo>
                <a:lnTo>
                  <a:pt x="805416" y="1432737"/>
                </a:lnTo>
                <a:lnTo>
                  <a:pt x="824023" y="1408813"/>
                </a:lnTo>
                <a:lnTo>
                  <a:pt x="826681" y="1390207"/>
                </a:lnTo>
                <a:lnTo>
                  <a:pt x="850605" y="1382232"/>
                </a:lnTo>
                <a:lnTo>
                  <a:pt x="847947" y="1337044"/>
                </a:lnTo>
                <a:lnTo>
                  <a:pt x="821365" y="1278565"/>
                </a:lnTo>
                <a:lnTo>
                  <a:pt x="847947" y="1262616"/>
                </a:lnTo>
                <a:lnTo>
                  <a:pt x="871870" y="1262616"/>
                </a:lnTo>
                <a:lnTo>
                  <a:pt x="877186" y="1278565"/>
                </a:lnTo>
                <a:lnTo>
                  <a:pt x="877186" y="1278565"/>
                </a:lnTo>
                <a:lnTo>
                  <a:pt x="885160" y="1283881"/>
                </a:lnTo>
                <a:lnTo>
                  <a:pt x="893135" y="1278565"/>
                </a:lnTo>
                <a:lnTo>
                  <a:pt x="887819" y="1145658"/>
                </a:lnTo>
                <a:lnTo>
                  <a:pt x="885160" y="1076546"/>
                </a:lnTo>
                <a:lnTo>
                  <a:pt x="855921" y="994144"/>
                </a:lnTo>
                <a:lnTo>
                  <a:pt x="829340" y="917058"/>
                </a:lnTo>
                <a:lnTo>
                  <a:pt x="813391" y="845288"/>
                </a:lnTo>
                <a:lnTo>
                  <a:pt x="805416" y="797441"/>
                </a:lnTo>
                <a:lnTo>
                  <a:pt x="789467" y="746937"/>
                </a:lnTo>
                <a:lnTo>
                  <a:pt x="781493" y="688458"/>
                </a:lnTo>
                <a:lnTo>
                  <a:pt x="762886" y="645927"/>
                </a:lnTo>
                <a:lnTo>
                  <a:pt x="738963" y="587448"/>
                </a:lnTo>
                <a:lnTo>
                  <a:pt x="730988" y="526311"/>
                </a:lnTo>
                <a:lnTo>
                  <a:pt x="741621" y="465174"/>
                </a:lnTo>
                <a:lnTo>
                  <a:pt x="757570" y="409353"/>
                </a:lnTo>
                <a:lnTo>
                  <a:pt x="765544" y="350874"/>
                </a:lnTo>
                <a:lnTo>
                  <a:pt x="770860" y="292395"/>
                </a:lnTo>
                <a:lnTo>
                  <a:pt x="768202" y="215309"/>
                </a:lnTo>
                <a:lnTo>
                  <a:pt x="741621" y="116958"/>
                </a:lnTo>
                <a:lnTo>
                  <a:pt x="712381" y="77086"/>
                </a:lnTo>
                <a:lnTo>
                  <a:pt x="656560" y="31897"/>
                </a:lnTo>
                <a:lnTo>
                  <a:pt x="603398" y="10632"/>
                </a:lnTo>
                <a:lnTo>
                  <a:pt x="510363" y="0"/>
                </a:lnTo>
                <a:lnTo>
                  <a:pt x="435935" y="7974"/>
                </a:lnTo>
                <a:lnTo>
                  <a:pt x="369481" y="2658"/>
                </a:lnTo>
                <a:lnTo>
                  <a:pt x="300370" y="5316"/>
                </a:lnTo>
                <a:lnTo>
                  <a:pt x="217967" y="15948"/>
                </a:lnTo>
                <a:lnTo>
                  <a:pt x="188728" y="31897"/>
                </a:lnTo>
                <a:lnTo>
                  <a:pt x="154172" y="63795"/>
                </a:lnTo>
                <a:lnTo>
                  <a:pt x="119616" y="87718"/>
                </a:lnTo>
                <a:lnTo>
                  <a:pt x="66453" y="103667"/>
                </a:lnTo>
                <a:lnTo>
                  <a:pt x="18607" y="135565"/>
                </a:lnTo>
                <a:lnTo>
                  <a:pt x="0" y="167462"/>
                </a:lnTo>
                <a:lnTo>
                  <a:pt x="7974" y="217967"/>
                </a:lnTo>
                <a:lnTo>
                  <a:pt x="34556" y="271130"/>
                </a:lnTo>
                <a:lnTo>
                  <a:pt x="45188" y="295053"/>
                </a:lnTo>
                <a:lnTo>
                  <a:pt x="53163" y="329609"/>
                </a:lnTo>
                <a:lnTo>
                  <a:pt x="55821" y="364165"/>
                </a:lnTo>
                <a:lnTo>
                  <a:pt x="45188" y="404037"/>
                </a:lnTo>
                <a:lnTo>
                  <a:pt x="31898" y="441251"/>
                </a:lnTo>
                <a:lnTo>
                  <a:pt x="23923" y="478465"/>
                </a:lnTo>
                <a:lnTo>
                  <a:pt x="26581" y="526311"/>
                </a:lnTo>
                <a:lnTo>
                  <a:pt x="31898" y="576816"/>
                </a:lnTo>
                <a:lnTo>
                  <a:pt x="47847" y="611372"/>
                </a:lnTo>
                <a:lnTo>
                  <a:pt x="69112" y="635295"/>
                </a:lnTo>
                <a:lnTo>
                  <a:pt x="103667" y="677825"/>
                </a:lnTo>
                <a:lnTo>
                  <a:pt x="122274" y="720355"/>
                </a:lnTo>
                <a:lnTo>
                  <a:pt x="130249" y="768202"/>
                </a:lnTo>
                <a:lnTo>
                  <a:pt x="154172" y="810732"/>
                </a:lnTo>
                <a:lnTo>
                  <a:pt x="156830" y="885160"/>
                </a:lnTo>
                <a:lnTo>
                  <a:pt x="151514" y="954272"/>
                </a:lnTo>
                <a:lnTo>
                  <a:pt x="159488" y="1020725"/>
                </a:lnTo>
                <a:lnTo>
                  <a:pt x="164805" y="1039332"/>
                </a:lnTo>
                <a:lnTo>
                  <a:pt x="188728" y="1076546"/>
                </a:lnTo>
                <a:lnTo>
                  <a:pt x="194044" y="1121734"/>
                </a:lnTo>
                <a:lnTo>
                  <a:pt x="204677" y="1158948"/>
                </a:lnTo>
                <a:lnTo>
                  <a:pt x="212651" y="1206795"/>
                </a:lnTo>
                <a:lnTo>
                  <a:pt x="212651" y="1249325"/>
                </a:lnTo>
                <a:lnTo>
                  <a:pt x="223284" y="1291855"/>
                </a:lnTo>
                <a:lnTo>
                  <a:pt x="247207" y="1358309"/>
                </a:lnTo>
                <a:lnTo>
                  <a:pt x="271130" y="1384890"/>
                </a:lnTo>
                <a:lnTo>
                  <a:pt x="329609" y="1414130"/>
                </a:lnTo>
                <a:lnTo>
                  <a:pt x="369481" y="1427420"/>
                </a:lnTo>
                <a:lnTo>
                  <a:pt x="419986" y="1454002"/>
                </a:lnTo>
                <a:lnTo>
                  <a:pt x="451884" y="1469951"/>
                </a:lnTo>
                <a:lnTo>
                  <a:pt x="481123" y="1493874"/>
                </a:lnTo>
                <a:lnTo>
                  <a:pt x="489098" y="1581593"/>
                </a:lnTo>
                <a:lnTo>
                  <a:pt x="542260" y="1600200"/>
                </a:lnTo>
                <a:lnTo>
                  <a:pt x="560867" y="1669311"/>
                </a:lnTo>
                <a:lnTo>
                  <a:pt x="513021" y="1690576"/>
                </a:lnTo>
                <a:lnTo>
                  <a:pt x="497072" y="1765004"/>
                </a:lnTo>
                <a:lnTo>
                  <a:pt x="486440" y="1765004"/>
                </a:lnTo>
                <a:lnTo>
                  <a:pt x="486440" y="1802218"/>
                </a:lnTo>
                <a:lnTo>
                  <a:pt x="475807" y="1810193"/>
                </a:lnTo>
                <a:lnTo>
                  <a:pt x="475807" y="1836774"/>
                </a:lnTo>
                <a:lnTo>
                  <a:pt x="616688" y="1860697"/>
                </a:lnTo>
                <a:close/>
              </a:path>
            </a:pathLst>
          </a:custGeom>
          <a:solidFill>
            <a:srgbClr val="FF000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51" name="Rail trig"/>
          <p:cNvSpPr/>
          <p:nvPr/>
        </p:nvSpPr>
        <p:spPr>
          <a:xfrm>
            <a:off x="5941219" y="2969419"/>
            <a:ext cx="1385887" cy="907256"/>
          </a:xfrm>
          <a:custGeom>
            <a:avLst/>
            <a:gdLst>
              <a:gd name="connsiteX0" fmla="*/ 180975 w 1385887"/>
              <a:gd name="connsiteY0" fmla="*/ 335756 h 907256"/>
              <a:gd name="connsiteX1" fmla="*/ 166687 w 1385887"/>
              <a:gd name="connsiteY1" fmla="*/ 445294 h 907256"/>
              <a:gd name="connsiteX2" fmla="*/ 166687 w 1385887"/>
              <a:gd name="connsiteY2" fmla="*/ 481012 h 907256"/>
              <a:gd name="connsiteX3" fmla="*/ 178594 w 1385887"/>
              <a:gd name="connsiteY3" fmla="*/ 483394 h 907256"/>
              <a:gd name="connsiteX4" fmla="*/ 176212 w 1385887"/>
              <a:gd name="connsiteY4" fmla="*/ 528637 h 907256"/>
              <a:gd name="connsiteX5" fmla="*/ 216694 w 1385887"/>
              <a:gd name="connsiteY5" fmla="*/ 528637 h 907256"/>
              <a:gd name="connsiteX6" fmla="*/ 214312 w 1385887"/>
              <a:gd name="connsiteY6" fmla="*/ 566737 h 907256"/>
              <a:gd name="connsiteX7" fmla="*/ 195262 w 1385887"/>
              <a:gd name="connsiteY7" fmla="*/ 723900 h 907256"/>
              <a:gd name="connsiteX8" fmla="*/ 142875 w 1385887"/>
              <a:gd name="connsiteY8" fmla="*/ 752475 h 907256"/>
              <a:gd name="connsiteX9" fmla="*/ 128587 w 1385887"/>
              <a:gd name="connsiteY9" fmla="*/ 773906 h 907256"/>
              <a:gd name="connsiteX10" fmla="*/ 102394 w 1385887"/>
              <a:gd name="connsiteY10" fmla="*/ 771525 h 907256"/>
              <a:gd name="connsiteX11" fmla="*/ 71437 w 1385887"/>
              <a:gd name="connsiteY11" fmla="*/ 762000 h 907256"/>
              <a:gd name="connsiteX12" fmla="*/ 52387 w 1385887"/>
              <a:gd name="connsiteY12" fmla="*/ 776287 h 907256"/>
              <a:gd name="connsiteX13" fmla="*/ 38100 w 1385887"/>
              <a:gd name="connsiteY13" fmla="*/ 792956 h 907256"/>
              <a:gd name="connsiteX14" fmla="*/ 11906 w 1385887"/>
              <a:gd name="connsiteY14" fmla="*/ 792956 h 907256"/>
              <a:gd name="connsiteX15" fmla="*/ 0 w 1385887"/>
              <a:gd name="connsiteY15" fmla="*/ 812006 h 907256"/>
              <a:gd name="connsiteX16" fmla="*/ 47625 w 1385887"/>
              <a:gd name="connsiteY16" fmla="*/ 821531 h 907256"/>
              <a:gd name="connsiteX17" fmla="*/ 95250 w 1385887"/>
              <a:gd name="connsiteY17" fmla="*/ 807244 h 907256"/>
              <a:gd name="connsiteX18" fmla="*/ 123825 w 1385887"/>
              <a:gd name="connsiteY18" fmla="*/ 814387 h 907256"/>
              <a:gd name="connsiteX19" fmla="*/ 147637 w 1385887"/>
              <a:gd name="connsiteY19" fmla="*/ 835819 h 907256"/>
              <a:gd name="connsiteX20" fmla="*/ 178594 w 1385887"/>
              <a:gd name="connsiteY20" fmla="*/ 835819 h 907256"/>
              <a:gd name="connsiteX21" fmla="*/ 219075 w 1385887"/>
              <a:gd name="connsiteY21" fmla="*/ 835819 h 907256"/>
              <a:gd name="connsiteX22" fmla="*/ 259556 w 1385887"/>
              <a:gd name="connsiteY22" fmla="*/ 828675 h 907256"/>
              <a:gd name="connsiteX23" fmla="*/ 278606 w 1385887"/>
              <a:gd name="connsiteY23" fmla="*/ 840581 h 907256"/>
              <a:gd name="connsiteX24" fmla="*/ 330994 w 1385887"/>
              <a:gd name="connsiteY24" fmla="*/ 845344 h 907256"/>
              <a:gd name="connsiteX25" fmla="*/ 364331 w 1385887"/>
              <a:gd name="connsiteY25" fmla="*/ 840581 h 907256"/>
              <a:gd name="connsiteX26" fmla="*/ 402431 w 1385887"/>
              <a:gd name="connsiteY26" fmla="*/ 862012 h 907256"/>
              <a:gd name="connsiteX27" fmla="*/ 438150 w 1385887"/>
              <a:gd name="connsiteY27" fmla="*/ 864394 h 907256"/>
              <a:gd name="connsiteX28" fmla="*/ 476250 w 1385887"/>
              <a:gd name="connsiteY28" fmla="*/ 869156 h 907256"/>
              <a:gd name="connsiteX29" fmla="*/ 547687 w 1385887"/>
              <a:gd name="connsiteY29" fmla="*/ 892969 h 907256"/>
              <a:gd name="connsiteX30" fmla="*/ 590550 w 1385887"/>
              <a:gd name="connsiteY30" fmla="*/ 883444 h 907256"/>
              <a:gd name="connsiteX31" fmla="*/ 635794 w 1385887"/>
              <a:gd name="connsiteY31" fmla="*/ 897731 h 907256"/>
              <a:gd name="connsiteX32" fmla="*/ 669131 w 1385887"/>
              <a:gd name="connsiteY32" fmla="*/ 907256 h 907256"/>
              <a:gd name="connsiteX33" fmla="*/ 719137 w 1385887"/>
              <a:gd name="connsiteY33" fmla="*/ 878681 h 907256"/>
              <a:gd name="connsiteX34" fmla="*/ 759619 w 1385887"/>
              <a:gd name="connsiteY34" fmla="*/ 878681 h 907256"/>
              <a:gd name="connsiteX35" fmla="*/ 800100 w 1385887"/>
              <a:gd name="connsiteY35" fmla="*/ 850106 h 907256"/>
              <a:gd name="connsiteX36" fmla="*/ 833437 w 1385887"/>
              <a:gd name="connsiteY36" fmla="*/ 833437 h 907256"/>
              <a:gd name="connsiteX37" fmla="*/ 885825 w 1385887"/>
              <a:gd name="connsiteY37" fmla="*/ 800100 h 907256"/>
              <a:gd name="connsiteX38" fmla="*/ 931069 w 1385887"/>
              <a:gd name="connsiteY38" fmla="*/ 792956 h 907256"/>
              <a:gd name="connsiteX39" fmla="*/ 978694 w 1385887"/>
              <a:gd name="connsiteY39" fmla="*/ 797719 h 907256"/>
              <a:gd name="connsiteX40" fmla="*/ 1031081 w 1385887"/>
              <a:gd name="connsiteY40" fmla="*/ 800100 h 907256"/>
              <a:gd name="connsiteX41" fmla="*/ 1021556 w 1385887"/>
              <a:gd name="connsiteY41" fmla="*/ 776287 h 907256"/>
              <a:gd name="connsiteX42" fmla="*/ 1021556 w 1385887"/>
              <a:gd name="connsiteY42" fmla="*/ 742950 h 907256"/>
              <a:gd name="connsiteX43" fmla="*/ 1045369 w 1385887"/>
              <a:gd name="connsiteY43" fmla="*/ 716756 h 907256"/>
              <a:gd name="connsiteX44" fmla="*/ 1066800 w 1385887"/>
              <a:gd name="connsiteY44" fmla="*/ 704850 h 907256"/>
              <a:gd name="connsiteX45" fmla="*/ 1076325 w 1385887"/>
              <a:gd name="connsiteY45" fmla="*/ 678656 h 907256"/>
              <a:gd name="connsiteX46" fmla="*/ 1083469 w 1385887"/>
              <a:gd name="connsiteY46" fmla="*/ 659606 h 907256"/>
              <a:gd name="connsiteX47" fmla="*/ 1109662 w 1385887"/>
              <a:gd name="connsiteY47" fmla="*/ 640556 h 907256"/>
              <a:gd name="connsiteX48" fmla="*/ 1140619 w 1385887"/>
              <a:gd name="connsiteY48" fmla="*/ 626269 h 907256"/>
              <a:gd name="connsiteX49" fmla="*/ 1171575 w 1385887"/>
              <a:gd name="connsiteY49" fmla="*/ 616744 h 907256"/>
              <a:gd name="connsiteX50" fmla="*/ 1195387 w 1385887"/>
              <a:gd name="connsiteY50" fmla="*/ 616744 h 907256"/>
              <a:gd name="connsiteX51" fmla="*/ 1219200 w 1385887"/>
              <a:gd name="connsiteY51" fmla="*/ 592931 h 907256"/>
              <a:gd name="connsiteX52" fmla="*/ 1250156 w 1385887"/>
              <a:gd name="connsiteY52" fmla="*/ 595312 h 907256"/>
              <a:gd name="connsiteX53" fmla="*/ 1371600 w 1385887"/>
              <a:gd name="connsiteY53" fmla="*/ 504825 h 907256"/>
              <a:gd name="connsiteX54" fmla="*/ 1385887 w 1385887"/>
              <a:gd name="connsiteY54" fmla="*/ 338137 h 907256"/>
              <a:gd name="connsiteX55" fmla="*/ 1309687 w 1385887"/>
              <a:gd name="connsiteY55" fmla="*/ 338137 h 907256"/>
              <a:gd name="connsiteX56" fmla="*/ 1304925 w 1385887"/>
              <a:gd name="connsiteY56" fmla="*/ 2381 h 907256"/>
              <a:gd name="connsiteX57" fmla="*/ 1138237 w 1385887"/>
              <a:gd name="connsiteY57" fmla="*/ 0 h 907256"/>
              <a:gd name="connsiteX58" fmla="*/ 180975 w 1385887"/>
              <a:gd name="connsiteY58" fmla="*/ 335756 h 90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385887" h="907256">
                <a:moveTo>
                  <a:pt x="180975" y="335756"/>
                </a:moveTo>
                <a:lnTo>
                  <a:pt x="166687" y="445294"/>
                </a:lnTo>
                <a:lnTo>
                  <a:pt x="166687" y="481012"/>
                </a:lnTo>
                <a:lnTo>
                  <a:pt x="178594" y="483394"/>
                </a:lnTo>
                <a:lnTo>
                  <a:pt x="176212" y="528637"/>
                </a:lnTo>
                <a:lnTo>
                  <a:pt x="216694" y="528637"/>
                </a:lnTo>
                <a:lnTo>
                  <a:pt x="214312" y="566737"/>
                </a:lnTo>
                <a:lnTo>
                  <a:pt x="195262" y="723900"/>
                </a:lnTo>
                <a:lnTo>
                  <a:pt x="142875" y="752475"/>
                </a:lnTo>
                <a:lnTo>
                  <a:pt x="128587" y="773906"/>
                </a:lnTo>
                <a:lnTo>
                  <a:pt x="102394" y="771525"/>
                </a:lnTo>
                <a:lnTo>
                  <a:pt x="71437" y="762000"/>
                </a:lnTo>
                <a:lnTo>
                  <a:pt x="52387" y="776287"/>
                </a:lnTo>
                <a:lnTo>
                  <a:pt x="38100" y="792956"/>
                </a:lnTo>
                <a:lnTo>
                  <a:pt x="11906" y="792956"/>
                </a:lnTo>
                <a:lnTo>
                  <a:pt x="0" y="812006"/>
                </a:lnTo>
                <a:lnTo>
                  <a:pt x="47625" y="821531"/>
                </a:lnTo>
                <a:lnTo>
                  <a:pt x="95250" y="807244"/>
                </a:lnTo>
                <a:lnTo>
                  <a:pt x="123825" y="814387"/>
                </a:lnTo>
                <a:lnTo>
                  <a:pt x="147637" y="835819"/>
                </a:lnTo>
                <a:lnTo>
                  <a:pt x="178594" y="835819"/>
                </a:lnTo>
                <a:lnTo>
                  <a:pt x="219075" y="835819"/>
                </a:lnTo>
                <a:lnTo>
                  <a:pt x="259556" y="828675"/>
                </a:lnTo>
                <a:lnTo>
                  <a:pt x="278606" y="840581"/>
                </a:lnTo>
                <a:lnTo>
                  <a:pt x="330994" y="845344"/>
                </a:lnTo>
                <a:lnTo>
                  <a:pt x="364331" y="840581"/>
                </a:lnTo>
                <a:lnTo>
                  <a:pt x="402431" y="862012"/>
                </a:lnTo>
                <a:lnTo>
                  <a:pt x="438150" y="864394"/>
                </a:lnTo>
                <a:lnTo>
                  <a:pt x="476250" y="869156"/>
                </a:lnTo>
                <a:lnTo>
                  <a:pt x="547687" y="892969"/>
                </a:lnTo>
                <a:lnTo>
                  <a:pt x="590550" y="883444"/>
                </a:lnTo>
                <a:lnTo>
                  <a:pt x="635794" y="897731"/>
                </a:lnTo>
                <a:lnTo>
                  <a:pt x="669131" y="907256"/>
                </a:lnTo>
                <a:lnTo>
                  <a:pt x="719137" y="878681"/>
                </a:lnTo>
                <a:lnTo>
                  <a:pt x="759619" y="878681"/>
                </a:lnTo>
                <a:lnTo>
                  <a:pt x="800100" y="850106"/>
                </a:lnTo>
                <a:lnTo>
                  <a:pt x="833437" y="833437"/>
                </a:lnTo>
                <a:lnTo>
                  <a:pt x="885825" y="800100"/>
                </a:lnTo>
                <a:lnTo>
                  <a:pt x="931069" y="792956"/>
                </a:lnTo>
                <a:lnTo>
                  <a:pt x="978694" y="797719"/>
                </a:lnTo>
                <a:lnTo>
                  <a:pt x="1031081" y="800100"/>
                </a:lnTo>
                <a:lnTo>
                  <a:pt x="1021556" y="776287"/>
                </a:lnTo>
                <a:lnTo>
                  <a:pt x="1021556" y="742950"/>
                </a:lnTo>
                <a:lnTo>
                  <a:pt x="1045369" y="716756"/>
                </a:lnTo>
                <a:lnTo>
                  <a:pt x="1066800" y="704850"/>
                </a:lnTo>
                <a:lnTo>
                  <a:pt x="1076325" y="678656"/>
                </a:lnTo>
                <a:lnTo>
                  <a:pt x="1083469" y="659606"/>
                </a:lnTo>
                <a:lnTo>
                  <a:pt x="1109662" y="640556"/>
                </a:lnTo>
                <a:lnTo>
                  <a:pt x="1140619" y="626269"/>
                </a:lnTo>
                <a:lnTo>
                  <a:pt x="1171575" y="616744"/>
                </a:lnTo>
                <a:lnTo>
                  <a:pt x="1195387" y="616744"/>
                </a:lnTo>
                <a:lnTo>
                  <a:pt x="1219200" y="592931"/>
                </a:lnTo>
                <a:lnTo>
                  <a:pt x="1250156" y="595312"/>
                </a:lnTo>
                <a:lnTo>
                  <a:pt x="1371600" y="504825"/>
                </a:lnTo>
                <a:lnTo>
                  <a:pt x="1385887" y="338137"/>
                </a:lnTo>
                <a:lnTo>
                  <a:pt x="1309687" y="338137"/>
                </a:lnTo>
                <a:cubicBezTo>
                  <a:pt x="1308100" y="226218"/>
                  <a:pt x="1306512" y="114300"/>
                  <a:pt x="1304925" y="2381"/>
                </a:cubicBezTo>
                <a:lnTo>
                  <a:pt x="1138237" y="0"/>
                </a:lnTo>
                <a:lnTo>
                  <a:pt x="180975" y="335756"/>
                </a:lnTo>
                <a:close/>
              </a:path>
            </a:pathLst>
          </a:custGeom>
          <a:solidFill>
            <a:srgbClr val="FF000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52" name="Waterfall trig"/>
          <p:cNvSpPr/>
          <p:nvPr/>
        </p:nvSpPr>
        <p:spPr>
          <a:xfrm>
            <a:off x="5495925" y="3370263"/>
            <a:ext cx="500063" cy="358775"/>
          </a:xfrm>
          <a:custGeom>
            <a:avLst/>
            <a:gdLst>
              <a:gd name="connsiteX0" fmla="*/ 11906 w 500063"/>
              <a:gd name="connsiteY0" fmla="*/ 350044 h 359569"/>
              <a:gd name="connsiteX1" fmla="*/ 107156 w 500063"/>
              <a:gd name="connsiteY1" fmla="*/ 357187 h 359569"/>
              <a:gd name="connsiteX2" fmla="*/ 204788 w 500063"/>
              <a:gd name="connsiteY2" fmla="*/ 354806 h 359569"/>
              <a:gd name="connsiteX3" fmla="*/ 261938 w 500063"/>
              <a:gd name="connsiteY3" fmla="*/ 354806 h 359569"/>
              <a:gd name="connsiteX4" fmla="*/ 323850 w 500063"/>
              <a:gd name="connsiteY4" fmla="*/ 359569 h 359569"/>
              <a:gd name="connsiteX5" fmla="*/ 378619 w 500063"/>
              <a:gd name="connsiteY5" fmla="*/ 330994 h 359569"/>
              <a:gd name="connsiteX6" fmla="*/ 385763 w 500063"/>
              <a:gd name="connsiteY6" fmla="*/ 300037 h 359569"/>
              <a:gd name="connsiteX7" fmla="*/ 411956 w 500063"/>
              <a:gd name="connsiteY7" fmla="*/ 283369 h 359569"/>
              <a:gd name="connsiteX8" fmla="*/ 433388 w 500063"/>
              <a:gd name="connsiteY8" fmla="*/ 266700 h 359569"/>
              <a:gd name="connsiteX9" fmla="*/ 454819 w 500063"/>
              <a:gd name="connsiteY9" fmla="*/ 230981 h 359569"/>
              <a:gd name="connsiteX10" fmla="*/ 483394 w 500063"/>
              <a:gd name="connsiteY10" fmla="*/ 180975 h 359569"/>
              <a:gd name="connsiteX11" fmla="*/ 497681 w 500063"/>
              <a:gd name="connsiteY11" fmla="*/ 119062 h 359569"/>
              <a:gd name="connsiteX12" fmla="*/ 500063 w 500063"/>
              <a:gd name="connsiteY12" fmla="*/ 73819 h 359569"/>
              <a:gd name="connsiteX13" fmla="*/ 490538 w 500063"/>
              <a:gd name="connsiteY13" fmla="*/ 28575 h 359569"/>
              <a:gd name="connsiteX14" fmla="*/ 461963 w 500063"/>
              <a:gd name="connsiteY14" fmla="*/ 14287 h 359569"/>
              <a:gd name="connsiteX15" fmla="*/ 411956 w 500063"/>
              <a:gd name="connsiteY15" fmla="*/ 0 h 359569"/>
              <a:gd name="connsiteX16" fmla="*/ 357188 w 500063"/>
              <a:gd name="connsiteY16" fmla="*/ 2381 h 359569"/>
              <a:gd name="connsiteX17" fmla="*/ 302419 w 500063"/>
              <a:gd name="connsiteY17" fmla="*/ 30956 h 359569"/>
              <a:gd name="connsiteX18" fmla="*/ 266700 w 500063"/>
              <a:gd name="connsiteY18" fmla="*/ 61912 h 359569"/>
              <a:gd name="connsiteX19" fmla="*/ 235744 w 500063"/>
              <a:gd name="connsiteY19" fmla="*/ 109537 h 359569"/>
              <a:gd name="connsiteX20" fmla="*/ 209550 w 500063"/>
              <a:gd name="connsiteY20" fmla="*/ 159544 h 359569"/>
              <a:gd name="connsiteX21" fmla="*/ 178594 w 500063"/>
              <a:gd name="connsiteY21" fmla="*/ 214312 h 359569"/>
              <a:gd name="connsiteX22" fmla="*/ 166688 w 500063"/>
              <a:gd name="connsiteY22" fmla="*/ 259556 h 359569"/>
              <a:gd name="connsiteX23" fmla="*/ 114300 w 500063"/>
              <a:gd name="connsiteY23" fmla="*/ 288131 h 359569"/>
              <a:gd name="connsiteX24" fmla="*/ 50006 w 500063"/>
              <a:gd name="connsiteY24" fmla="*/ 290512 h 359569"/>
              <a:gd name="connsiteX25" fmla="*/ 0 w 500063"/>
              <a:gd name="connsiteY25" fmla="*/ 297656 h 359569"/>
              <a:gd name="connsiteX26" fmla="*/ 11906 w 500063"/>
              <a:gd name="connsiteY26" fmla="*/ 350044 h 3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0063" h="359569">
                <a:moveTo>
                  <a:pt x="11906" y="350044"/>
                </a:moveTo>
                <a:lnTo>
                  <a:pt x="107156" y="357187"/>
                </a:lnTo>
                <a:lnTo>
                  <a:pt x="204788" y="354806"/>
                </a:lnTo>
                <a:lnTo>
                  <a:pt x="261938" y="354806"/>
                </a:lnTo>
                <a:lnTo>
                  <a:pt x="323850" y="359569"/>
                </a:lnTo>
                <a:lnTo>
                  <a:pt x="378619" y="330994"/>
                </a:lnTo>
                <a:lnTo>
                  <a:pt x="385763" y="300037"/>
                </a:lnTo>
                <a:lnTo>
                  <a:pt x="411956" y="283369"/>
                </a:lnTo>
                <a:lnTo>
                  <a:pt x="433388" y="266700"/>
                </a:lnTo>
                <a:lnTo>
                  <a:pt x="454819" y="230981"/>
                </a:lnTo>
                <a:lnTo>
                  <a:pt x="483394" y="180975"/>
                </a:lnTo>
                <a:lnTo>
                  <a:pt x="497681" y="119062"/>
                </a:lnTo>
                <a:lnTo>
                  <a:pt x="500063" y="73819"/>
                </a:lnTo>
                <a:lnTo>
                  <a:pt x="490538" y="28575"/>
                </a:lnTo>
                <a:lnTo>
                  <a:pt x="461963" y="14287"/>
                </a:lnTo>
                <a:lnTo>
                  <a:pt x="411956" y="0"/>
                </a:lnTo>
                <a:lnTo>
                  <a:pt x="357188" y="2381"/>
                </a:lnTo>
                <a:lnTo>
                  <a:pt x="302419" y="30956"/>
                </a:lnTo>
                <a:lnTo>
                  <a:pt x="266700" y="61912"/>
                </a:lnTo>
                <a:lnTo>
                  <a:pt x="235744" y="109537"/>
                </a:lnTo>
                <a:lnTo>
                  <a:pt x="209550" y="159544"/>
                </a:lnTo>
                <a:lnTo>
                  <a:pt x="178594" y="214312"/>
                </a:lnTo>
                <a:lnTo>
                  <a:pt x="166688" y="259556"/>
                </a:lnTo>
                <a:lnTo>
                  <a:pt x="114300" y="288131"/>
                </a:lnTo>
                <a:lnTo>
                  <a:pt x="50006" y="290512"/>
                </a:lnTo>
                <a:lnTo>
                  <a:pt x="0" y="297656"/>
                </a:lnTo>
                <a:lnTo>
                  <a:pt x="11906" y="350044"/>
                </a:lnTo>
                <a:close/>
              </a:path>
            </a:pathLst>
          </a:custGeom>
          <a:solidFill>
            <a:srgbClr val="FF000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5" name="Rocks trig"/>
          <p:cNvSpPr/>
          <p:nvPr/>
        </p:nvSpPr>
        <p:spPr>
          <a:xfrm>
            <a:off x="6675438" y="3287713"/>
            <a:ext cx="1052512" cy="1109662"/>
          </a:xfrm>
          <a:custGeom>
            <a:avLst/>
            <a:gdLst>
              <a:gd name="connsiteX0" fmla="*/ 1051840 w 1051840"/>
              <a:gd name="connsiteY0" fmla="*/ 1110744 h 1110744"/>
              <a:gd name="connsiteX1" fmla="*/ 967693 w 1051840"/>
              <a:gd name="connsiteY1" fmla="*/ 1110744 h 1110744"/>
              <a:gd name="connsiteX2" fmla="*/ 922815 w 1051840"/>
              <a:gd name="connsiteY2" fmla="*/ 1096719 h 1110744"/>
              <a:gd name="connsiteX3" fmla="*/ 889156 w 1051840"/>
              <a:gd name="connsiteY3" fmla="*/ 1077085 h 1110744"/>
              <a:gd name="connsiteX4" fmla="*/ 841472 w 1051840"/>
              <a:gd name="connsiteY4" fmla="*/ 1065865 h 1110744"/>
              <a:gd name="connsiteX5" fmla="*/ 863912 w 1051840"/>
              <a:gd name="connsiteY5" fmla="*/ 1020987 h 1110744"/>
              <a:gd name="connsiteX6" fmla="*/ 889156 w 1051840"/>
              <a:gd name="connsiteY6" fmla="*/ 995742 h 1110744"/>
              <a:gd name="connsiteX7" fmla="*/ 833058 w 1051840"/>
              <a:gd name="connsiteY7" fmla="*/ 992938 h 1110744"/>
              <a:gd name="connsiteX8" fmla="*/ 799399 w 1051840"/>
              <a:gd name="connsiteY8" fmla="*/ 998547 h 1110744"/>
              <a:gd name="connsiteX9" fmla="*/ 732081 w 1051840"/>
              <a:gd name="connsiteY9" fmla="*/ 1001352 h 1110744"/>
              <a:gd name="connsiteX10" fmla="*/ 664763 w 1051840"/>
              <a:gd name="connsiteY10" fmla="*/ 1004157 h 1110744"/>
              <a:gd name="connsiteX11" fmla="*/ 633909 w 1051840"/>
              <a:gd name="connsiteY11" fmla="*/ 1004157 h 1110744"/>
              <a:gd name="connsiteX12" fmla="*/ 625494 w 1051840"/>
              <a:gd name="connsiteY12" fmla="*/ 990133 h 1110744"/>
              <a:gd name="connsiteX13" fmla="*/ 510493 w 1051840"/>
              <a:gd name="connsiteY13" fmla="*/ 1001352 h 1110744"/>
              <a:gd name="connsiteX14" fmla="*/ 490859 w 1051840"/>
              <a:gd name="connsiteY14" fmla="*/ 992938 h 1110744"/>
              <a:gd name="connsiteX15" fmla="*/ 474029 w 1051840"/>
              <a:gd name="connsiteY15" fmla="*/ 967693 h 1110744"/>
              <a:gd name="connsiteX16" fmla="*/ 471225 w 1051840"/>
              <a:gd name="connsiteY16" fmla="*/ 925620 h 1110744"/>
              <a:gd name="connsiteX17" fmla="*/ 482444 w 1051840"/>
              <a:gd name="connsiteY17" fmla="*/ 897571 h 1110744"/>
              <a:gd name="connsiteX18" fmla="*/ 482444 w 1051840"/>
              <a:gd name="connsiteY18" fmla="*/ 877936 h 1110744"/>
              <a:gd name="connsiteX19" fmla="*/ 482444 w 1051840"/>
              <a:gd name="connsiteY19" fmla="*/ 877936 h 1110744"/>
              <a:gd name="connsiteX20" fmla="*/ 445980 w 1051840"/>
              <a:gd name="connsiteY20" fmla="*/ 858302 h 1110744"/>
              <a:gd name="connsiteX21" fmla="*/ 429151 w 1051840"/>
              <a:gd name="connsiteY21" fmla="*/ 847082 h 1110744"/>
              <a:gd name="connsiteX22" fmla="*/ 381467 w 1051840"/>
              <a:gd name="connsiteY22" fmla="*/ 841473 h 1110744"/>
              <a:gd name="connsiteX23" fmla="*/ 328174 w 1051840"/>
              <a:gd name="connsiteY23" fmla="*/ 855497 h 1110744"/>
              <a:gd name="connsiteX24" fmla="*/ 297320 w 1051840"/>
              <a:gd name="connsiteY24" fmla="*/ 847082 h 1110744"/>
              <a:gd name="connsiteX25" fmla="*/ 291710 w 1051840"/>
              <a:gd name="connsiteY25" fmla="*/ 819033 h 1110744"/>
              <a:gd name="connsiteX26" fmla="*/ 255247 w 1051840"/>
              <a:gd name="connsiteY26" fmla="*/ 782569 h 1110744"/>
              <a:gd name="connsiteX27" fmla="*/ 201953 w 1051840"/>
              <a:gd name="connsiteY27" fmla="*/ 762935 h 1110744"/>
              <a:gd name="connsiteX28" fmla="*/ 148660 w 1051840"/>
              <a:gd name="connsiteY28" fmla="*/ 762935 h 1110744"/>
              <a:gd name="connsiteX29" fmla="*/ 103782 w 1051840"/>
              <a:gd name="connsiteY29" fmla="*/ 760130 h 1110744"/>
              <a:gd name="connsiteX30" fmla="*/ 84147 w 1051840"/>
              <a:gd name="connsiteY30" fmla="*/ 743301 h 1110744"/>
              <a:gd name="connsiteX31" fmla="*/ 84147 w 1051840"/>
              <a:gd name="connsiteY31" fmla="*/ 743301 h 1110744"/>
              <a:gd name="connsiteX32" fmla="*/ 78537 w 1051840"/>
              <a:gd name="connsiteY32" fmla="*/ 720861 h 1110744"/>
              <a:gd name="connsiteX33" fmla="*/ 0 w 1051840"/>
              <a:gd name="connsiteY33" fmla="*/ 684398 h 1110744"/>
              <a:gd name="connsiteX34" fmla="*/ 22439 w 1051840"/>
              <a:gd name="connsiteY34" fmla="*/ 653544 h 1110744"/>
              <a:gd name="connsiteX35" fmla="*/ 67318 w 1051840"/>
              <a:gd name="connsiteY35" fmla="*/ 633909 h 1110744"/>
              <a:gd name="connsiteX36" fmla="*/ 129026 w 1051840"/>
              <a:gd name="connsiteY36" fmla="*/ 622690 h 1110744"/>
              <a:gd name="connsiteX37" fmla="*/ 187929 w 1051840"/>
              <a:gd name="connsiteY37" fmla="*/ 603055 h 1110744"/>
              <a:gd name="connsiteX38" fmla="*/ 235612 w 1051840"/>
              <a:gd name="connsiteY38" fmla="*/ 589031 h 1110744"/>
              <a:gd name="connsiteX39" fmla="*/ 286101 w 1051840"/>
              <a:gd name="connsiteY39" fmla="*/ 560982 h 1110744"/>
              <a:gd name="connsiteX40" fmla="*/ 319759 w 1051840"/>
              <a:gd name="connsiteY40" fmla="*/ 552567 h 1110744"/>
              <a:gd name="connsiteX41" fmla="*/ 359028 w 1051840"/>
              <a:gd name="connsiteY41" fmla="*/ 518908 h 1110744"/>
              <a:gd name="connsiteX42" fmla="*/ 392687 w 1051840"/>
              <a:gd name="connsiteY42" fmla="*/ 485249 h 1110744"/>
              <a:gd name="connsiteX43" fmla="*/ 401102 w 1051840"/>
              <a:gd name="connsiteY43" fmla="*/ 457200 h 1110744"/>
              <a:gd name="connsiteX44" fmla="*/ 429151 w 1051840"/>
              <a:gd name="connsiteY44" fmla="*/ 437566 h 1110744"/>
              <a:gd name="connsiteX45" fmla="*/ 490859 w 1051840"/>
              <a:gd name="connsiteY45" fmla="*/ 445981 h 1110744"/>
              <a:gd name="connsiteX46" fmla="*/ 496469 w 1051840"/>
              <a:gd name="connsiteY46" fmla="*/ 367443 h 1110744"/>
              <a:gd name="connsiteX47" fmla="*/ 510493 w 1051840"/>
              <a:gd name="connsiteY47" fmla="*/ 336589 h 1110744"/>
              <a:gd name="connsiteX48" fmla="*/ 521713 w 1051840"/>
              <a:gd name="connsiteY48" fmla="*/ 305735 h 1110744"/>
              <a:gd name="connsiteX49" fmla="*/ 544152 w 1051840"/>
              <a:gd name="connsiteY49" fmla="*/ 297320 h 1110744"/>
              <a:gd name="connsiteX50" fmla="*/ 563786 w 1051840"/>
              <a:gd name="connsiteY50" fmla="*/ 308540 h 1110744"/>
              <a:gd name="connsiteX51" fmla="*/ 555372 w 1051840"/>
              <a:gd name="connsiteY51" fmla="*/ 263661 h 1110744"/>
              <a:gd name="connsiteX52" fmla="*/ 555372 w 1051840"/>
              <a:gd name="connsiteY52" fmla="*/ 263661 h 1110744"/>
              <a:gd name="connsiteX53" fmla="*/ 575006 w 1051840"/>
              <a:gd name="connsiteY53" fmla="*/ 241222 h 1110744"/>
              <a:gd name="connsiteX54" fmla="*/ 591836 w 1051840"/>
              <a:gd name="connsiteY54" fmla="*/ 232808 h 1110744"/>
              <a:gd name="connsiteX55" fmla="*/ 605860 w 1051840"/>
              <a:gd name="connsiteY55" fmla="*/ 227198 h 1110744"/>
              <a:gd name="connsiteX56" fmla="*/ 619885 w 1051840"/>
              <a:gd name="connsiteY56" fmla="*/ 213173 h 1110744"/>
              <a:gd name="connsiteX57" fmla="*/ 636714 w 1051840"/>
              <a:gd name="connsiteY57" fmla="*/ 204758 h 1110744"/>
              <a:gd name="connsiteX58" fmla="*/ 656348 w 1051840"/>
              <a:gd name="connsiteY58" fmla="*/ 204758 h 1110744"/>
              <a:gd name="connsiteX59" fmla="*/ 681593 w 1051840"/>
              <a:gd name="connsiteY59" fmla="*/ 204758 h 1110744"/>
              <a:gd name="connsiteX60" fmla="*/ 712447 w 1051840"/>
              <a:gd name="connsiteY60" fmla="*/ 196344 h 1110744"/>
              <a:gd name="connsiteX61" fmla="*/ 729276 w 1051840"/>
              <a:gd name="connsiteY61" fmla="*/ 173904 h 1110744"/>
              <a:gd name="connsiteX62" fmla="*/ 734886 w 1051840"/>
              <a:gd name="connsiteY62" fmla="*/ 154270 h 1110744"/>
              <a:gd name="connsiteX63" fmla="*/ 757325 w 1051840"/>
              <a:gd name="connsiteY63" fmla="*/ 148660 h 1110744"/>
              <a:gd name="connsiteX64" fmla="*/ 760130 w 1051840"/>
              <a:gd name="connsiteY64" fmla="*/ 134636 h 1110744"/>
              <a:gd name="connsiteX65" fmla="*/ 785374 w 1051840"/>
              <a:gd name="connsiteY65" fmla="*/ 123416 h 1110744"/>
              <a:gd name="connsiteX66" fmla="*/ 813423 w 1051840"/>
              <a:gd name="connsiteY66" fmla="*/ 117806 h 1110744"/>
              <a:gd name="connsiteX67" fmla="*/ 833058 w 1051840"/>
              <a:gd name="connsiteY67" fmla="*/ 117806 h 1110744"/>
              <a:gd name="connsiteX68" fmla="*/ 841472 w 1051840"/>
              <a:gd name="connsiteY68" fmla="*/ 81342 h 1110744"/>
              <a:gd name="connsiteX69" fmla="*/ 855497 w 1051840"/>
              <a:gd name="connsiteY69" fmla="*/ 50488 h 1110744"/>
              <a:gd name="connsiteX70" fmla="*/ 889156 w 1051840"/>
              <a:gd name="connsiteY70" fmla="*/ 39269 h 1110744"/>
              <a:gd name="connsiteX71" fmla="*/ 922815 w 1051840"/>
              <a:gd name="connsiteY71" fmla="*/ 39269 h 1110744"/>
              <a:gd name="connsiteX72" fmla="*/ 959279 w 1051840"/>
              <a:gd name="connsiteY72" fmla="*/ 44879 h 1110744"/>
              <a:gd name="connsiteX73" fmla="*/ 978913 w 1051840"/>
              <a:gd name="connsiteY73" fmla="*/ 47684 h 1110744"/>
              <a:gd name="connsiteX74" fmla="*/ 992937 w 1051840"/>
              <a:gd name="connsiteY74" fmla="*/ 19635 h 1110744"/>
              <a:gd name="connsiteX75" fmla="*/ 1015377 w 1051840"/>
              <a:gd name="connsiteY75" fmla="*/ 5610 h 1110744"/>
              <a:gd name="connsiteX76" fmla="*/ 1035011 w 1051840"/>
              <a:gd name="connsiteY76" fmla="*/ 0 h 1110744"/>
              <a:gd name="connsiteX77" fmla="*/ 1049036 w 1051840"/>
              <a:gd name="connsiteY77" fmla="*/ 0 h 1110744"/>
              <a:gd name="connsiteX78" fmla="*/ 1051840 w 1051840"/>
              <a:gd name="connsiteY78" fmla="*/ 1110744 h 111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51840" h="1110744">
                <a:moveTo>
                  <a:pt x="1051840" y="1110744"/>
                </a:moveTo>
                <a:lnTo>
                  <a:pt x="967693" y="1110744"/>
                </a:lnTo>
                <a:lnTo>
                  <a:pt x="922815" y="1096719"/>
                </a:lnTo>
                <a:lnTo>
                  <a:pt x="889156" y="1077085"/>
                </a:lnTo>
                <a:lnTo>
                  <a:pt x="841472" y="1065865"/>
                </a:lnTo>
                <a:lnTo>
                  <a:pt x="863912" y="1020987"/>
                </a:lnTo>
                <a:lnTo>
                  <a:pt x="889156" y="995742"/>
                </a:lnTo>
                <a:lnTo>
                  <a:pt x="833058" y="992938"/>
                </a:lnTo>
                <a:lnTo>
                  <a:pt x="799399" y="998547"/>
                </a:lnTo>
                <a:lnTo>
                  <a:pt x="732081" y="1001352"/>
                </a:lnTo>
                <a:lnTo>
                  <a:pt x="664763" y="1004157"/>
                </a:lnTo>
                <a:lnTo>
                  <a:pt x="633909" y="1004157"/>
                </a:lnTo>
                <a:lnTo>
                  <a:pt x="625494" y="990133"/>
                </a:lnTo>
                <a:lnTo>
                  <a:pt x="510493" y="1001352"/>
                </a:lnTo>
                <a:lnTo>
                  <a:pt x="490859" y="992938"/>
                </a:lnTo>
                <a:lnTo>
                  <a:pt x="474029" y="967693"/>
                </a:lnTo>
                <a:lnTo>
                  <a:pt x="471225" y="925620"/>
                </a:lnTo>
                <a:lnTo>
                  <a:pt x="482444" y="897571"/>
                </a:lnTo>
                <a:lnTo>
                  <a:pt x="482444" y="877936"/>
                </a:lnTo>
                <a:lnTo>
                  <a:pt x="482444" y="877936"/>
                </a:lnTo>
                <a:lnTo>
                  <a:pt x="445980" y="858302"/>
                </a:lnTo>
                <a:lnTo>
                  <a:pt x="429151" y="847082"/>
                </a:lnTo>
                <a:lnTo>
                  <a:pt x="381467" y="841473"/>
                </a:lnTo>
                <a:lnTo>
                  <a:pt x="328174" y="855497"/>
                </a:lnTo>
                <a:lnTo>
                  <a:pt x="297320" y="847082"/>
                </a:lnTo>
                <a:lnTo>
                  <a:pt x="291710" y="819033"/>
                </a:lnTo>
                <a:lnTo>
                  <a:pt x="255247" y="782569"/>
                </a:lnTo>
                <a:lnTo>
                  <a:pt x="201953" y="762935"/>
                </a:lnTo>
                <a:lnTo>
                  <a:pt x="148660" y="762935"/>
                </a:lnTo>
                <a:lnTo>
                  <a:pt x="103782" y="760130"/>
                </a:lnTo>
                <a:lnTo>
                  <a:pt x="84147" y="743301"/>
                </a:lnTo>
                <a:lnTo>
                  <a:pt x="84147" y="743301"/>
                </a:lnTo>
                <a:lnTo>
                  <a:pt x="78537" y="720861"/>
                </a:lnTo>
                <a:lnTo>
                  <a:pt x="0" y="684398"/>
                </a:lnTo>
                <a:lnTo>
                  <a:pt x="22439" y="653544"/>
                </a:lnTo>
                <a:lnTo>
                  <a:pt x="67318" y="633909"/>
                </a:lnTo>
                <a:lnTo>
                  <a:pt x="129026" y="622690"/>
                </a:lnTo>
                <a:lnTo>
                  <a:pt x="187929" y="603055"/>
                </a:lnTo>
                <a:lnTo>
                  <a:pt x="235612" y="589031"/>
                </a:lnTo>
                <a:lnTo>
                  <a:pt x="286101" y="560982"/>
                </a:lnTo>
                <a:lnTo>
                  <a:pt x="319759" y="552567"/>
                </a:lnTo>
                <a:lnTo>
                  <a:pt x="359028" y="518908"/>
                </a:lnTo>
                <a:lnTo>
                  <a:pt x="392687" y="485249"/>
                </a:lnTo>
                <a:lnTo>
                  <a:pt x="401102" y="457200"/>
                </a:lnTo>
                <a:lnTo>
                  <a:pt x="429151" y="437566"/>
                </a:lnTo>
                <a:lnTo>
                  <a:pt x="490859" y="445981"/>
                </a:lnTo>
                <a:lnTo>
                  <a:pt x="496469" y="367443"/>
                </a:lnTo>
                <a:lnTo>
                  <a:pt x="510493" y="336589"/>
                </a:lnTo>
                <a:lnTo>
                  <a:pt x="521713" y="305735"/>
                </a:lnTo>
                <a:lnTo>
                  <a:pt x="544152" y="297320"/>
                </a:lnTo>
                <a:lnTo>
                  <a:pt x="563786" y="308540"/>
                </a:lnTo>
                <a:lnTo>
                  <a:pt x="555372" y="263661"/>
                </a:lnTo>
                <a:lnTo>
                  <a:pt x="555372" y="263661"/>
                </a:lnTo>
                <a:lnTo>
                  <a:pt x="575006" y="241222"/>
                </a:lnTo>
                <a:lnTo>
                  <a:pt x="591836" y="232808"/>
                </a:lnTo>
                <a:lnTo>
                  <a:pt x="605860" y="227198"/>
                </a:lnTo>
                <a:lnTo>
                  <a:pt x="619885" y="213173"/>
                </a:lnTo>
                <a:lnTo>
                  <a:pt x="636714" y="204758"/>
                </a:lnTo>
                <a:lnTo>
                  <a:pt x="656348" y="204758"/>
                </a:lnTo>
                <a:lnTo>
                  <a:pt x="681593" y="204758"/>
                </a:lnTo>
                <a:lnTo>
                  <a:pt x="712447" y="196344"/>
                </a:lnTo>
                <a:lnTo>
                  <a:pt x="729276" y="173904"/>
                </a:lnTo>
                <a:lnTo>
                  <a:pt x="734886" y="154270"/>
                </a:lnTo>
                <a:lnTo>
                  <a:pt x="757325" y="148660"/>
                </a:lnTo>
                <a:lnTo>
                  <a:pt x="760130" y="134636"/>
                </a:lnTo>
                <a:lnTo>
                  <a:pt x="785374" y="123416"/>
                </a:lnTo>
                <a:lnTo>
                  <a:pt x="813423" y="117806"/>
                </a:lnTo>
                <a:lnTo>
                  <a:pt x="833058" y="117806"/>
                </a:lnTo>
                <a:lnTo>
                  <a:pt x="841472" y="81342"/>
                </a:lnTo>
                <a:lnTo>
                  <a:pt x="855497" y="50488"/>
                </a:lnTo>
                <a:lnTo>
                  <a:pt x="889156" y="39269"/>
                </a:lnTo>
                <a:lnTo>
                  <a:pt x="922815" y="39269"/>
                </a:lnTo>
                <a:lnTo>
                  <a:pt x="959279" y="44879"/>
                </a:lnTo>
                <a:lnTo>
                  <a:pt x="978913" y="47684"/>
                </a:lnTo>
                <a:lnTo>
                  <a:pt x="992937" y="19635"/>
                </a:lnTo>
                <a:lnTo>
                  <a:pt x="1015377" y="5610"/>
                </a:lnTo>
                <a:lnTo>
                  <a:pt x="1035011" y="0"/>
                </a:lnTo>
                <a:lnTo>
                  <a:pt x="1049036" y="0"/>
                </a:lnTo>
                <a:cubicBezTo>
                  <a:pt x="1049971" y="369313"/>
                  <a:pt x="1050905" y="738626"/>
                  <a:pt x="1051840" y="1110744"/>
                </a:cubicBezTo>
                <a:close/>
              </a:path>
            </a:pathLst>
          </a:custGeom>
          <a:solidFill>
            <a:srgbClr val="FF000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63" name="Exit text"/>
          <p:cNvSpPr/>
          <p:nvPr/>
        </p:nvSpPr>
        <p:spPr>
          <a:xfrm>
            <a:off x="1259632" y="836712"/>
            <a:ext cx="6552728" cy="5112568"/>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grpSp>
        <p:nvGrpSpPr>
          <p:cNvPr id="3" name="Currents g"/>
          <p:cNvGrpSpPr>
            <a:grpSpLocks/>
          </p:cNvGrpSpPr>
          <p:nvPr/>
        </p:nvGrpSpPr>
        <p:grpSpPr bwMode="auto">
          <a:xfrm>
            <a:off x="4246694" y="1196975"/>
            <a:ext cx="2881312" cy="1692771"/>
            <a:chOff x="4211210" y="3212976"/>
            <a:chExt cx="2880750" cy="1692612"/>
          </a:xfrm>
        </p:grpSpPr>
        <p:sp>
          <p:nvSpPr>
            <p:cNvPr id="26" name="Current box"/>
            <p:cNvSpPr txBox="1"/>
            <p:nvPr/>
          </p:nvSpPr>
          <p:spPr>
            <a:xfrm>
              <a:off x="4211210" y="3212976"/>
              <a:ext cx="2880750" cy="1692612"/>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Currents</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Danger of being knocked off your feet and swept away. </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Look for visible currents in the water and warning signs along the bank.</a:t>
              </a:r>
              <a:endParaRPr lang="en-GB" sz="1200" b="1" u="sng" dirty="0">
                <a:cs typeface="Arial" pitchFamily="34" charset="0"/>
              </a:endParaRPr>
            </a:p>
          </p:txBody>
        </p:sp>
        <p:sp>
          <p:nvSpPr>
            <p:cNvPr id="27" name="current Close"/>
            <p:cNvSpPr/>
            <p:nvPr/>
          </p:nvSpPr>
          <p:spPr>
            <a:xfrm>
              <a:off x="6807244" y="3284407"/>
              <a:ext cx="144435" cy="144448"/>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4" name="Cold g"/>
          <p:cNvGrpSpPr>
            <a:grpSpLocks/>
          </p:cNvGrpSpPr>
          <p:nvPr/>
        </p:nvGrpSpPr>
        <p:grpSpPr bwMode="auto">
          <a:xfrm>
            <a:off x="4892552" y="3378055"/>
            <a:ext cx="2879725" cy="2015936"/>
            <a:chOff x="-5797152" y="1340768"/>
            <a:chExt cx="2880000" cy="2015444"/>
          </a:xfrm>
        </p:grpSpPr>
        <p:sp>
          <p:nvSpPr>
            <p:cNvPr id="34" name="cold box"/>
            <p:cNvSpPr txBox="1"/>
            <p:nvPr/>
          </p:nvSpPr>
          <p:spPr>
            <a:xfrm>
              <a:off x="-5797152" y="1340768"/>
              <a:ext cx="2880000" cy="2015444"/>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Cold water</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a:defRPr/>
              </a:pPr>
              <a:r>
                <a:rPr lang="en-GB" sz="1050" dirty="0">
                  <a:cs typeface="Arial" pitchFamily="34" charset="0"/>
                </a:rPr>
                <a:t>River water can be very cold, even in the summer. The affects of submersion in cold water can be fatal.</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Do not get into water without testing its temperature first, whilst also looking out for potential hazards.</a:t>
              </a:r>
              <a:endParaRPr lang="en-GB" sz="1200" b="1" u="sng" dirty="0">
                <a:cs typeface="Arial" pitchFamily="34" charset="0"/>
              </a:endParaRPr>
            </a:p>
          </p:txBody>
        </p:sp>
        <p:sp>
          <p:nvSpPr>
            <p:cNvPr id="35" name="cold Close"/>
            <p:cNvSpPr/>
            <p:nvPr/>
          </p:nvSpPr>
          <p:spPr>
            <a:xfrm>
              <a:off x="-3133073" y="1412188"/>
              <a:ext cx="144476" cy="144428"/>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5" name="WW g"/>
          <p:cNvGrpSpPr>
            <a:grpSpLocks/>
          </p:cNvGrpSpPr>
          <p:nvPr/>
        </p:nvGrpSpPr>
        <p:grpSpPr bwMode="auto">
          <a:xfrm>
            <a:off x="4555393" y="3716340"/>
            <a:ext cx="3095624" cy="2015936"/>
            <a:chOff x="-7068859" y="3861048"/>
            <a:chExt cx="2879880" cy="2015444"/>
          </a:xfrm>
        </p:grpSpPr>
        <p:sp>
          <p:nvSpPr>
            <p:cNvPr id="48" name="rocks box"/>
            <p:cNvSpPr txBox="1"/>
            <p:nvPr/>
          </p:nvSpPr>
          <p:spPr>
            <a:xfrm>
              <a:off x="-7068859" y="3861048"/>
              <a:ext cx="2879880" cy="2015444"/>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Mist - White Water Ahead</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Fast moving water with strong currents moving over rocks. </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Avoid this area if you are swimming or walking. If you are rafting, kayaking, or gorge walking, approach with caution following the guidance of the activity leader.</a:t>
              </a:r>
              <a:endParaRPr lang="en-GB" sz="1200" b="1" u="sng" dirty="0">
                <a:cs typeface="Arial" pitchFamily="34" charset="0"/>
              </a:endParaRPr>
            </a:p>
            <a:p>
              <a:pPr eaLnBrk="1" fontAlgn="auto" hangingPunct="1">
                <a:spcBef>
                  <a:spcPts val="0"/>
                </a:spcBef>
                <a:spcAft>
                  <a:spcPts val="0"/>
                </a:spcAft>
                <a:defRPr/>
              </a:pPr>
              <a:endParaRPr lang="en-GB" sz="1050" dirty="0">
                <a:cs typeface="Arial" pitchFamily="34" charset="0"/>
              </a:endParaRPr>
            </a:p>
          </p:txBody>
        </p:sp>
        <p:sp>
          <p:nvSpPr>
            <p:cNvPr id="49" name="rocks Close"/>
            <p:cNvSpPr/>
            <p:nvPr/>
          </p:nvSpPr>
          <p:spPr>
            <a:xfrm>
              <a:off x="-4406626" y="3990705"/>
              <a:ext cx="144732" cy="142840"/>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57" name="Railings txt"/>
          <p:cNvSpPr txBox="1">
            <a:spLocks noChangeArrowheads="1"/>
          </p:cNvSpPr>
          <p:nvPr/>
        </p:nvSpPr>
        <p:spPr bwMode="auto">
          <a:xfrm>
            <a:off x="71438" y="4205288"/>
            <a:ext cx="9001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Railings</a:t>
            </a:r>
          </a:p>
        </p:txBody>
      </p:sp>
      <p:sp>
        <p:nvSpPr>
          <p:cNvPr id="58" name="Title 1"/>
          <p:cNvSpPr txBox="1">
            <a:spLocks/>
          </p:cNvSpPr>
          <p:nvPr/>
        </p:nvSpPr>
        <p:spPr>
          <a:xfrm>
            <a:off x="-7194" y="169832"/>
            <a:ext cx="7129462" cy="574675"/>
          </a:xfrm>
          <a:prstGeom prst="rect">
            <a:avLst/>
          </a:prstGeom>
        </p:spPr>
        <p:txBody>
          <a:bodyPr anchor="ctr"/>
          <a:lstStyle/>
          <a:p>
            <a:pPr eaLnBrk="1" fontAlgn="auto" hangingPunct="1">
              <a:spcAft>
                <a:spcPts val="0"/>
              </a:spcAft>
              <a:defRPr/>
            </a:pPr>
            <a:r>
              <a:rPr lang="en-GB" sz="4000" dirty="0">
                <a:solidFill>
                  <a:schemeClr val="tx2">
                    <a:lumMod val="75000"/>
                  </a:schemeClr>
                </a:solidFill>
                <a:ea typeface="+mj-ea"/>
                <a:cs typeface="Arial" pitchFamily="34" charset="0"/>
              </a:rPr>
              <a:t>River</a:t>
            </a:r>
          </a:p>
        </p:txBody>
      </p:sp>
      <p:sp>
        <p:nvSpPr>
          <p:cNvPr id="64" name="Rectangle 63">
            <a:hlinkClick r:id="rId4" action="ppaction://hlinksldjump" highlightClick="1"/>
          </p:cNvPr>
          <p:cNvSpPr/>
          <p:nvPr/>
        </p:nvSpPr>
        <p:spPr>
          <a:xfrm>
            <a:off x="5184000" y="6309320"/>
            <a:ext cx="1116124"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Reset</a:t>
            </a:r>
          </a:p>
        </p:txBody>
      </p:sp>
      <p:grpSp>
        <p:nvGrpSpPr>
          <p:cNvPr id="6" name="Rocks g"/>
          <p:cNvGrpSpPr>
            <a:grpSpLocks/>
          </p:cNvGrpSpPr>
          <p:nvPr/>
        </p:nvGrpSpPr>
        <p:grpSpPr bwMode="auto">
          <a:xfrm>
            <a:off x="1671530" y="1773238"/>
            <a:ext cx="2879725" cy="2016125"/>
            <a:chOff x="-3852936" y="4293096"/>
            <a:chExt cx="2880000" cy="2015936"/>
          </a:xfrm>
        </p:grpSpPr>
        <p:sp>
          <p:nvSpPr>
            <p:cNvPr id="43" name="rocks box"/>
            <p:cNvSpPr txBox="1"/>
            <p:nvPr/>
          </p:nvSpPr>
          <p:spPr>
            <a:xfrm>
              <a:off x="-3852936" y="4293096"/>
              <a:ext cx="2880000" cy="2015936"/>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Rocks</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Rocks pose a slip, trip, fall, and entrapment hazard and may be hidden beneath vegetation.</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Be careful when moving on the bank and in shallow water. Do not jump into water when you cannot see what is underneath.</a:t>
              </a:r>
              <a:endParaRPr lang="en-GB" sz="1200" b="1" u="sng" dirty="0">
                <a:cs typeface="Arial" pitchFamily="34" charset="0"/>
              </a:endParaRPr>
            </a:p>
            <a:p>
              <a:pPr eaLnBrk="1" fontAlgn="auto" hangingPunct="1">
                <a:spcBef>
                  <a:spcPts val="0"/>
                </a:spcBef>
                <a:spcAft>
                  <a:spcPts val="0"/>
                </a:spcAft>
                <a:defRPr/>
              </a:pPr>
              <a:endParaRPr lang="en-GB" sz="1050" dirty="0">
                <a:cs typeface="Arial" pitchFamily="34" charset="0"/>
              </a:endParaRPr>
            </a:p>
          </p:txBody>
        </p:sp>
        <p:sp>
          <p:nvSpPr>
            <p:cNvPr id="44" name="rocks Close"/>
            <p:cNvSpPr/>
            <p:nvPr/>
          </p:nvSpPr>
          <p:spPr>
            <a:xfrm>
              <a:off x="-1188857" y="4364526"/>
              <a:ext cx="144476" cy="144449"/>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8" name="Trees g"/>
          <p:cNvGrpSpPr>
            <a:grpSpLocks/>
          </p:cNvGrpSpPr>
          <p:nvPr/>
        </p:nvGrpSpPr>
        <p:grpSpPr bwMode="auto">
          <a:xfrm>
            <a:off x="2034886" y="3549650"/>
            <a:ext cx="2879725" cy="1854200"/>
            <a:chOff x="171128" y="3348608"/>
            <a:chExt cx="2880000" cy="1854354"/>
          </a:xfrm>
        </p:grpSpPr>
        <p:sp>
          <p:nvSpPr>
            <p:cNvPr id="22" name="vert box"/>
            <p:cNvSpPr txBox="1"/>
            <p:nvPr/>
          </p:nvSpPr>
          <p:spPr>
            <a:xfrm>
              <a:off x="171128" y="3348608"/>
              <a:ext cx="2880000" cy="1854354"/>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Trees on Bank</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The tree roots may destabilise the bank, making the bank more hazardous.</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Approach the bank carefully, checking  the ground conditions.</a:t>
              </a:r>
              <a:endParaRPr lang="en-GB" sz="1200" b="1" u="sng" dirty="0">
                <a:cs typeface="Arial" pitchFamily="34" charset="0"/>
              </a:endParaRPr>
            </a:p>
            <a:p>
              <a:pPr eaLnBrk="1" fontAlgn="auto" hangingPunct="1">
                <a:spcBef>
                  <a:spcPts val="0"/>
                </a:spcBef>
                <a:spcAft>
                  <a:spcPts val="0"/>
                </a:spcAft>
                <a:defRPr/>
              </a:pPr>
              <a:endParaRPr lang="en-GB" sz="1050" dirty="0">
                <a:cs typeface="Arial" pitchFamily="34" charset="0"/>
              </a:endParaRPr>
            </a:p>
          </p:txBody>
        </p:sp>
        <p:sp>
          <p:nvSpPr>
            <p:cNvPr id="23" name="vert Close"/>
            <p:cNvSpPr/>
            <p:nvPr/>
          </p:nvSpPr>
          <p:spPr>
            <a:xfrm>
              <a:off x="2799006" y="3443072"/>
              <a:ext cx="144476" cy="144475"/>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9" name="Hidden Ob g"/>
          <p:cNvGrpSpPr>
            <a:grpSpLocks/>
          </p:cNvGrpSpPr>
          <p:nvPr/>
        </p:nvGrpSpPr>
        <p:grpSpPr bwMode="auto">
          <a:xfrm>
            <a:off x="3348038" y="2568574"/>
            <a:ext cx="2879725" cy="1854354"/>
            <a:chOff x="1259632" y="980728"/>
            <a:chExt cx="2880000" cy="1854180"/>
          </a:xfrm>
        </p:grpSpPr>
        <p:sp>
          <p:nvSpPr>
            <p:cNvPr id="31" name="unst box"/>
            <p:cNvSpPr txBox="1"/>
            <p:nvPr/>
          </p:nvSpPr>
          <p:spPr>
            <a:xfrm>
              <a:off x="1259632" y="980728"/>
              <a:ext cx="2880000" cy="1854180"/>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Hidden Objects</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Cannot see what is under the water: it may shallow or be filled with rocks or rubbish.</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If there is a safe place to enter the water, do so slowly and look closely for hazards as you enter.</a:t>
              </a:r>
              <a:endParaRPr lang="en-GB" sz="1200" b="1" u="sng" dirty="0">
                <a:cs typeface="Arial" pitchFamily="34" charset="0"/>
              </a:endParaRPr>
            </a:p>
            <a:p>
              <a:pPr eaLnBrk="1" fontAlgn="auto" hangingPunct="1">
                <a:spcBef>
                  <a:spcPts val="0"/>
                </a:spcBef>
                <a:spcAft>
                  <a:spcPts val="0"/>
                </a:spcAft>
                <a:defRPr/>
              </a:pPr>
              <a:endParaRPr lang="en-GB" sz="1050" dirty="0">
                <a:cs typeface="Arial" pitchFamily="34" charset="0"/>
              </a:endParaRPr>
            </a:p>
          </p:txBody>
        </p:sp>
        <p:sp>
          <p:nvSpPr>
            <p:cNvPr id="32" name="unst Close"/>
            <p:cNvSpPr/>
            <p:nvPr/>
          </p:nvSpPr>
          <p:spPr>
            <a:xfrm>
              <a:off x="3923711" y="1052159"/>
              <a:ext cx="144476" cy="144448"/>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0" name="Waterfall g"/>
          <p:cNvGrpSpPr>
            <a:grpSpLocks/>
          </p:cNvGrpSpPr>
          <p:nvPr/>
        </p:nvGrpSpPr>
        <p:grpSpPr bwMode="auto">
          <a:xfrm>
            <a:off x="1687484" y="2781300"/>
            <a:ext cx="2879725" cy="1854354"/>
            <a:chOff x="-7813376" y="-3123728"/>
            <a:chExt cx="2880000" cy="1854180"/>
          </a:xfrm>
        </p:grpSpPr>
        <p:sp>
          <p:nvSpPr>
            <p:cNvPr id="55" name="cold box"/>
            <p:cNvSpPr txBox="1"/>
            <p:nvPr/>
          </p:nvSpPr>
          <p:spPr>
            <a:xfrm>
              <a:off x="-7813376" y="-3123728"/>
              <a:ext cx="2880000" cy="1854180"/>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Waterfall</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Fast moving water with strong currents moving over rocks with a drop in height.</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Approach with caution, if trying to cross the river do so further upstream or downstream in a place where the  current is weaker.</a:t>
              </a:r>
              <a:endParaRPr lang="en-GB" sz="1200" b="1" u="sng" dirty="0">
                <a:cs typeface="Arial" pitchFamily="34" charset="0"/>
              </a:endParaRPr>
            </a:p>
          </p:txBody>
        </p:sp>
        <p:sp>
          <p:nvSpPr>
            <p:cNvPr id="56" name="cold Close"/>
            <p:cNvSpPr/>
            <p:nvPr/>
          </p:nvSpPr>
          <p:spPr>
            <a:xfrm>
              <a:off x="-5149297" y="-3052297"/>
              <a:ext cx="144477" cy="144448"/>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 name="Railings g"/>
          <p:cNvGrpSpPr>
            <a:grpSpLocks/>
          </p:cNvGrpSpPr>
          <p:nvPr/>
        </p:nvGrpSpPr>
        <p:grpSpPr bwMode="auto">
          <a:xfrm>
            <a:off x="1631373" y="3644900"/>
            <a:ext cx="2879725" cy="1854354"/>
            <a:chOff x="6839744" y="332655"/>
            <a:chExt cx="2880000" cy="1853903"/>
          </a:xfrm>
        </p:grpSpPr>
        <p:sp>
          <p:nvSpPr>
            <p:cNvPr id="59" name="Bridge box"/>
            <p:cNvSpPr txBox="1"/>
            <p:nvPr/>
          </p:nvSpPr>
          <p:spPr>
            <a:xfrm>
              <a:off x="6839744" y="332655"/>
              <a:ext cx="2880000" cy="1853903"/>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Safety Railings and Barriers</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In isolated areas, and areas exposed to the weather conditions railings often become damaged and weakened.</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Don’t expect railings and barriers to be able to support your weight.</a:t>
              </a:r>
            </a:p>
          </p:txBody>
        </p:sp>
        <p:sp>
          <p:nvSpPr>
            <p:cNvPr id="60" name="Bridge close"/>
            <p:cNvSpPr/>
            <p:nvPr/>
          </p:nvSpPr>
          <p:spPr>
            <a:xfrm>
              <a:off x="9503823" y="404076"/>
              <a:ext cx="144477" cy="144427"/>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74" name="Rectangle 73">
            <a:hlinkClick r:id="" action="ppaction://noaction" highlightClick="1"/>
          </p:cNvPr>
          <p:cNvSpPr/>
          <p:nvPr/>
        </p:nvSpPr>
        <p:spPr>
          <a:xfrm>
            <a:off x="3419872" y="6309320"/>
            <a:ext cx="1440160"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Reveal</a:t>
            </a:r>
            <a:r>
              <a:rPr lang="en-GB" sz="1600" dirty="0">
                <a:solidFill>
                  <a:schemeClr val="bg1"/>
                </a:solidFill>
                <a:latin typeface="Arial" pitchFamily="34" charset="0"/>
                <a:cs typeface="Arial" pitchFamily="34" charset="0"/>
              </a:rPr>
              <a:t> </a:t>
            </a:r>
            <a:r>
              <a:rPr lang="en-GB" sz="1600" b="1" dirty="0">
                <a:solidFill>
                  <a:srgbClr val="0098D9"/>
                </a:solidFill>
                <a:latin typeface="Arial Narrow" pitchFamily="34" charset="0"/>
                <a:cs typeface="Arial" pitchFamily="34" charset="0"/>
              </a:rPr>
              <a:t>All</a:t>
            </a:r>
          </a:p>
        </p:txBody>
      </p:sp>
      <p:sp>
        <p:nvSpPr>
          <p:cNvPr id="65" name="Rectangle 64">
            <a:hlinkClick r:id="" action="ppaction://hlinkshowjump?jump=endshow" highlightClick="1"/>
          </p:cNvPr>
          <p:cNvSpPr/>
          <p:nvPr/>
        </p:nvSpPr>
        <p:spPr>
          <a:xfrm>
            <a:off x="8351088" y="6329019"/>
            <a:ext cx="665692" cy="3600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Exit</a:t>
            </a:r>
            <a:endParaRPr lang="en-GB" b="1" dirty="0">
              <a:solidFill>
                <a:srgbClr val="0098D9"/>
              </a:solidFill>
              <a:latin typeface="Arial Narrow" pitchFamily="34" charset="0"/>
              <a:cs typeface="Arial" pitchFamily="34" charset="0"/>
            </a:endParaRPr>
          </a:p>
        </p:txBody>
      </p:sp>
      <p:sp>
        <p:nvSpPr>
          <p:cNvPr id="70" name="Left Arrow 69">
            <a:hlinkClick r:id="rId5" action="ppaction://hlinksldjump" highlightClick="1"/>
          </p:cNvPr>
          <p:cNvSpPr/>
          <p:nvPr/>
        </p:nvSpPr>
        <p:spPr>
          <a:xfrm>
            <a:off x="7389313" y="6264123"/>
            <a:ext cx="855095" cy="495055"/>
          </a:xfrm>
          <a:prstGeom prst="leftArrow">
            <a:avLst>
              <a:gd name="adj1" fmla="val 74715"/>
              <a:gd name="adj2" fmla="val 58342"/>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Menu</a:t>
            </a:r>
            <a:endParaRPr lang="en-GB" sz="1400" b="1" dirty="0">
              <a:solidFill>
                <a:srgbClr val="0098D9"/>
              </a:solidFill>
              <a:latin typeface="Arial Narrow" pitchFamily="34" charset="0"/>
              <a:cs typeface="Arial" pitchFamily="34" charset="0"/>
            </a:endParaRPr>
          </a:p>
        </p:txBody>
      </p:sp>
    </p:spTree>
    <p:extLst>
      <p:ext uri="{BB962C8B-B14F-4D97-AF65-F5344CB8AC3E}">
        <p14:creationId xmlns:p14="http://schemas.microsoft.com/office/powerpoint/2010/main" val="176840115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xit" presetSubtype="0" fill="hold"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4"/>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3" restart="whenNotActive" fill="hold" evtFilter="cancelBubble" nodeType="interactiveSeq">
                <p:stCondLst>
                  <p:cond evt="onClick" delay="0">
                    <p:tgtEl>
                      <p:spTgt spid="37"/>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64" restart="whenNotActive" fill="hold" evtFilter="cancelBubble" nodeType="interactiveSeq">
                <p:stCondLst>
                  <p:cond evt="onClick" delay="0">
                    <p:tgtEl>
                      <p:spTgt spid="36"/>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75" restart="whenNotActive" fill="hold" evtFilter="cancelBubble" nodeType="interactiveSeq">
                <p:stCondLst>
                  <p:cond evt="onClick" delay="0">
                    <p:tgtEl>
                      <p:spTgt spid="38"/>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7"/>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86" restart="whenNotActive" fill="hold" evtFilter="cancelBubble" nodeType="interactiveSeq">
                <p:stCondLst>
                  <p:cond evt="onClick" delay="0">
                    <p:tgtEl>
                      <p:spTgt spid="4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97" restart="whenNotActive" fill="hold" evtFilter="cancelBubble" nodeType="interactiveSeq">
                <p:stCondLst>
                  <p:cond evt="onClick" delay="0">
                    <p:tgtEl>
                      <p:spTgt spid="6"/>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 presetClass="exit" presetSubtype="0" fill="hold" nodeType="clickEffect">
                                  <p:stCondLst>
                                    <p:cond delay="0"/>
                                  </p:stCondLst>
                                  <p:childTnLst>
                                    <p:set>
                                      <p:cBhvr>
                                        <p:cTn id="101" dur="1" fill="hold">
                                          <p:stCondLst>
                                            <p:cond delay="0"/>
                                          </p:stCondLst>
                                        </p:cTn>
                                        <p:tgtEl>
                                          <p:spTgt spid="6"/>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04" restart="whenNotActive" fill="hold" evtFilter="cancelBubble" nodeType="interactiveSeq">
                <p:stCondLst>
                  <p:cond evt="onClick" delay="0">
                    <p:tgtEl>
                      <p:spTgt spid="45"/>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ntr" presetSubtype="0" fill="hold" nodeType="clickEffect">
                                  <p:stCondLst>
                                    <p:cond delay="0"/>
                                  </p:stCondLst>
                                  <p:childTnLst>
                                    <p:set>
                                      <p:cBhvr>
                                        <p:cTn id="108" dur="1" fill="hold">
                                          <p:stCondLst>
                                            <p:cond delay="0"/>
                                          </p:stCondLst>
                                        </p:cTn>
                                        <p:tgtEl>
                                          <p:spTgt spid="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115" restart="whenNotActive" fill="hold" evtFilter="cancelBubble" nodeType="interactiveSeq">
                <p:stCondLst>
                  <p:cond evt="onClick" delay="0">
                    <p:tgtEl>
                      <p:spTgt spid="5"/>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 presetClass="exit" presetSubtype="0" fill="hold" nodeType="clickEffect">
                                  <p:stCondLst>
                                    <p:cond delay="0"/>
                                  </p:stCondLst>
                                  <p:childTnLst>
                                    <p:set>
                                      <p:cBhvr>
                                        <p:cTn id="119" dur="1" fill="hold">
                                          <p:stCondLst>
                                            <p:cond delay="0"/>
                                          </p:stCondLst>
                                        </p:cTn>
                                        <p:tgtEl>
                                          <p:spTgt spid="5"/>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2" restart="whenNotActive" fill="hold" evtFilter="cancelBubble" nodeType="interactiveSeq">
                <p:stCondLst>
                  <p:cond evt="onClick" delay="0">
                    <p:tgtEl>
                      <p:spTgt spid="50"/>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50"/>
                  </p:tgtEl>
                </p:cond>
              </p:nextCondLst>
            </p:seq>
            <p:seq concurrent="1" nextAc="seek">
              <p:cTn id="133" restart="whenNotActive" fill="hold" evtFilter="cancelBubble" nodeType="interactiveSeq">
                <p:stCondLst>
                  <p:cond evt="onClick" delay="0">
                    <p:tgtEl>
                      <p:spTgt spid="1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1" presetClass="exit" presetSubtype="0" fill="hold" nodeType="clickEffect">
                                  <p:stCondLst>
                                    <p:cond delay="0"/>
                                  </p:stCondLst>
                                  <p:childTnLst>
                                    <p:set>
                                      <p:cBhvr>
                                        <p:cTn id="137" dur="1" fill="hold">
                                          <p:stCondLst>
                                            <p:cond delay="0"/>
                                          </p:stCondLst>
                                        </p:cTn>
                                        <p:tgtEl>
                                          <p:spTgt spid="10"/>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0" restart="whenNotActive" fill="hold" evtFilter="cancelBubble" nodeType="interactiveSeq">
                <p:stCondLst>
                  <p:cond evt="onClick" delay="0">
                    <p:tgtEl>
                      <p:spTgt spid="52"/>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 presetClass="entr" presetSubtype="0" fill="hold" nodeType="clickEffect">
                                  <p:stCondLst>
                                    <p:cond delay="0"/>
                                  </p:stCondLst>
                                  <p:childTnLst>
                                    <p:set>
                                      <p:cBhvr>
                                        <p:cTn id="144" dur="1" fill="hold">
                                          <p:stCondLst>
                                            <p:cond delay="0"/>
                                          </p:stCondLst>
                                        </p:cTn>
                                        <p:tgtEl>
                                          <p:spTgt spid="1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3"/>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151" restart="whenNotActive" fill="hold" evtFilter="cancelBubble" nodeType="interactiveSeq">
                <p:stCondLst>
                  <p:cond evt="onClick" delay="0">
                    <p:tgtEl>
                      <p:spTgt spid="13"/>
                    </p:tgtEl>
                  </p:cond>
                </p:stCondLst>
                <p:endSync evt="end" delay="0">
                  <p:rtn val="all"/>
                </p:endSync>
                <p:childTnLst>
                  <p:par>
                    <p:cTn id="152" fill="hold" nodeType="clickPar">
                      <p:stCondLst>
                        <p:cond delay="0"/>
                      </p:stCondLst>
                      <p:childTnLst>
                        <p:par>
                          <p:cTn id="153" fill="hold" nodeType="withGroup">
                            <p:stCondLst>
                              <p:cond delay="0"/>
                            </p:stCondLst>
                            <p:childTnLst>
                              <p:par>
                                <p:cTn id="154" presetID="1" presetClass="exit" presetSubtype="0" fill="hold" nodeType="clickEffect">
                                  <p:stCondLst>
                                    <p:cond delay="0"/>
                                  </p:stCondLst>
                                  <p:childTnLst>
                                    <p:set>
                                      <p:cBhvr>
                                        <p:cTn id="155" dur="1" fill="hold">
                                          <p:stCondLst>
                                            <p:cond delay="0"/>
                                          </p:stCondLst>
                                        </p:cTn>
                                        <p:tgtEl>
                                          <p:spTgt spid="13"/>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58" restart="whenNotActive" fill="hold" evtFilter="cancelBubble" nodeType="interactiveSeq">
                <p:stCondLst>
                  <p:cond evt="onClick" delay="0">
                    <p:tgtEl>
                      <p:spTgt spid="51"/>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1" presetClass="entr" presetSubtype="0" fill="hold" grpId="0" nodeType="withEffect">
                                  <p:stCondLst>
                                    <p:cond delay="0"/>
                                  </p:stCondLst>
                                  <p:childTnLst>
                                    <p:set>
                                      <p:cBhvr>
                                        <p:cTn id="162" dur="1" fill="hold">
                                          <p:stCondLst>
                                            <p:cond delay="0"/>
                                          </p:stCondLst>
                                        </p:cTn>
                                        <p:tgtEl>
                                          <p:spTgt spid="57"/>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3"/>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169" restart="whenNotActive" fill="hold" evtFilter="cancelBubble" nodeType="interactiveSeq">
                <p:stCondLst>
                  <p:cond evt="onClick" delay="0">
                    <p:tgtEl>
                      <p:spTgt spid="62"/>
                    </p:tgtEl>
                  </p:cond>
                </p:stCondLst>
                <p:endSync evt="end" delay="0">
                  <p:rtn val="all"/>
                </p:endSync>
                <p:childTnLst>
                  <p:par>
                    <p:cTn id="170" fill="hold" nodeType="clickPar">
                      <p:stCondLst>
                        <p:cond delay="0"/>
                      </p:stCondLst>
                      <p:childTnLst>
                        <p:par>
                          <p:cTn id="171" fill="hold" nodeType="withGroup">
                            <p:stCondLst>
                              <p:cond delay="0"/>
                            </p:stCondLst>
                            <p:childTnLst>
                              <p:par>
                                <p:cTn id="172" presetID="1" presetClass="exit" presetSubtype="0" fill="hold" nodeType="clickEffect">
                                  <p:stCondLst>
                                    <p:cond delay="0"/>
                                  </p:stCondLst>
                                  <p:childTnLst>
                                    <p:set>
                                      <p:cBhvr>
                                        <p:cTn id="173" dur="1" fill="hold">
                                          <p:stCondLst>
                                            <p:cond delay="0"/>
                                          </p:stCondLst>
                                        </p:cTn>
                                        <p:tgtEl>
                                          <p:spTgt spid="62"/>
                                        </p:tgtEl>
                                        <p:attrNameLst>
                                          <p:attrName>style.visibility</p:attrName>
                                        </p:attrNameLst>
                                      </p:cBhvr>
                                      <p:to>
                                        <p:strVal val="hidden"/>
                                      </p:to>
                                    </p:set>
                                  </p:childTnLst>
                                </p:cTn>
                              </p:par>
                            </p:childTnLst>
                          </p:cTn>
                        </p:par>
                        <p:par>
                          <p:cTn id="174" fill="hold" nodeType="afterGroup">
                            <p:stCondLst>
                              <p:cond delay="0"/>
                            </p:stCondLst>
                            <p:childTnLst>
                              <p:par>
                                <p:cTn id="175" presetID="1" presetClass="entr" presetSubtype="0" fill="hold" nodeType="afterEffect">
                                  <p:stCondLst>
                                    <p:cond delay="0"/>
                                  </p:stCondLst>
                                  <p:childTnLst>
                                    <p:set>
                                      <p:cBhvr>
                                        <p:cTn id="176"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62"/>
                  </p:tgtEl>
                </p:cond>
              </p:nextCondLst>
            </p:seq>
            <p:seq concurrent="1" nextAc="seek">
              <p:cTn id="177" restart="whenNotActive" fill="hold" evtFilter="cancelBubble" nodeType="interactiveSeq">
                <p:stCondLst>
                  <p:cond evt="onClick" delay="0">
                    <p:tgtEl>
                      <p:spTgt spid="63"/>
                    </p:tgtEl>
                  </p:cond>
                </p:stCondLst>
                <p:endSync evt="end" delay="0">
                  <p:rtn val="all"/>
                </p:endSync>
                <p:childTnLst>
                  <p:par>
                    <p:cTn id="178" fill="hold" nodeType="clickPar">
                      <p:stCondLst>
                        <p:cond delay="0"/>
                      </p:stCondLst>
                      <p:childTnLst>
                        <p:par>
                          <p:cTn id="179" fill="hold" nodeType="withGroup">
                            <p:stCondLst>
                              <p:cond delay="0"/>
                            </p:stCondLst>
                            <p:childTnLst>
                              <p:par>
                                <p:cTn id="180" presetID="1" presetClass="exit" presetSubtype="0" fill="hold" nodeType="withEffect">
                                  <p:stCondLst>
                                    <p:cond delay="0"/>
                                  </p:stCondLst>
                                  <p:childTnLst>
                                    <p:set>
                                      <p:cBhvr>
                                        <p:cTn id="181" dur="1" fill="hold">
                                          <p:stCondLst>
                                            <p:cond delay="0"/>
                                          </p:stCondLst>
                                        </p:cTn>
                                        <p:tgtEl>
                                          <p:spTgt spid="63"/>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8"/>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5"/>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4"/>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9"/>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6"/>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3"/>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10"/>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4"/>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0" restart="whenNotActive" fill="hold" evtFilter="cancelBubble" nodeType="interactiveSeq">
                <p:stCondLst>
                  <p:cond evt="onClick" delay="0">
                    <p:tgtEl>
                      <p:spTgt spid="74"/>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1" presetClass="entr" presetSubtype="0" fill="hold" grpId="1" nodeType="withEffect">
                                  <p:stCondLst>
                                    <p:cond delay="0"/>
                                  </p:stCondLst>
                                  <p:childTnLst>
                                    <p:set>
                                      <p:cBhvr>
                                        <p:cTn id="204" dur="1" fill="hold">
                                          <p:stCondLst>
                                            <p:cond delay="0"/>
                                          </p:stCondLst>
                                        </p:cTn>
                                        <p:tgtEl>
                                          <p:spTgt spid="29"/>
                                        </p:tgtEl>
                                        <p:attrNameLst>
                                          <p:attrName>style.visibility</p:attrName>
                                        </p:attrNameLst>
                                      </p:cBhvr>
                                      <p:to>
                                        <p:strVal val="visible"/>
                                      </p:to>
                                    </p:set>
                                  </p:childTnLst>
                                </p:cTn>
                              </p:par>
                              <p:par>
                                <p:cTn id="205" presetID="1" presetClass="entr" presetSubtype="0" fill="hold" grpId="1" nodeType="withEffect">
                                  <p:stCondLst>
                                    <p:cond delay="0"/>
                                  </p:stCondLst>
                                  <p:childTnLst>
                                    <p:set>
                                      <p:cBhvr>
                                        <p:cTn id="206" dur="1" fill="hold">
                                          <p:stCondLst>
                                            <p:cond delay="0"/>
                                          </p:stCondLst>
                                        </p:cTn>
                                        <p:tgtEl>
                                          <p:spTgt spid="28"/>
                                        </p:tgtEl>
                                        <p:attrNameLst>
                                          <p:attrName>style.visibility</p:attrName>
                                        </p:attrNameLst>
                                      </p:cBhvr>
                                      <p:to>
                                        <p:strVal val="visible"/>
                                      </p:to>
                                    </p:set>
                                  </p:childTnLst>
                                </p:cTn>
                              </p:par>
                              <p:par>
                                <p:cTn id="207" presetID="1" presetClass="entr" presetSubtype="0" fill="hold" grpId="1" nodeType="withEffect">
                                  <p:stCondLst>
                                    <p:cond delay="0"/>
                                  </p:stCondLst>
                                  <p:childTnLst>
                                    <p:set>
                                      <p:cBhvr>
                                        <p:cTn id="208" dur="1" fill="hold">
                                          <p:stCondLst>
                                            <p:cond delay="0"/>
                                          </p:stCondLst>
                                        </p:cTn>
                                        <p:tgtEl>
                                          <p:spTgt spid="24"/>
                                        </p:tgtEl>
                                        <p:attrNameLst>
                                          <p:attrName>style.visibility</p:attrName>
                                        </p:attrNameLst>
                                      </p:cBhvr>
                                      <p:to>
                                        <p:strVal val="visible"/>
                                      </p:to>
                                    </p:set>
                                  </p:childTnLst>
                                </p:cTn>
                              </p:par>
                              <p:par>
                                <p:cTn id="209" presetID="1" presetClass="entr" presetSubtype="0" fill="hold" grpId="1" nodeType="withEffect">
                                  <p:stCondLst>
                                    <p:cond delay="0"/>
                                  </p:stCondLst>
                                  <p:childTnLst>
                                    <p:set>
                                      <p:cBhvr>
                                        <p:cTn id="210" dur="1" fill="hold">
                                          <p:stCondLst>
                                            <p:cond delay="0"/>
                                          </p:stCondLst>
                                        </p:cTn>
                                        <p:tgtEl>
                                          <p:spTgt spid="41"/>
                                        </p:tgtEl>
                                        <p:attrNameLst>
                                          <p:attrName>style.visibility</p:attrName>
                                        </p:attrNameLst>
                                      </p:cBhvr>
                                      <p:to>
                                        <p:strVal val="visible"/>
                                      </p:to>
                                    </p:set>
                                  </p:childTnLst>
                                </p:cTn>
                              </p:par>
                              <p:par>
                                <p:cTn id="211" presetID="1" presetClass="entr" presetSubtype="0" fill="hold" grpId="1" nodeType="withEffect">
                                  <p:stCondLst>
                                    <p:cond delay="0"/>
                                  </p:stCondLst>
                                  <p:childTnLst>
                                    <p:set>
                                      <p:cBhvr>
                                        <p:cTn id="212" dur="1" fill="hold">
                                          <p:stCondLst>
                                            <p:cond delay="0"/>
                                          </p:stCondLst>
                                        </p:cTn>
                                        <p:tgtEl>
                                          <p:spTgt spid="46"/>
                                        </p:tgtEl>
                                        <p:attrNameLst>
                                          <p:attrName>style.visibility</p:attrName>
                                        </p:attrNameLst>
                                      </p:cBhvr>
                                      <p:to>
                                        <p:strVal val="visible"/>
                                      </p:to>
                                    </p:set>
                                  </p:childTnLst>
                                </p:cTn>
                              </p:par>
                              <p:par>
                                <p:cTn id="213" presetID="1" presetClass="entr" presetSubtype="0" fill="hold" grpId="1" nodeType="withEffect">
                                  <p:stCondLst>
                                    <p:cond delay="0"/>
                                  </p:stCondLst>
                                  <p:childTnLst>
                                    <p:set>
                                      <p:cBhvr>
                                        <p:cTn id="214" dur="1" fill="hold">
                                          <p:stCondLst>
                                            <p:cond delay="0"/>
                                          </p:stCondLst>
                                        </p:cTn>
                                        <p:tgtEl>
                                          <p:spTgt spid="53"/>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57"/>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20"/>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7"/>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1"/>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2"/>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5"/>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6"/>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17"/>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8"/>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24" grpId="0"/>
      <p:bldP spid="24" grpId="1"/>
      <p:bldP spid="20" grpId="0"/>
      <p:bldP spid="20" grpId="1"/>
      <p:bldP spid="28" grpId="0"/>
      <p:bldP spid="28" grpId="1"/>
      <p:bldP spid="29" grpId="0"/>
      <p:bldP spid="29" grpId="1"/>
      <p:bldP spid="53" grpId="0"/>
      <p:bldP spid="53" grpId="1"/>
      <p:bldP spid="46" grpId="0"/>
      <p:bldP spid="46" grpId="1"/>
      <p:bldP spid="41" grpId="0"/>
      <p:bldP spid="41" grpId="1"/>
      <p:bldP spid="57" grpId="0"/>
      <p:bldP spid="5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solidFill>
                  <a:srgbClr val="002060"/>
                </a:solidFill>
              </a:rPr>
              <a:t>Other sessions to look at</a:t>
            </a:r>
          </a:p>
        </p:txBody>
      </p:sp>
      <p:sp>
        <p:nvSpPr>
          <p:cNvPr id="11" name="Rectangle 10"/>
          <p:cNvSpPr/>
          <p:nvPr/>
        </p:nvSpPr>
        <p:spPr>
          <a:xfrm>
            <a:off x="3444536" y="1690689"/>
            <a:ext cx="2254928" cy="128333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Introduction to Drowning and Cold Water</a:t>
            </a:r>
          </a:p>
          <a:p>
            <a:pPr algn="ctr"/>
            <a:endParaRPr lang="en-GB" dirty="0"/>
          </a:p>
        </p:txBody>
      </p:sp>
      <p:sp>
        <p:nvSpPr>
          <p:cNvPr id="12" name="Down Arrow 11"/>
          <p:cNvSpPr/>
          <p:nvPr/>
        </p:nvSpPr>
        <p:spPr>
          <a:xfrm>
            <a:off x="4478784" y="3107650"/>
            <a:ext cx="186431" cy="790113"/>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p>
        </p:txBody>
      </p:sp>
      <p:sp>
        <p:nvSpPr>
          <p:cNvPr id="13" name="Rectangle 12"/>
          <p:cNvSpPr/>
          <p:nvPr/>
        </p:nvSpPr>
        <p:spPr>
          <a:xfrm>
            <a:off x="1017371" y="4031395"/>
            <a:ext cx="1584000" cy="134052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Inland Water Sites</a:t>
            </a:r>
          </a:p>
          <a:p>
            <a:pPr algn="ctr"/>
            <a:endParaRPr lang="en-GB" dirty="0"/>
          </a:p>
        </p:txBody>
      </p:sp>
      <p:sp>
        <p:nvSpPr>
          <p:cNvPr id="14" name="Rectangle 13"/>
          <p:cNvSpPr/>
          <p:nvPr/>
        </p:nvSpPr>
        <p:spPr>
          <a:xfrm>
            <a:off x="2886514" y="4031395"/>
            <a:ext cx="1584000" cy="134052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Coastal and Beach Water Sites</a:t>
            </a:r>
          </a:p>
          <a:p>
            <a:pPr algn="ctr"/>
            <a:endParaRPr lang="en-GB" dirty="0"/>
          </a:p>
        </p:txBody>
      </p:sp>
      <p:sp>
        <p:nvSpPr>
          <p:cNvPr id="15" name="Rectangle 14"/>
          <p:cNvSpPr/>
          <p:nvPr/>
        </p:nvSpPr>
        <p:spPr>
          <a:xfrm>
            <a:off x="4755657" y="4031395"/>
            <a:ext cx="1584000" cy="134052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Orienteering –</a:t>
            </a:r>
          </a:p>
          <a:p>
            <a:pPr algn="ctr"/>
            <a:r>
              <a:rPr lang="en-GB" dirty="0"/>
              <a:t>Hazard Hunt </a:t>
            </a:r>
          </a:p>
          <a:p>
            <a:pPr algn="ctr"/>
            <a:endParaRPr lang="en-GB" dirty="0"/>
          </a:p>
        </p:txBody>
      </p:sp>
      <p:sp>
        <p:nvSpPr>
          <p:cNvPr id="16" name="Rectangle 15"/>
          <p:cNvSpPr/>
          <p:nvPr/>
        </p:nvSpPr>
        <p:spPr>
          <a:xfrm>
            <a:off x="6624800" y="4031395"/>
            <a:ext cx="1584000" cy="134053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Witness Statement</a:t>
            </a:r>
          </a:p>
          <a:p>
            <a:pPr algn="ctr"/>
            <a:endParaRPr lang="en-GB" dirty="0"/>
          </a:p>
        </p:txBody>
      </p:sp>
    </p:spTree>
    <p:extLst>
      <p:ext uri="{BB962C8B-B14F-4D97-AF65-F5344CB8AC3E}">
        <p14:creationId xmlns:p14="http://schemas.microsoft.com/office/powerpoint/2010/main" val="113255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229" y="921813"/>
            <a:ext cx="8336971" cy="3170099"/>
          </a:xfrm>
          <a:prstGeom prst="rect">
            <a:avLst/>
          </a:prstGeom>
          <a:noFill/>
        </p:spPr>
        <p:txBody>
          <a:bodyPr wrap="square" rtlCol="0">
            <a:spAutoFit/>
          </a:bodyPr>
          <a:lstStyle/>
          <a:p>
            <a:r>
              <a:rPr lang="en-GB" sz="2000" dirty="0">
                <a:solidFill>
                  <a:srgbClr val="002060"/>
                </a:solidFill>
              </a:rPr>
              <a:t>Over half of drownings occur at inland water sites which include rivers, lakes, quarries, reservoirs and canals.</a:t>
            </a:r>
          </a:p>
          <a:p>
            <a:endParaRPr lang="en-GB" sz="2000" dirty="0">
              <a:solidFill>
                <a:srgbClr val="002060"/>
              </a:solidFill>
            </a:endParaRPr>
          </a:p>
          <a:p>
            <a:r>
              <a:rPr lang="en-GB" sz="2000" dirty="0">
                <a:solidFill>
                  <a:srgbClr val="002060"/>
                </a:solidFill>
              </a:rPr>
              <a:t>That’s over 200 drownings every year!</a:t>
            </a:r>
          </a:p>
          <a:p>
            <a:endParaRPr lang="en-GB" sz="2000" dirty="0">
              <a:solidFill>
                <a:srgbClr val="002060"/>
              </a:solidFill>
            </a:endParaRPr>
          </a:p>
          <a:p>
            <a:r>
              <a:rPr lang="en-GB" sz="2000" dirty="0">
                <a:solidFill>
                  <a:srgbClr val="002060"/>
                </a:solidFill>
              </a:rPr>
              <a:t>Many of these drowning occur because people assume that swimming or jumping into open water is similar to using a swimming pool.</a:t>
            </a:r>
          </a:p>
          <a:p>
            <a:endParaRPr lang="en-GB" sz="2000" dirty="0">
              <a:solidFill>
                <a:srgbClr val="002060"/>
              </a:solidFill>
            </a:endParaRPr>
          </a:p>
          <a:p>
            <a:r>
              <a:rPr lang="en-GB" sz="2000" dirty="0">
                <a:solidFill>
                  <a:srgbClr val="002060"/>
                </a:solidFill>
              </a:rPr>
              <a:t>Open water can be used safely, but there are a lot more things to consider when going into open water compared to a swimming pool</a:t>
            </a:r>
          </a:p>
        </p:txBody>
      </p:sp>
      <p:sp>
        <p:nvSpPr>
          <p:cNvPr id="5" name="Title 1"/>
          <p:cNvSpPr>
            <a:spLocks noGrp="1"/>
          </p:cNvSpPr>
          <p:nvPr>
            <p:ph type="title"/>
          </p:nvPr>
        </p:nvSpPr>
        <p:spPr>
          <a:xfrm>
            <a:off x="0" y="0"/>
            <a:ext cx="7886700" cy="513763"/>
          </a:xfrm>
        </p:spPr>
        <p:txBody>
          <a:bodyPr>
            <a:normAutofit fontScale="90000"/>
          </a:bodyPr>
          <a:lstStyle/>
          <a:p>
            <a:pPr algn="l"/>
            <a:r>
              <a:rPr lang="en-GB" dirty="0">
                <a:solidFill>
                  <a:srgbClr val="002060"/>
                </a:solidFill>
                <a:latin typeface="+mn-lt"/>
              </a:rPr>
              <a:t>Inland Water Sites</a:t>
            </a:r>
          </a:p>
        </p:txBody>
      </p:sp>
      <p:sp>
        <p:nvSpPr>
          <p:cNvPr id="6" name="TextBox 5">
            <a:extLst>
              <a:ext uri="{FF2B5EF4-FFF2-40B4-BE49-F238E27FC236}">
                <a16:creationId xmlns:a16="http://schemas.microsoft.com/office/drawing/2014/main" id="{4739FF5B-DF91-4F9B-9AD4-DA02D30F0F16}"/>
              </a:ext>
            </a:extLst>
          </p:cNvPr>
          <p:cNvSpPr txBox="1"/>
          <p:nvPr/>
        </p:nvSpPr>
        <p:spPr>
          <a:xfrm>
            <a:off x="5598018" y="4091912"/>
            <a:ext cx="3311237" cy="2031325"/>
          </a:xfrm>
          <a:prstGeom prst="rect">
            <a:avLst/>
          </a:prstGeom>
          <a:noFill/>
          <a:ln>
            <a:solidFill>
              <a:srgbClr val="FF0000"/>
            </a:solidFill>
          </a:ln>
        </p:spPr>
        <p:txBody>
          <a:bodyPr wrap="square" rtlCol="0">
            <a:spAutoFit/>
          </a:bodyPr>
          <a:lstStyle/>
          <a:p>
            <a:r>
              <a:rPr lang="en-GB" dirty="0">
                <a:solidFill>
                  <a:srgbClr val="002060"/>
                </a:solidFill>
              </a:rPr>
              <a:t>Whenever you are near water:</a:t>
            </a:r>
          </a:p>
          <a:p>
            <a:pPr marL="285750" indent="-285750">
              <a:buFont typeface="Wingdings" panose="05000000000000000000" pitchFamily="2" charset="2"/>
              <a:buChar char="§"/>
            </a:pPr>
            <a:r>
              <a:rPr lang="en-GB" dirty="0">
                <a:solidFill>
                  <a:srgbClr val="002060"/>
                </a:solidFill>
              </a:rPr>
              <a:t>Stop and Think</a:t>
            </a:r>
          </a:p>
          <a:p>
            <a:pPr marL="285750" indent="-285750">
              <a:buFont typeface="Wingdings" panose="05000000000000000000" pitchFamily="2" charset="2"/>
              <a:buChar char="§"/>
            </a:pPr>
            <a:r>
              <a:rPr lang="en-GB" dirty="0">
                <a:solidFill>
                  <a:srgbClr val="002060"/>
                </a:solidFill>
              </a:rPr>
              <a:t>Stay Together</a:t>
            </a:r>
          </a:p>
          <a:p>
            <a:endParaRPr lang="en-GB" dirty="0"/>
          </a:p>
          <a:p>
            <a:r>
              <a:rPr lang="en-GB" dirty="0">
                <a:solidFill>
                  <a:srgbClr val="FF0000"/>
                </a:solidFill>
              </a:rPr>
              <a:t>In an emergency: </a:t>
            </a:r>
          </a:p>
          <a:p>
            <a:pPr marL="285750" indent="-285750">
              <a:buFont typeface="Arial" panose="020B0604020202020204" pitchFamily="34" charset="0"/>
              <a:buChar char="•"/>
            </a:pPr>
            <a:r>
              <a:rPr lang="en-GB" dirty="0">
                <a:solidFill>
                  <a:srgbClr val="FF0000"/>
                </a:solidFill>
              </a:rPr>
              <a:t>Call 999 or 112</a:t>
            </a:r>
          </a:p>
          <a:p>
            <a:pPr marL="285750" indent="-285750">
              <a:buFont typeface="Arial" panose="020B0604020202020204" pitchFamily="34" charset="0"/>
              <a:buChar char="•"/>
            </a:pPr>
            <a:r>
              <a:rPr lang="en-GB" dirty="0">
                <a:solidFill>
                  <a:srgbClr val="FF0000"/>
                </a:solidFill>
              </a:rPr>
              <a:t>Float</a:t>
            </a:r>
          </a:p>
        </p:txBody>
      </p:sp>
    </p:spTree>
    <p:extLst>
      <p:ext uri="{BB962C8B-B14F-4D97-AF65-F5344CB8AC3E}">
        <p14:creationId xmlns:p14="http://schemas.microsoft.com/office/powerpoint/2010/main" val="207012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513763"/>
          </a:xfrm>
        </p:spPr>
        <p:txBody>
          <a:bodyPr>
            <a:normAutofit fontScale="90000"/>
          </a:bodyPr>
          <a:lstStyle/>
          <a:p>
            <a:pPr algn="l"/>
            <a:r>
              <a:rPr lang="en-GB" dirty="0">
                <a:solidFill>
                  <a:srgbClr val="002060"/>
                </a:solidFill>
                <a:latin typeface="+mn-lt"/>
              </a:rPr>
              <a:t>Cold Water</a:t>
            </a:r>
          </a:p>
        </p:txBody>
      </p:sp>
      <p:sp>
        <p:nvSpPr>
          <p:cNvPr id="4" name="TextBox 3"/>
          <p:cNvSpPr txBox="1"/>
          <p:nvPr/>
        </p:nvSpPr>
        <p:spPr>
          <a:xfrm>
            <a:off x="628650" y="1167651"/>
            <a:ext cx="8198827" cy="2862322"/>
          </a:xfrm>
          <a:prstGeom prst="rect">
            <a:avLst/>
          </a:prstGeom>
          <a:noFill/>
        </p:spPr>
        <p:txBody>
          <a:bodyPr wrap="square" rtlCol="0">
            <a:spAutoFit/>
          </a:bodyPr>
          <a:lstStyle/>
          <a:p>
            <a:r>
              <a:rPr lang="en-GB" dirty="0">
                <a:solidFill>
                  <a:srgbClr val="002060"/>
                </a:solidFill>
              </a:rPr>
              <a:t>Even during the summer the open water sites stay very cold, particularly the deeper water just a few metres from the shore.</a:t>
            </a:r>
          </a:p>
          <a:p>
            <a:endParaRPr lang="en-GB" dirty="0">
              <a:solidFill>
                <a:srgbClr val="002060"/>
              </a:solidFill>
            </a:endParaRPr>
          </a:p>
          <a:p>
            <a:r>
              <a:rPr lang="en-GB" dirty="0">
                <a:solidFill>
                  <a:srgbClr val="002060"/>
                </a:solidFill>
              </a:rPr>
              <a:t>If you want to swim, try to enter from somewhere shallow, and swim parallel with the shore so you can stand up if you start to feel tired or if you inhale water.</a:t>
            </a:r>
          </a:p>
          <a:p>
            <a:endParaRPr lang="en-GB" dirty="0">
              <a:solidFill>
                <a:srgbClr val="002060"/>
              </a:solidFill>
            </a:endParaRPr>
          </a:p>
          <a:p>
            <a:r>
              <a:rPr lang="en-GB" dirty="0">
                <a:solidFill>
                  <a:srgbClr val="002060"/>
                </a:solidFill>
              </a:rPr>
              <a:t>If you’re going into deeper water, or jumping in, it’s a good idea to go with an organised group with rescue cover, get used to the temperature first, and wear a wetsuit.</a:t>
            </a:r>
          </a:p>
          <a:p>
            <a:endParaRPr lang="en-GB" dirty="0">
              <a:solidFill>
                <a:srgbClr val="002060"/>
              </a:solidFill>
            </a:endParaRPr>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l="3672" r="1366"/>
          <a:stretch/>
        </p:blipFill>
        <p:spPr>
          <a:xfrm>
            <a:off x="887767" y="3527303"/>
            <a:ext cx="7238105" cy="3464607"/>
          </a:xfrm>
          <a:prstGeom prst="rect">
            <a:avLst/>
          </a:prstGeom>
        </p:spPr>
      </p:pic>
      <p:pic>
        <p:nvPicPr>
          <p:cNvPr id="7" name="Picture 6"/>
          <p:cNvPicPr>
            <a:picLocks noChangeAspect="1"/>
          </p:cNvPicPr>
          <p:nvPr/>
        </p:nvPicPr>
        <p:blipFill>
          <a:blip r:embed="rId4"/>
          <a:stretch>
            <a:fillRect/>
          </a:stretch>
        </p:blipFill>
        <p:spPr>
          <a:xfrm>
            <a:off x="1086644" y="5108727"/>
            <a:ext cx="6332224" cy="1403221"/>
          </a:xfrm>
          <a:prstGeom prst="rect">
            <a:avLst/>
          </a:prstGeom>
        </p:spPr>
      </p:pic>
    </p:spTree>
    <p:extLst>
      <p:ext uri="{BB962C8B-B14F-4D97-AF65-F5344CB8AC3E}">
        <p14:creationId xmlns:p14="http://schemas.microsoft.com/office/powerpoint/2010/main" val="11233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513763"/>
          </a:xfrm>
        </p:spPr>
        <p:txBody>
          <a:bodyPr>
            <a:normAutofit fontScale="90000"/>
          </a:bodyPr>
          <a:lstStyle/>
          <a:p>
            <a:pPr algn="l"/>
            <a:r>
              <a:rPr lang="en-GB" dirty="0">
                <a:solidFill>
                  <a:srgbClr val="002060"/>
                </a:solidFill>
                <a:latin typeface="+mn-lt"/>
              </a:rPr>
              <a:t>Cold Water</a:t>
            </a:r>
          </a:p>
        </p:txBody>
      </p:sp>
      <p:sp>
        <p:nvSpPr>
          <p:cNvPr id="4" name="TextBox 3"/>
          <p:cNvSpPr txBox="1"/>
          <p:nvPr/>
        </p:nvSpPr>
        <p:spPr>
          <a:xfrm>
            <a:off x="628650" y="944914"/>
            <a:ext cx="8198827" cy="1446550"/>
          </a:xfrm>
          <a:prstGeom prst="rect">
            <a:avLst/>
          </a:prstGeom>
          <a:noFill/>
        </p:spPr>
        <p:txBody>
          <a:bodyPr wrap="square" rtlCol="0">
            <a:spAutoFit/>
          </a:bodyPr>
          <a:lstStyle/>
          <a:p>
            <a:r>
              <a:rPr lang="en-GB" sz="2000" dirty="0">
                <a:solidFill>
                  <a:srgbClr val="002060"/>
                </a:solidFill>
              </a:rPr>
              <a:t>After the gasping and hyperventilation response to getting into cold water has passed (0-3mins), how much can cold water reduce your ability to swim?</a:t>
            </a:r>
          </a:p>
          <a:p>
            <a:endParaRPr lang="en-GB" sz="800" dirty="0">
              <a:solidFill>
                <a:srgbClr val="002060"/>
              </a:solidFill>
            </a:endParaRPr>
          </a:p>
          <a:p>
            <a:r>
              <a:rPr lang="en-GB" sz="2000" dirty="0">
                <a:solidFill>
                  <a:srgbClr val="002060"/>
                </a:solidFill>
              </a:rPr>
              <a:t>A research study took 10 good swimmers and asked them to swim in water of 25°C, 18°C, and 10°C for 90mins.</a:t>
            </a:r>
          </a:p>
        </p:txBody>
      </p:sp>
      <p:graphicFrame>
        <p:nvGraphicFramePr>
          <p:cNvPr id="3" name="Table 2"/>
          <p:cNvGraphicFramePr>
            <a:graphicFrameLocks noGrp="1"/>
          </p:cNvGraphicFramePr>
          <p:nvPr>
            <p:extLst>
              <p:ext uri="{D42A27DB-BD31-4B8C-83A1-F6EECF244321}">
                <p14:modId xmlns:p14="http://schemas.microsoft.com/office/powerpoint/2010/main" val="498180773"/>
              </p:ext>
            </p:extLst>
          </p:nvPr>
        </p:nvGraphicFramePr>
        <p:xfrm>
          <a:off x="1441938" y="2854573"/>
          <a:ext cx="6260124" cy="1752600"/>
        </p:xfrm>
        <a:graphic>
          <a:graphicData uri="http://schemas.openxmlformats.org/drawingml/2006/table">
            <a:tbl>
              <a:tblPr firstRow="1" bandRow="1">
                <a:tableStyleId>{5C22544A-7EE6-4342-B048-85BDC9FD1C3A}</a:tableStyleId>
              </a:tblPr>
              <a:tblGrid>
                <a:gridCol w="3130062">
                  <a:extLst>
                    <a:ext uri="{9D8B030D-6E8A-4147-A177-3AD203B41FA5}">
                      <a16:colId xmlns:a16="http://schemas.microsoft.com/office/drawing/2014/main" val="20000"/>
                    </a:ext>
                  </a:extLst>
                </a:gridCol>
                <a:gridCol w="3130062">
                  <a:extLst>
                    <a:ext uri="{9D8B030D-6E8A-4147-A177-3AD203B41FA5}">
                      <a16:colId xmlns:a16="http://schemas.microsoft.com/office/drawing/2014/main" val="20001"/>
                    </a:ext>
                  </a:extLst>
                </a:gridCol>
              </a:tblGrid>
              <a:tr h="370840">
                <a:tc>
                  <a:txBody>
                    <a:bodyPr/>
                    <a:lstStyle/>
                    <a:p>
                      <a:pPr algn="ctr"/>
                      <a:r>
                        <a:rPr lang="en-GB" dirty="0"/>
                        <a:t>Water</a:t>
                      </a:r>
                    </a:p>
                    <a:p>
                      <a:pPr algn="ctr"/>
                      <a:r>
                        <a:rPr lang="en-GB" dirty="0"/>
                        <a:t>Temperature</a:t>
                      </a:r>
                    </a:p>
                  </a:txBody>
                  <a:tcPr/>
                </a:tc>
                <a:tc>
                  <a:txBody>
                    <a:bodyPr/>
                    <a:lstStyle/>
                    <a:p>
                      <a:pPr algn="ctr"/>
                      <a:r>
                        <a:rPr lang="en-GB" dirty="0"/>
                        <a:t>Number</a:t>
                      </a:r>
                      <a:r>
                        <a:rPr lang="en-GB" baseline="0" dirty="0"/>
                        <a:t> of swimmers who completed the swim</a:t>
                      </a:r>
                      <a:endParaRPr lang="en-GB" dirty="0"/>
                    </a:p>
                  </a:txBody>
                  <a:tcPr/>
                </a:tc>
                <a:extLst>
                  <a:ext uri="{0D108BD9-81ED-4DB2-BD59-A6C34878D82A}">
                    <a16:rowId xmlns:a16="http://schemas.microsoft.com/office/drawing/2014/main" val="10000"/>
                  </a:ext>
                </a:extLst>
              </a:tr>
              <a:tr h="370840">
                <a:tc>
                  <a:txBody>
                    <a:bodyPr/>
                    <a:lstStyle/>
                    <a:p>
                      <a:pPr algn="ctr"/>
                      <a:r>
                        <a:rPr lang="en-GB" dirty="0"/>
                        <a:t>25°C</a:t>
                      </a:r>
                    </a:p>
                  </a:txBody>
                  <a:tcPr/>
                </a:tc>
                <a:tc>
                  <a:txBody>
                    <a:bodyPr/>
                    <a:lstStyle/>
                    <a:p>
                      <a:pPr algn="ctr"/>
                      <a:endParaRPr lang="en-GB" dirty="0"/>
                    </a:p>
                  </a:txBody>
                  <a:tcPr/>
                </a:tc>
                <a:extLst>
                  <a:ext uri="{0D108BD9-81ED-4DB2-BD59-A6C34878D82A}">
                    <a16:rowId xmlns:a16="http://schemas.microsoft.com/office/drawing/2014/main" val="10001"/>
                  </a:ext>
                </a:extLst>
              </a:tr>
              <a:tr h="370840">
                <a:tc>
                  <a:txBody>
                    <a:bodyPr/>
                    <a:lstStyle/>
                    <a:p>
                      <a:pPr algn="ctr"/>
                      <a:r>
                        <a:rPr lang="en-GB" dirty="0"/>
                        <a:t>18°C</a:t>
                      </a:r>
                    </a:p>
                  </a:txBody>
                  <a:tcPr/>
                </a:tc>
                <a:tc>
                  <a:txBody>
                    <a:bodyPr/>
                    <a:lstStyle/>
                    <a:p>
                      <a:pPr algn="ctr"/>
                      <a:endParaRPr lang="en-GB" dirty="0"/>
                    </a:p>
                  </a:txBody>
                  <a:tcPr/>
                </a:tc>
                <a:extLst>
                  <a:ext uri="{0D108BD9-81ED-4DB2-BD59-A6C34878D82A}">
                    <a16:rowId xmlns:a16="http://schemas.microsoft.com/office/drawing/2014/main" val="10002"/>
                  </a:ext>
                </a:extLst>
              </a:tr>
              <a:tr h="370840">
                <a:tc>
                  <a:txBody>
                    <a:bodyPr/>
                    <a:lstStyle/>
                    <a:p>
                      <a:pPr algn="ctr"/>
                      <a:r>
                        <a:rPr lang="en-GB" dirty="0"/>
                        <a:t>10°C</a:t>
                      </a:r>
                    </a:p>
                  </a:txBody>
                  <a:tcPr/>
                </a:tc>
                <a:tc>
                  <a:txBody>
                    <a:bodyPr/>
                    <a:lstStyle/>
                    <a:p>
                      <a:pPr algn="ctr"/>
                      <a:endParaRPr lang="en-GB" dirty="0"/>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523142" y="4704900"/>
            <a:ext cx="8304335" cy="1877437"/>
          </a:xfrm>
          <a:prstGeom prst="rect">
            <a:avLst/>
          </a:prstGeom>
          <a:noFill/>
        </p:spPr>
        <p:txBody>
          <a:bodyPr wrap="square" rtlCol="0">
            <a:spAutoFit/>
          </a:bodyPr>
          <a:lstStyle/>
          <a:p>
            <a:r>
              <a:rPr lang="en-GB" sz="2000" dirty="0">
                <a:solidFill>
                  <a:srgbClr val="002060"/>
                </a:solidFill>
              </a:rPr>
              <a:t>How long can you swim continuously for in a standard 30°C swimming pool?</a:t>
            </a:r>
          </a:p>
          <a:p>
            <a:endParaRPr lang="en-GB" sz="800" dirty="0">
              <a:solidFill>
                <a:srgbClr val="002060"/>
              </a:solidFill>
            </a:endParaRPr>
          </a:p>
          <a:p>
            <a:r>
              <a:rPr lang="en-GB" sz="2000" dirty="0">
                <a:solidFill>
                  <a:srgbClr val="002060"/>
                </a:solidFill>
              </a:rPr>
              <a:t>Considering the standard of the swimmers in the research, how long do you think you could swim in 10°C water?</a:t>
            </a:r>
          </a:p>
          <a:p>
            <a:endParaRPr lang="en-GB" sz="800" dirty="0">
              <a:solidFill>
                <a:srgbClr val="002060"/>
              </a:solidFill>
            </a:endParaRPr>
          </a:p>
          <a:p>
            <a:r>
              <a:rPr lang="en-GB" sz="2000" dirty="0">
                <a:solidFill>
                  <a:srgbClr val="002060"/>
                </a:solidFill>
              </a:rPr>
              <a:t>If you are not experienced swimming in cold water, it’s probably just a couple of minutes</a:t>
            </a:r>
          </a:p>
        </p:txBody>
      </p:sp>
      <p:sp>
        <p:nvSpPr>
          <p:cNvPr id="5" name="TextBox 4"/>
          <p:cNvSpPr txBox="1"/>
          <p:nvPr/>
        </p:nvSpPr>
        <p:spPr>
          <a:xfrm>
            <a:off x="258303" y="6486158"/>
            <a:ext cx="8674682" cy="276999"/>
          </a:xfrm>
          <a:prstGeom prst="rect">
            <a:avLst/>
          </a:prstGeom>
          <a:noFill/>
        </p:spPr>
        <p:txBody>
          <a:bodyPr wrap="none" rtlCol="0">
            <a:spAutoFit/>
          </a:bodyPr>
          <a:lstStyle/>
          <a:p>
            <a:r>
              <a:rPr lang="en-GB" sz="1200" i="1" dirty="0"/>
              <a:t>‘Immersion deaths and deterioration in swimming performance in cold water’: Michael Tipton, Clare Eglin, Mikael </a:t>
            </a:r>
            <a:r>
              <a:rPr lang="en-GB" sz="1200" i="1" dirty="0" err="1"/>
              <a:t>Gennser</a:t>
            </a:r>
            <a:r>
              <a:rPr lang="en-GB" sz="1200" i="1" dirty="0"/>
              <a:t>, Frank Golden </a:t>
            </a:r>
          </a:p>
        </p:txBody>
      </p:sp>
      <p:sp>
        <p:nvSpPr>
          <p:cNvPr id="9" name="Rectangle 8"/>
          <p:cNvSpPr/>
          <p:nvPr/>
        </p:nvSpPr>
        <p:spPr>
          <a:xfrm>
            <a:off x="628650" y="2438352"/>
            <a:ext cx="5003036" cy="400110"/>
          </a:xfrm>
          <a:prstGeom prst="rect">
            <a:avLst/>
          </a:prstGeom>
        </p:spPr>
        <p:txBody>
          <a:bodyPr wrap="none">
            <a:spAutoFit/>
          </a:bodyPr>
          <a:lstStyle/>
          <a:p>
            <a:r>
              <a:rPr lang="en-GB" sz="2000" dirty="0">
                <a:solidFill>
                  <a:srgbClr val="002060"/>
                </a:solidFill>
              </a:rPr>
              <a:t>How many do you think completed the swims:</a:t>
            </a:r>
          </a:p>
        </p:txBody>
      </p:sp>
      <p:sp>
        <p:nvSpPr>
          <p:cNvPr id="10" name="TextBox 9"/>
          <p:cNvSpPr txBox="1"/>
          <p:nvPr/>
        </p:nvSpPr>
        <p:spPr>
          <a:xfrm>
            <a:off x="5920154" y="3542502"/>
            <a:ext cx="418704" cy="1077218"/>
          </a:xfrm>
          <a:prstGeom prst="rect">
            <a:avLst/>
          </a:prstGeom>
          <a:noFill/>
        </p:spPr>
        <p:txBody>
          <a:bodyPr wrap="none" rtlCol="0">
            <a:spAutoFit/>
          </a:bodyPr>
          <a:lstStyle/>
          <a:p>
            <a:pPr algn="ctr">
              <a:spcAft>
                <a:spcPts val="600"/>
              </a:spcAft>
            </a:pPr>
            <a:r>
              <a:rPr lang="en-GB" dirty="0"/>
              <a:t>10</a:t>
            </a:r>
          </a:p>
          <a:p>
            <a:pPr algn="ctr">
              <a:spcAft>
                <a:spcPts val="600"/>
              </a:spcAft>
            </a:pPr>
            <a:r>
              <a:rPr lang="en-GB" dirty="0"/>
              <a:t>8</a:t>
            </a:r>
          </a:p>
          <a:p>
            <a:pPr algn="ctr">
              <a:spcAft>
                <a:spcPts val="600"/>
              </a:spcAft>
            </a:pPr>
            <a:r>
              <a:rPr lang="en-GB" dirty="0"/>
              <a:t>5</a:t>
            </a:r>
          </a:p>
        </p:txBody>
      </p:sp>
    </p:spTree>
    <p:extLst>
      <p:ext uri="{BB962C8B-B14F-4D97-AF65-F5344CB8AC3E}">
        <p14:creationId xmlns:p14="http://schemas.microsoft.com/office/powerpoint/2010/main" val="15682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35"/>
            <a:ext cx="7886700" cy="513763"/>
          </a:xfrm>
        </p:spPr>
        <p:txBody>
          <a:bodyPr>
            <a:normAutofit fontScale="90000"/>
          </a:bodyPr>
          <a:lstStyle/>
          <a:p>
            <a:pPr algn="l"/>
            <a:r>
              <a:rPr lang="en-GB" dirty="0">
                <a:solidFill>
                  <a:srgbClr val="002060"/>
                </a:solidFill>
                <a:latin typeface="+mn-lt"/>
              </a:rPr>
              <a:t>Who Drowns in Open Water?</a:t>
            </a:r>
          </a:p>
        </p:txBody>
      </p:sp>
      <p:grpSp>
        <p:nvGrpSpPr>
          <p:cNvPr id="11" name="Group 7"/>
          <p:cNvGrpSpPr>
            <a:grpSpLocks/>
          </p:cNvGrpSpPr>
          <p:nvPr/>
        </p:nvGrpSpPr>
        <p:grpSpPr bwMode="auto">
          <a:xfrm>
            <a:off x="0" y="738553"/>
            <a:ext cx="9144000" cy="6109743"/>
            <a:chOff x="323528" y="1188675"/>
            <a:chExt cx="8568952" cy="6621612"/>
          </a:xfrm>
        </p:grpSpPr>
        <p:grpSp>
          <p:nvGrpSpPr>
            <p:cNvPr id="12" name="Group 26"/>
            <p:cNvGrpSpPr>
              <a:grpSpLocks/>
            </p:cNvGrpSpPr>
            <p:nvPr/>
          </p:nvGrpSpPr>
          <p:grpSpPr bwMode="auto">
            <a:xfrm>
              <a:off x="323528" y="1188675"/>
              <a:ext cx="8568952" cy="6621612"/>
              <a:chOff x="4355975" y="920338"/>
              <a:chExt cx="4536503" cy="2629171"/>
            </a:xfrm>
          </p:grpSpPr>
          <p:sp>
            <p:nvSpPr>
              <p:cNvPr id="14" name="Freeform 13"/>
              <p:cNvSpPr/>
              <p:nvPr/>
            </p:nvSpPr>
            <p:spPr>
              <a:xfrm>
                <a:off x="4355975" y="920338"/>
                <a:ext cx="4536503" cy="2618210"/>
              </a:xfrm>
              <a:custGeom>
                <a:avLst/>
                <a:gdLst>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0930 w 3294255"/>
                  <a:gd name="connsiteY52" fmla="*/ 101138 h 1286912"/>
                  <a:gd name="connsiteX53" fmla="*/ 3039505 w 3294255"/>
                  <a:gd name="connsiteY53" fmla="*/ 129713 h 1286912"/>
                  <a:gd name="connsiteX54" fmla="*/ 3068080 w 3294255"/>
                  <a:gd name="connsiteY54" fmla="*/ 148763 h 1286912"/>
                  <a:gd name="connsiteX55" fmla="*/ 3106180 w 3294255"/>
                  <a:gd name="connsiteY55" fmla="*/ 167813 h 1286912"/>
                  <a:gd name="connsiteX56" fmla="*/ 3134755 w 3294255"/>
                  <a:gd name="connsiteY56" fmla="*/ 177338 h 1286912"/>
                  <a:gd name="connsiteX57" fmla="*/ 3191905 w 3294255"/>
                  <a:gd name="connsiteY57" fmla="*/ 224963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3001405 w 3294255"/>
                  <a:gd name="connsiteY83" fmla="*/ 1148888 h 1286912"/>
                  <a:gd name="connsiteX84" fmla="*/ 2915680 w 3294255"/>
                  <a:gd name="connsiteY84" fmla="*/ 1129838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0930 w 3294255"/>
                  <a:gd name="connsiteY52" fmla="*/ 101138 h 1286912"/>
                  <a:gd name="connsiteX53" fmla="*/ 3039505 w 3294255"/>
                  <a:gd name="connsiteY53" fmla="*/ 129713 h 1286912"/>
                  <a:gd name="connsiteX54" fmla="*/ 3068080 w 3294255"/>
                  <a:gd name="connsiteY54" fmla="*/ 148763 h 1286912"/>
                  <a:gd name="connsiteX55" fmla="*/ 3106180 w 3294255"/>
                  <a:gd name="connsiteY55" fmla="*/ 167813 h 1286912"/>
                  <a:gd name="connsiteX56" fmla="*/ 3134755 w 3294255"/>
                  <a:gd name="connsiteY56" fmla="*/ 177338 h 1286912"/>
                  <a:gd name="connsiteX57" fmla="*/ 3191905 w 3294255"/>
                  <a:gd name="connsiteY57" fmla="*/ 224963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3001405 w 3294255"/>
                  <a:gd name="connsiteY83" fmla="*/ 1148888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0930 w 3294255"/>
                  <a:gd name="connsiteY52" fmla="*/ 101138 h 1286912"/>
                  <a:gd name="connsiteX53" fmla="*/ 3039505 w 3294255"/>
                  <a:gd name="connsiteY53" fmla="*/ 129713 h 1286912"/>
                  <a:gd name="connsiteX54" fmla="*/ 3068080 w 3294255"/>
                  <a:gd name="connsiteY54" fmla="*/ 148763 h 1286912"/>
                  <a:gd name="connsiteX55" fmla="*/ 3106180 w 3294255"/>
                  <a:gd name="connsiteY55" fmla="*/ 167813 h 1286912"/>
                  <a:gd name="connsiteX56" fmla="*/ 3134755 w 3294255"/>
                  <a:gd name="connsiteY56" fmla="*/ 177338 h 1286912"/>
                  <a:gd name="connsiteX57" fmla="*/ 3191905 w 3294255"/>
                  <a:gd name="connsiteY57" fmla="*/ 224963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0930 w 3294255"/>
                  <a:gd name="connsiteY52" fmla="*/ 101138 h 1286912"/>
                  <a:gd name="connsiteX53" fmla="*/ 3039505 w 3294255"/>
                  <a:gd name="connsiteY53" fmla="*/ 129713 h 1286912"/>
                  <a:gd name="connsiteX54" fmla="*/ 3068080 w 3294255"/>
                  <a:gd name="connsiteY54" fmla="*/ 148763 h 1286912"/>
                  <a:gd name="connsiteX55" fmla="*/ 3106180 w 3294255"/>
                  <a:gd name="connsiteY55" fmla="*/ 167813 h 1286912"/>
                  <a:gd name="connsiteX56" fmla="*/ 3134755 w 3294255"/>
                  <a:gd name="connsiteY56" fmla="*/ 177338 h 1286912"/>
                  <a:gd name="connsiteX57" fmla="*/ 3191905 w 3294255"/>
                  <a:gd name="connsiteY57" fmla="*/ 224963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0930 w 3294255"/>
                  <a:gd name="connsiteY52" fmla="*/ 101138 h 1286912"/>
                  <a:gd name="connsiteX53" fmla="*/ 3039505 w 3294255"/>
                  <a:gd name="connsiteY53" fmla="*/ 129713 h 1286912"/>
                  <a:gd name="connsiteX54" fmla="*/ 3068080 w 3294255"/>
                  <a:gd name="connsiteY54" fmla="*/ 148763 h 1286912"/>
                  <a:gd name="connsiteX55" fmla="*/ 3106180 w 3294255"/>
                  <a:gd name="connsiteY55" fmla="*/ 167813 h 1286912"/>
                  <a:gd name="connsiteX56" fmla="*/ 3134755 w 3294255"/>
                  <a:gd name="connsiteY56" fmla="*/ 177338 h 1286912"/>
                  <a:gd name="connsiteX57" fmla="*/ 3219160 w 3294255"/>
                  <a:gd name="connsiteY57" fmla="*/ 190654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0930 w 3294255"/>
                  <a:gd name="connsiteY52" fmla="*/ 101138 h 1286912"/>
                  <a:gd name="connsiteX53" fmla="*/ 3039505 w 3294255"/>
                  <a:gd name="connsiteY53" fmla="*/ 129713 h 1286912"/>
                  <a:gd name="connsiteX54" fmla="*/ 3068080 w 3294255"/>
                  <a:gd name="connsiteY54" fmla="*/ 148763 h 1286912"/>
                  <a:gd name="connsiteX55" fmla="*/ 3118561 w 3294255"/>
                  <a:gd name="connsiteY55" fmla="*/ 142990 h 1286912"/>
                  <a:gd name="connsiteX56" fmla="*/ 3134755 w 3294255"/>
                  <a:gd name="connsiteY56" fmla="*/ 177338 h 1286912"/>
                  <a:gd name="connsiteX57" fmla="*/ 3219160 w 3294255"/>
                  <a:gd name="connsiteY57" fmla="*/ 190654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0930 w 3294255"/>
                  <a:gd name="connsiteY52" fmla="*/ 101138 h 1286912"/>
                  <a:gd name="connsiteX53" fmla="*/ 3039505 w 3294255"/>
                  <a:gd name="connsiteY53" fmla="*/ 129713 h 1286912"/>
                  <a:gd name="connsiteX54" fmla="*/ 3068080 w 3294255"/>
                  <a:gd name="connsiteY54" fmla="*/ 148763 h 1286912"/>
                  <a:gd name="connsiteX55" fmla="*/ 3118561 w 3294255"/>
                  <a:gd name="connsiteY55" fmla="*/ 142990 h 1286912"/>
                  <a:gd name="connsiteX56" fmla="*/ 3168861 w 3294255"/>
                  <a:gd name="connsiteY56" fmla="*/ 95327 h 1286912"/>
                  <a:gd name="connsiteX57" fmla="*/ 3219160 w 3294255"/>
                  <a:gd name="connsiteY57" fmla="*/ 190654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0930 w 3294255"/>
                  <a:gd name="connsiteY52" fmla="*/ 101138 h 1286912"/>
                  <a:gd name="connsiteX53" fmla="*/ 3039505 w 3294255"/>
                  <a:gd name="connsiteY53" fmla="*/ 129713 h 1286912"/>
                  <a:gd name="connsiteX54" fmla="*/ 3068262 w 3294255"/>
                  <a:gd name="connsiteY54" fmla="*/ 95327 h 1286912"/>
                  <a:gd name="connsiteX55" fmla="*/ 3118561 w 3294255"/>
                  <a:gd name="connsiteY55" fmla="*/ 142990 h 1286912"/>
                  <a:gd name="connsiteX56" fmla="*/ 3168861 w 3294255"/>
                  <a:gd name="connsiteY56" fmla="*/ 95327 h 1286912"/>
                  <a:gd name="connsiteX57" fmla="*/ 3219160 w 3294255"/>
                  <a:gd name="connsiteY57" fmla="*/ 190654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0930 w 3294255"/>
                  <a:gd name="connsiteY52" fmla="*/ 101138 h 1286912"/>
                  <a:gd name="connsiteX53" fmla="*/ 3039505 w 3294255"/>
                  <a:gd name="connsiteY53" fmla="*/ 129713 h 1286912"/>
                  <a:gd name="connsiteX54" fmla="*/ 3068262 w 3294255"/>
                  <a:gd name="connsiteY54" fmla="*/ 95327 h 1286912"/>
                  <a:gd name="connsiteX55" fmla="*/ 3118561 w 3294255"/>
                  <a:gd name="connsiteY55" fmla="*/ 142990 h 1286912"/>
                  <a:gd name="connsiteX56" fmla="*/ 3168861 w 3294255"/>
                  <a:gd name="connsiteY56" fmla="*/ 95327 h 1286912"/>
                  <a:gd name="connsiteX57" fmla="*/ 3219160 w 3294255"/>
                  <a:gd name="connsiteY57" fmla="*/ 190654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0930 w 3294255"/>
                  <a:gd name="connsiteY52" fmla="*/ 101138 h 1286912"/>
                  <a:gd name="connsiteX53" fmla="*/ 3039505 w 3294255"/>
                  <a:gd name="connsiteY53" fmla="*/ 129713 h 1286912"/>
                  <a:gd name="connsiteX54" fmla="*/ 3068262 w 3294255"/>
                  <a:gd name="connsiteY54" fmla="*/ 95327 h 1286912"/>
                  <a:gd name="connsiteX55" fmla="*/ 3118561 w 3294255"/>
                  <a:gd name="connsiteY55" fmla="*/ 95327 h 1286912"/>
                  <a:gd name="connsiteX56" fmla="*/ 3168861 w 3294255"/>
                  <a:gd name="connsiteY56" fmla="*/ 95327 h 1286912"/>
                  <a:gd name="connsiteX57" fmla="*/ 3219160 w 3294255"/>
                  <a:gd name="connsiteY57" fmla="*/ 190654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7963 w 3294255"/>
                  <a:gd name="connsiteY52" fmla="*/ 47663 h 1286912"/>
                  <a:gd name="connsiteX53" fmla="*/ 3039505 w 3294255"/>
                  <a:gd name="connsiteY53" fmla="*/ 129713 h 1286912"/>
                  <a:gd name="connsiteX54" fmla="*/ 3068262 w 3294255"/>
                  <a:gd name="connsiteY54" fmla="*/ 95327 h 1286912"/>
                  <a:gd name="connsiteX55" fmla="*/ 3118561 w 3294255"/>
                  <a:gd name="connsiteY55" fmla="*/ 95327 h 1286912"/>
                  <a:gd name="connsiteX56" fmla="*/ 3168861 w 3294255"/>
                  <a:gd name="connsiteY56" fmla="*/ 95327 h 1286912"/>
                  <a:gd name="connsiteX57" fmla="*/ 3219160 w 3294255"/>
                  <a:gd name="connsiteY57" fmla="*/ 190654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896630 w 3294255"/>
                  <a:gd name="connsiteY50" fmla="*/ 101138 h 1286912"/>
                  <a:gd name="connsiteX51" fmla="*/ 2953780 w 3294255"/>
                  <a:gd name="connsiteY51" fmla="*/ 82088 h 1286912"/>
                  <a:gd name="connsiteX52" fmla="*/ 3017963 w 3294255"/>
                  <a:gd name="connsiteY52" fmla="*/ 47663 h 1286912"/>
                  <a:gd name="connsiteX53" fmla="*/ 3068262 w 3294255"/>
                  <a:gd name="connsiteY53" fmla="*/ 47663 h 1286912"/>
                  <a:gd name="connsiteX54" fmla="*/ 3068262 w 3294255"/>
                  <a:gd name="connsiteY54" fmla="*/ 95327 h 1286912"/>
                  <a:gd name="connsiteX55" fmla="*/ 3118561 w 3294255"/>
                  <a:gd name="connsiteY55" fmla="*/ 95327 h 1286912"/>
                  <a:gd name="connsiteX56" fmla="*/ 3168861 w 3294255"/>
                  <a:gd name="connsiteY56" fmla="*/ 95327 h 1286912"/>
                  <a:gd name="connsiteX57" fmla="*/ 3219160 w 3294255"/>
                  <a:gd name="connsiteY57" fmla="*/ 190654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917364 w 3294255"/>
                  <a:gd name="connsiteY50" fmla="*/ 47663 h 1286912"/>
                  <a:gd name="connsiteX51" fmla="*/ 2953780 w 3294255"/>
                  <a:gd name="connsiteY51" fmla="*/ 82088 h 1286912"/>
                  <a:gd name="connsiteX52" fmla="*/ 3017963 w 3294255"/>
                  <a:gd name="connsiteY52" fmla="*/ 47663 h 1286912"/>
                  <a:gd name="connsiteX53" fmla="*/ 3068262 w 3294255"/>
                  <a:gd name="connsiteY53" fmla="*/ 47663 h 1286912"/>
                  <a:gd name="connsiteX54" fmla="*/ 3068262 w 3294255"/>
                  <a:gd name="connsiteY54" fmla="*/ 95327 h 1286912"/>
                  <a:gd name="connsiteX55" fmla="*/ 3118561 w 3294255"/>
                  <a:gd name="connsiteY55" fmla="*/ 95327 h 1286912"/>
                  <a:gd name="connsiteX56" fmla="*/ 3168861 w 3294255"/>
                  <a:gd name="connsiteY56" fmla="*/ 95327 h 1286912"/>
                  <a:gd name="connsiteX57" fmla="*/ 3219160 w 3294255"/>
                  <a:gd name="connsiteY57" fmla="*/ 190654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917364 w 3294255"/>
                  <a:gd name="connsiteY50" fmla="*/ 47663 h 1286912"/>
                  <a:gd name="connsiteX51" fmla="*/ 2967663 w 3294255"/>
                  <a:gd name="connsiteY51" fmla="*/ 47663 h 1286912"/>
                  <a:gd name="connsiteX52" fmla="*/ 3017963 w 3294255"/>
                  <a:gd name="connsiteY52" fmla="*/ 47663 h 1286912"/>
                  <a:gd name="connsiteX53" fmla="*/ 3068262 w 3294255"/>
                  <a:gd name="connsiteY53" fmla="*/ 47663 h 1286912"/>
                  <a:gd name="connsiteX54" fmla="*/ 3068262 w 3294255"/>
                  <a:gd name="connsiteY54" fmla="*/ 95327 h 1286912"/>
                  <a:gd name="connsiteX55" fmla="*/ 3118561 w 3294255"/>
                  <a:gd name="connsiteY55" fmla="*/ 95327 h 1286912"/>
                  <a:gd name="connsiteX56" fmla="*/ 3168861 w 3294255"/>
                  <a:gd name="connsiteY56" fmla="*/ 95327 h 1286912"/>
                  <a:gd name="connsiteX57" fmla="*/ 3219160 w 3294255"/>
                  <a:gd name="connsiteY57" fmla="*/ 190654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 name="connsiteX0" fmla="*/ 324880 w 3294255"/>
                  <a:gd name="connsiteY0" fmla="*/ 82088 h 1286912"/>
                  <a:gd name="connsiteX1" fmla="*/ 391555 w 3294255"/>
                  <a:gd name="connsiteY1" fmla="*/ 82088 h 1286912"/>
                  <a:gd name="connsiteX2" fmla="*/ 420130 w 3294255"/>
                  <a:gd name="connsiteY2" fmla="*/ 72563 h 1286912"/>
                  <a:gd name="connsiteX3" fmla="*/ 477280 w 3294255"/>
                  <a:gd name="connsiteY3" fmla="*/ 91613 h 1286912"/>
                  <a:gd name="connsiteX4" fmla="*/ 543955 w 3294255"/>
                  <a:gd name="connsiteY4" fmla="*/ 129713 h 1286912"/>
                  <a:gd name="connsiteX5" fmla="*/ 572530 w 3294255"/>
                  <a:gd name="connsiteY5" fmla="*/ 110663 h 1286912"/>
                  <a:gd name="connsiteX6" fmla="*/ 563005 w 3294255"/>
                  <a:gd name="connsiteY6" fmla="*/ 82088 h 1286912"/>
                  <a:gd name="connsiteX7" fmla="*/ 677305 w 3294255"/>
                  <a:gd name="connsiteY7" fmla="*/ 110663 h 1286912"/>
                  <a:gd name="connsiteX8" fmla="*/ 763030 w 3294255"/>
                  <a:gd name="connsiteY8" fmla="*/ 63038 h 1286912"/>
                  <a:gd name="connsiteX9" fmla="*/ 801130 w 3294255"/>
                  <a:gd name="connsiteY9" fmla="*/ 82088 h 1286912"/>
                  <a:gd name="connsiteX10" fmla="*/ 829705 w 3294255"/>
                  <a:gd name="connsiteY10" fmla="*/ 72563 h 1286912"/>
                  <a:gd name="connsiteX11" fmla="*/ 896380 w 3294255"/>
                  <a:gd name="connsiteY11" fmla="*/ 43988 h 1286912"/>
                  <a:gd name="connsiteX12" fmla="*/ 944005 w 3294255"/>
                  <a:gd name="connsiteY12" fmla="*/ 53513 h 1286912"/>
                  <a:gd name="connsiteX13" fmla="*/ 963055 w 3294255"/>
                  <a:gd name="connsiteY13" fmla="*/ 24938 h 1286912"/>
                  <a:gd name="connsiteX14" fmla="*/ 1048780 w 3294255"/>
                  <a:gd name="connsiteY14" fmla="*/ 43988 h 1286912"/>
                  <a:gd name="connsiteX15" fmla="*/ 1077355 w 3294255"/>
                  <a:gd name="connsiteY15" fmla="*/ 24938 h 1286912"/>
                  <a:gd name="connsiteX16" fmla="*/ 1163080 w 3294255"/>
                  <a:gd name="connsiteY16" fmla="*/ 43988 h 1286912"/>
                  <a:gd name="connsiteX17" fmla="*/ 1182130 w 3294255"/>
                  <a:gd name="connsiteY17" fmla="*/ 15413 h 1286912"/>
                  <a:gd name="connsiteX18" fmla="*/ 1248805 w 3294255"/>
                  <a:gd name="connsiteY18" fmla="*/ 15413 h 1286912"/>
                  <a:gd name="connsiteX19" fmla="*/ 1277380 w 3294255"/>
                  <a:gd name="connsiteY19" fmla="*/ 34463 h 1286912"/>
                  <a:gd name="connsiteX20" fmla="*/ 1363105 w 3294255"/>
                  <a:gd name="connsiteY20" fmla="*/ 24938 h 1286912"/>
                  <a:gd name="connsiteX21" fmla="*/ 1391680 w 3294255"/>
                  <a:gd name="connsiteY21" fmla="*/ 15413 h 1286912"/>
                  <a:gd name="connsiteX22" fmla="*/ 1486930 w 3294255"/>
                  <a:gd name="connsiteY22" fmla="*/ 24938 h 1286912"/>
                  <a:gd name="connsiteX23" fmla="*/ 1525030 w 3294255"/>
                  <a:gd name="connsiteY23" fmla="*/ 15413 h 1286912"/>
                  <a:gd name="connsiteX24" fmla="*/ 1553605 w 3294255"/>
                  <a:gd name="connsiteY24" fmla="*/ 24938 h 1286912"/>
                  <a:gd name="connsiteX25" fmla="*/ 1620280 w 3294255"/>
                  <a:gd name="connsiteY25" fmla="*/ 34463 h 1286912"/>
                  <a:gd name="connsiteX26" fmla="*/ 1686955 w 3294255"/>
                  <a:gd name="connsiteY26" fmla="*/ 24938 h 1286912"/>
                  <a:gd name="connsiteX27" fmla="*/ 1791730 w 3294255"/>
                  <a:gd name="connsiteY27" fmla="*/ 43988 h 1286912"/>
                  <a:gd name="connsiteX28" fmla="*/ 1848880 w 3294255"/>
                  <a:gd name="connsiteY28" fmla="*/ 34463 h 1286912"/>
                  <a:gd name="connsiteX29" fmla="*/ 1934605 w 3294255"/>
                  <a:gd name="connsiteY29" fmla="*/ 53513 h 1286912"/>
                  <a:gd name="connsiteX30" fmla="*/ 1991755 w 3294255"/>
                  <a:gd name="connsiteY30" fmla="*/ 24938 h 1286912"/>
                  <a:gd name="connsiteX31" fmla="*/ 2058430 w 3294255"/>
                  <a:gd name="connsiteY31" fmla="*/ 43988 h 1286912"/>
                  <a:gd name="connsiteX32" fmla="*/ 2115580 w 3294255"/>
                  <a:gd name="connsiteY32" fmla="*/ 63038 h 1286912"/>
                  <a:gd name="connsiteX33" fmla="*/ 2153680 w 3294255"/>
                  <a:gd name="connsiteY33" fmla="*/ 43988 h 1286912"/>
                  <a:gd name="connsiteX34" fmla="*/ 2267980 w 3294255"/>
                  <a:gd name="connsiteY34" fmla="*/ 24938 h 1286912"/>
                  <a:gd name="connsiteX35" fmla="*/ 2306080 w 3294255"/>
                  <a:gd name="connsiteY35" fmla="*/ 43988 h 1286912"/>
                  <a:gd name="connsiteX36" fmla="*/ 2325130 w 3294255"/>
                  <a:gd name="connsiteY36" fmla="*/ 72563 h 1286912"/>
                  <a:gd name="connsiteX37" fmla="*/ 2382280 w 3294255"/>
                  <a:gd name="connsiteY37" fmla="*/ 53513 h 1286912"/>
                  <a:gd name="connsiteX38" fmla="*/ 2458480 w 3294255"/>
                  <a:gd name="connsiteY38" fmla="*/ 43988 h 1286912"/>
                  <a:gd name="connsiteX39" fmla="*/ 2487055 w 3294255"/>
                  <a:gd name="connsiteY39" fmla="*/ 34463 h 1286912"/>
                  <a:gd name="connsiteX40" fmla="*/ 2525155 w 3294255"/>
                  <a:gd name="connsiteY40" fmla="*/ 24938 h 1286912"/>
                  <a:gd name="connsiteX41" fmla="*/ 2582305 w 3294255"/>
                  <a:gd name="connsiteY41" fmla="*/ 43988 h 1286912"/>
                  <a:gd name="connsiteX42" fmla="*/ 2648980 w 3294255"/>
                  <a:gd name="connsiteY42" fmla="*/ 82088 h 1286912"/>
                  <a:gd name="connsiteX43" fmla="*/ 2677555 w 3294255"/>
                  <a:gd name="connsiteY43" fmla="*/ 63038 h 1286912"/>
                  <a:gd name="connsiteX44" fmla="*/ 2706130 w 3294255"/>
                  <a:gd name="connsiteY44" fmla="*/ 72563 h 1286912"/>
                  <a:gd name="connsiteX45" fmla="*/ 2734705 w 3294255"/>
                  <a:gd name="connsiteY45" fmla="*/ 63038 h 1286912"/>
                  <a:gd name="connsiteX46" fmla="*/ 2763280 w 3294255"/>
                  <a:gd name="connsiteY46" fmla="*/ 72563 h 1286912"/>
                  <a:gd name="connsiteX47" fmla="*/ 2791855 w 3294255"/>
                  <a:gd name="connsiteY47" fmla="*/ 63038 h 1286912"/>
                  <a:gd name="connsiteX48" fmla="*/ 2858530 w 3294255"/>
                  <a:gd name="connsiteY48" fmla="*/ 43988 h 1286912"/>
                  <a:gd name="connsiteX49" fmla="*/ 2887105 w 3294255"/>
                  <a:gd name="connsiteY49" fmla="*/ 63038 h 1286912"/>
                  <a:gd name="connsiteX50" fmla="*/ 2917364 w 3294255"/>
                  <a:gd name="connsiteY50" fmla="*/ 47663 h 1286912"/>
                  <a:gd name="connsiteX51" fmla="*/ 2967663 w 3294255"/>
                  <a:gd name="connsiteY51" fmla="*/ 47663 h 1286912"/>
                  <a:gd name="connsiteX52" fmla="*/ 3017963 w 3294255"/>
                  <a:gd name="connsiteY52" fmla="*/ 47663 h 1286912"/>
                  <a:gd name="connsiteX53" fmla="*/ 3068262 w 3294255"/>
                  <a:gd name="connsiteY53" fmla="*/ 47663 h 1286912"/>
                  <a:gd name="connsiteX54" fmla="*/ 3068262 w 3294255"/>
                  <a:gd name="connsiteY54" fmla="*/ 95327 h 1286912"/>
                  <a:gd name="connsiteX55" fmla="*/ 3118561 w 3294255"/>
                  <a:gd name="connsiteY55" fmla="*/ 47663 h 1286912"/>
                  <a:gd name="connsiteX56" fmla="*/ 3168861 w 3294255"/>
                  <a:gd name="connsiteY56" fmla="*/ 95327 h 1286912"/>
                  <a:gd name="connsiteX57" fmla="*/ 3219160 w 3294255"/>
                  <a:gd name="connsiteY57" fmla="*/ 190654 h 1286912"/>
                  <a:gd name="connsiteX58" fmla="*/ 3249055 w 3294255"/>
                  <a:gd name="connsiteY58" fmla="*/ 272588 h 1286912"/>
                  <a:gd name="connsiteX59" fmla="*/ 3239530 w 3294255"/>
                  <a:gd name="connsiteY59" fmla="*/ 348788 h 1286912"/>
                  <a:gd name="connsiteX60" fmla="*/ 3210955 w 3294255"/>
                  <a:gd name="connsiteY60" fmla="*/ 358313 h 1286912"/>
                  <a:gd name="connsiteX61" fmla="*/ 3249055 w 3294255"/>
                  <a:gd name="connsiteY61" fmla="*/ 415463 h 1286912"/>
                  <a:gd name="connsiteX62" fmla="*/ 3230005 w 3294255"/>
                  <a:gd name="connsiteY62" fmla="*/ 463088 h 1286912"/>
                  <a:gd name="connsiteX63" fmla="*/ 3239530 w 3294255"/>
                  <a:gd name="connsiteY63" fmla="*/ 520238 h 1286912"/>
                  <a:gd name="connsiteX64" fmla="*/ 3249055 w 3294255"/>
                  <a:gd name="connsiteY64" fmla="*/ 548813 h 1286912"/>
                  <a:gd name="connsiteX65" fmla="*/ 3239530 w 3294255"/>
                  <a:gd name="connsiteY65" fmla="*/ 577388 h 1286912"/>
                  <a:gd name="connsiteX66" fmla="*/ 3230005 w 3294255"/>
                  <a:gd name="connsiteY66" fmla="*/ 644063 h 1286912"/>
                  <a:gd name="connsiteX67" fmla="*/ 3258580 w 3294255"/>
                  <a:gd name="connsiteY67" fmla="*/ 663113 h 1286912"/>
                  <a:gd name="connsiteX68" fmla="*/ 3287155 w 3294255"/>
                  <a:gd name="connsiteY68" fmla="*/ 672638 h 1286912"/>
                  <a:gd name="connsiteX69" fmla="*/ 3230005 w 3294255"/>
                  <a:gd name="connsiteY69" fmla="*/ 691688 h 1286912"/>
                  <a:gd name="connsiteX70" fmla="*/ 3210955 w 3294255"/>
                  <a:gd name="connsiteY70" fmla="*/ 720263 h 1286912"/>
                  <a:gd name="connsiteX71" fmla="*/ 3239530 w 3294255"/>
                  <a:gd name="connsiteY71" fmla="*/ 748838 h 1286912"/>
                  <a:gd name="connsiteX72" fmla="*/ 3258580 w 3294255"/>
                  <a:gd name="connsiteY72" fmla="*/ 777413 h 1286912"/>
                  <a:gd name="connsiteX73" fmla="*/ 3220480 w 3294255"/>
                  <a:gd name="connsiteY73" fmla="*/ 786938 h 1286912"/>
                  <a:gd name="connsiteX74" fmla="*/ 3258580 w 3294255"/>
                  <a:gd name="connsiteY74" fmla="*/ 825038 h 1286912"/>
                  <a:gd name="connsiteX75" fmla="*/ 3258580 w 3294255"/>
                  <a:gd name="connsiteY75" fmla="*/ 872663 h 1286912"/>
                  <a:gd name="connsiteX76" fmla="*/ 3230005 w 3294255"/>
                  <a:gd name="connsiteY76" fmla="*/ 891713 h 1286912"/>
                  <a:gd name="connsiteX77" fmla="*/ 3210955 w 3294255"/>
                  <a:gd name="connsiteY77" fmla="*/ 920288 h 1286912"/>
                  <a:gd name="connsiteX78" fmla="*/ 3249055 w 3294255"/>
                  <a:gd name="connsiteY78" fmla="*/ 967913 h 1286912"/>
                  <a:gd name="connsiteX79" fmla="*/ 3201430 w 3294255"/>
                  <a:gd name="connsiteY79" fmla="*/ 1110788 h 1286912"/>
                  <a:gd name="connsiteX80" fmla="*/ 3182380 w 3294255"/>
                  <a:gd name="connsiteY80" fmla="*/ 1139363 h 1286912"/>
                  <a:gd name="connsiteX81" fmla="*/ 3125230 w 3294255"/>
                  <a:gd name="connsiteY81" fmla="*/ 1186988 h 1286912"/>
                  <a:gd name="connsiteX82" fmla="*/ 3068080 w 3294255"/>
                  <a:gd name="connsiteY82" fmla="*/ 1177463 h 1286912"/>
                  <a:gd name="connsiteX83" fmla="*/ 2967663 w 3294255"/>
                  <a:gd name="connsiteY83" fmla="*/ 1191585 h 1286912"/>
                  <a:gd name="connsiteX84" fmla="*/ 2917364 w 3294255"/>
                  <a:gd name="connsiteY84" fmla="*/ 1191585 h 1286912"/>
                  <a:gd name="connsiteX85" fmla="*/ 2849005 w 3294255"/>
                  <a:gd name="connsiteY85" fmla="*/ 1206038 h 1286912"/>
                  <a:gd name="connsiteX86" fmla="*/ 2753755 w 3294255"/>
                  <a:gd name="connsiteY86" fmla="*/ 1196513 h 1286912"/>
                  <a:gd name="connsiteX87" fmla="*/ 2725180 w 3294255"/>
                  <a:gd name="connsiteY87" fmla="*/ 1186988 h 1286912"/>
                  <a:gd name="connsiteX88" fmla="*/ 2668030 w 3294255"/>
                  <a:gd name="connsiteY88" fmla="*/ 1215563 h 1286912"/>
                  <a:gd name="connsiteX89" fmla="*/ 2620405 w 3294255"/>
                  <a:gd name="connsiteY89" fmla="*/ 1206038 h 1286912"/>
                  <a:gd name="connsiteX90" fmla="*/ 2563255 w 3294255"/>
                  <a:gd name="connsiteY90" fmla="*/ 1225088 h 1286912"/>
                  <a:gd name="connsiteX91" fmla="*/ 2496580 w 3294255"/>
                  <a:gd name="connsiteY91" fmla="*/ 1215563 h 1286912"/>
                  <a:gd name="connsiteX92" fmla="*/ 2468005 w 3294255"/>
                  <a:gd name="connsiteY92" fmla="*/ 1206038 h 1286912"/>
                  <a:gd name="connsiteX93" fmla="*/ 2420380 w 3294255"/>
                  <a:gd name="connsiteY93" fmla="*/ 1215563 h 1286912"/>
                  <a:gd name="connsiteX94" fmla="*/ 2325130 w 3294255"/>
                  <a:gd name="connsiteY94" fmla="*/ 1206038 h 1286912"/>
                  <a:gd name="connsiteX95" fmla="*/ 2267980 w 3294255"/>
                  <a:gd name="connsiteY95" fmla="*/ 1196513 h 1286912"/>
                  <a:gd name="connsiteX96" fmla="*/ 2144155 w 3294255"/>
                  <a:gd name="connsiteY96" fmla="*/ 1196513 h 1286912"/>
                  <a:gd name="connsiteX97" fmla="*/ 2115580 w 3294255"/>
                  <a:gd name="connsiteY97" fmla="*/ 1206038 h 1286912"/>
                  <a:gd name="connsiteX98" fmla="*/ 2077480 w 3294255"/>
                  <a:gd name="connsiteY98" fmla="*/ 1186988 h 1286912"/>
                  <a:gd name="connsiteX99" fmla="*/ 2048905 w 3294255"/>
                  <a:gd name="connsiteY99" fmla="*/ 1206038 h 1286912"/>
                  <a:gd name="connsiteX100" fmla="*/ 2020330 w 3294255"/>
                  <a:gd name="connsiteY100" fmla="*/ 1215563 h 1286912"/>
                  <a:gd name="connsiteX101" fmla="*/ 1991755 w 3294255"/>
                  <a:gd name="connsiteY101" fmla="*/ 1206038 h 1286912"/>
                  <a:gd name="connsiteX102" fmla="*/ 1934605 w 3294255"/>
                  <a:gd name="connsiteY102" fmla="*/ 1206038 h 1286912"/>
                  <a:gd name="connsiteX103" fmla="*/ 1877455 w 3294255"/>
                  <a:gd name="connsiteY103" fmla="*/ 1225088 h 1286912"/>
                  <a:gd name="connsiteX104" fmla="*/ 1820305 w 3294255"/>
                  <a:gd name="connsiteY104" fmla="*/ 1263188 h 1286912"/>
                  <a:gd name="connsiteX105" fmla="*/ 1791730 w 3294255"/>
                  <a:gd name="connsiteY105" fmla="*/ 1225088 h 1286912"/>
                  <a:gd name="connsiteX106" fmla="*/ 1734580 w 3294255"/>
                  <a:gd name="connsiteY106" fmla="*/ 1234613 h 1286912"/>
                  <a:gd name="connsiteX107" fmla="*/ 1706005 w 3294255"/>
                  <a:gd name="connsiteY107" fmla="*/ 1244138 h 1286912"/>
                  <a:gd name="connsiteX108" fmla="*/ 1677430 w 3294255"/>
                  <a:gd name="connsiteY108" fmla="*/ 1234613 h 1286912"/>
                  <a:gd name="connsiteX109" fmla="*/ 1648855 w 3294255"/>
                  <a:gd name="connsiteY109" fmla="*/ 1215563 h 1286912"/>
                  <a:gd name="connsiteX110" fmla="*/ 1620280 w 3294255"/>
                  <a:gd name="connsiteY110" fmla="*/ 1225088 h 1286912"/>
                  <a:gd name="connsiteX111" fmla="*/ 1572655 w 3294255"/>
                  <a:gd name="connsiteY111" fmla="*/ 1234613 h 1286912"/>
                  <a:gd name="connsiteX112" fmla="*/ 1544080 w 3294255"/>
                  <a:gd name="connsiteY112" fmla="*/ 1244138 h 1286912"/>
                  <a:gd name="connsiteX113" fmla="*/ 1458355 w 3294255"/>
                  <a:gd name="connsiteY113" fmla="*/ 1215563 h 1286912"/>
                  <a:gd name="connsiteX114" fmla="*/ 1401205 w 3294255"/>
                  <a:gd name="connsiteY114" fmla="*/ 1206038 h 1286912"/>
                  <a:gd name="connsiteX115" fmla="*/ 1344055 w 3294255"/>
                  <a:gd name="connsiteY115" fmla="*/ 1244138 h 1286912"/>
                  <a:gd name="connsiteX116" fmla="*/ 1315480 w 3294255"/>
                  <a:gd name="connsiteY116" fmla="*/ 1234613 h 1286912"/>
                  <a:gd name="connsiteX117" fmla="*/ 1248805 w 3294255"/>
                  <a:gd name="connsiteY117" fmla="*/ 1225088 h 1286912"/>
                  <a:gd name="connsiteX118" fmla="*/ 1210705 w 3294255"/>
                  <a:gd name="connsiteY118" fmla="*/ 1206038 h 1286912"/>
                  <a:gd name="connsiteX119" fmla="*/ 1182130 w 3294255"/>
                  <a:gd name="connsiteY119" fmla="*/ 1215563 h 1286912"/>
                  <a:gd name="connsiteX120" fmla="*/ 1115455 w 3294255"/>
                  <a:gd name="connsiteY120" fmla="*/ 1234613 h 1286912"/>
                  <a:gd name="connsiteX121" fmla="*/ 991630 w 3294255"/>
                  <a:gd name="connsiteY121" fmla="*/ 1234613 h 1286912"/>
                  <a:gd name="connsiteX122" fmla="*/ 963055 w 3294255"/>
                  <a:gd name="connsiteY122" fmla="*/ 1263188 h 1286912"/>
                  <a:gd name="connsiteX123" fmla="*/ 934480 w 3294255"/>
                  <a:gd name="connsiteY123" fmla="*/ 1282238 h 1286912"/>
                  <a:gd name="connsiteX124" fmla="*/ 877330 w 3294255"/>
                  <a:gd name="connsiteY124" fmla="*/ 1263188 h 1286912"/>
                  <a:gd name="connsiteX125" fmla="*/ 848755 w 3294255"/>
                  <a:gd name="connsiteY125" fmla="*/ 1253663 h 1286912"/>
                  <a:gd name="connsiteX126" fmla="*/ 763030 w 3294255"/>
                  <a:gd name="connsiteY126" fmla="*/ 1244138 h 1286912"/>
                  <a:gd name="connsiteX127" fmla="*/ 734455 w 3294255"/>
                  <a:gd name="connsiteY127" fmla="*/ 1253663 h 1286912"/>
                  <a:gd name="connsiteX128" fmla="*/ 696355 w 3294255"/>
                  <a:gd name="connsiteY128" fmla="*/ 1225088 h 1286912"/>
                  <a:gd name="connsiteX129" fmla="*/ 686830 w 3294255"/>
                  <a:gd name="connsiteY129" fmla="*/ 1253663 h 1286912"/>
                  <a:gd name="connsiteX130" fmla="*/ 648730 w 3294255"/>
                  <a:gd name="connsiteY130" fmla="*/ 1263188 h 1286912"/>
                  <a:gd name="connsiteX131" fmla="*/ 620155 w 3294255"/>
                  <a:gd name="connsiteY131" fmla="*/ 1272713 h 1286912"/>
                  <a:gd name="connsiteX132" fmla="*/ 534430 w 3294255"/>
                  <a:gd name="connsiteY132" fmla="*/ 1234613 h 1286912"/>
                  <a:gd name="connsiteX133" fmla="*/ 524905 w 3294255"/>
                  <a:gd name="connsiteY133" fmla="*/ 1263188 h 1286912"/>
                  <a:gd name="connsiteX134" fmla="*/ 477280 w 3294255"/>
                  <a:gd name="connsiteY134" fmla="*/ 1225088 h 1286912"/>
                  <a:gd name="connsiteX135" fmla="*/ 448705 w 3294255"/>
                  <a:gd name="connsiteY135" fmla="*/ 1215563 h 1286912"/>
                  <a:gd name="connsiteX136" fmla="*/ 420130 w 3294255"/>
                  <a:gd name="connsiteY136" fmla="*/ 1225088 h 1286912"/>
                  <a:gd name="connsiteX137" fmla="*/ 391555 w 3294255"/>
                  <a:gd name="connsiteY137" fmla="*/ 1244138 h 1286912"/>
                  <a:gd name="connsiteX138" fmla="*/ 362980 w 3294255"/>
                  <a:gd name="connsiteY138" fmla="*/ 1234613 h 1286912"/>
                  <a:gd name="connsiteX139" fmla="*/ 334405 w 3294255"/>
                  <a:gd name="connsiteY139" fmla="*/ 1253663 h 1286912"/>
                  <a:gd name="connsiteX140" fmla="*/ 267730 w 3294255"/>
                  <a:gd name="connsiteY140" fmla="*/ 1225088 h 1286912"/>
                  <a:gd name="connsiteX141" fmla="*/ 210580 w 3294255"/>
                  <a:gd name="connsiteY141" fmla="*/ 1206038 h 1286912"/>
                  <a:gd name="connsiteX142" fmla="*/ 124855 w 3294255"/>
                  <a:gd name="connsiteY142" fmla="*/ 1177463 h 1286912"/>
                  <a:gd name="connsiteX143" fmla="*/ 124855 w 3294255"/>
                  <a:gd name="connsiteY143" fmla="*/ 1148888 h 1286912"/>
                  <a:gd name="connsiteX144" fmla="*/ 134380 w 3294255"/>
                  <a:gd name="connsiteY144" fmla="*/ 1120313 h 1286912"/>
                  <a:gd name="connsiteX145" fmla="*/ 105805 w 3294255"/>
                  <a:gd name="connsiteY145" fmla="*/ 1091738 h 1286912"/>
                  <a:gd name="connsiteX146" fmla="*/ 162955 w 3294255"/>
                  <a:gd name="connsiteY146" fmla="*/ 1063163 h 1286912"/>
                  <a:gd name="connsiteX147" fmla="*/ 115330 w 3294255"/>
                  <a:gd name="connsiteY147" fmla="*/ 1053638 h 1286912"/>
                  <a:gd name="connsiteX148" fmla="*/ 143905 w 3294255"/>
                  <a:gd name="connsiteY148" fmla="*/ 1034588 h 1286912"/>
                  <a:gd name="connsiteX149" fmla="*/ 124855 w 3294255"/>
                  <a:gd name="connsiteY149" fmla="*/ 1006013 h 1286912"/>
                  <a:gd name="connsiteX150" fmla="*/ 96280 w 3294255"/>
                  <a:gd name="connsiteY150" fmla="*/ 948863 h 1286912"/>
                  <a:gd name="connsiteX151" fmla="*/ 86755 w 3294255"/>
                  <a:gd name="connsiteY151" fmla="*/ 910763 h 1286912"/>
                  <a:gd name="connsiteX152" fmla="*/ 67705 w 3294255"/>
                  <a:gd name="connsiteY152" fmla="*/ 882188 h 1286912"/>
                  <a:gd name="connsiteX153" fmla="*/ 77230 w 3294255"/>
                  <a:gd name="connsiteY153" fmla="*/ 844088 h 1286912"/>
                  <a:gd name="connsiteX154" fmla="*/ 67705 w 3294255"/>
                  <a:gd name="connsiteY154" fmla="*/ 758363 h 1286912"/>
                  <a:gd name="connsiteX155" fmla="*/ 39130 w 3294255"/>
                  <a:gd name="connsiteY155" fmla="*/ 739313 h 1286912"/>
                  <a:gd name="connsiteX156" fmla="*/ 67705 w 3294255"/>
                  <a:gd name="connsiteY156" fmla="*/ 729788 h 1286912"/>
                  <a:gd name="connsiteX157" fmla="*/ 77230 w 3294255"/>
                  <a:gd name="connsiteY157" fmla="*/ 701213 h 1286912"/>
                  <a:gd name="connsiteX158" fmla="*/ 105805 w 3294255"/>
                  <a:gd name="connsiteY158" fmla="*/ 682163 h 1286912"/>
                  <a:gd name="connsiteX159" fmla="*/ 29605 w 3294255"/>
                  <a:gd name="connsiteY159" fmla="*/ 672638 h 1286912"/>
                  <a:gd name="connsiteX160" fmla="*/ 58180 w 3294255"/>
                  <a:gd name="connsiteY160" fmla="*/ 663113 h 1286912"/>
                  <a:gd name="connsiteX161" fmla="*/ 105805 w 3294255"/>
                  <a:gd name="connsiteY161" fmla="*/ 625013 h 1286912"/>
                  <a:gd name="connsiteX162" fmla="*/ 96280 w 3294255"/>
                  <a:gd name="connsiteY162" fmla="*/ 596438 h 1286912"/>
                  <a:gd name="connsiteX163" fmla="*/ 58180 w 3294255"/>
                  <a:gd name="connsiteY163" fmla="*/ 539288 h 1286912"/>
                  <a:gd name="connsiteX164" fmla="*/ 77230 w 3294255"/>
                  <a:gd name="connsiteY164" fmla="*/ 510713 h 1286912"/>
                  <a:gd name="connsiteX165" fmla="*/ 67705 w 3294255"/>
                  <a:gd name="connsiteY165" fmla="*/ 482138 h 1286912"/>
                  <a:gd name="connsiteX166" fmla="*/ 58180 w 3294255"/>
                  <a:gd name="connsiteY166" fmla="*/ 434513 h 1286912"/>
                  <a:gd name="connsiteX167" fmla="*/ 67705 w 3294255"/>
                  <a:gd name="connsiteY167" fmla="*/ 386888 h 1286912"/>
                  <a:gd name="connsiteX168" fmla="*/ 67705 w 3294255"/>
                  <a:gd name="connsiteY168" fmla="*/ 339263 h 1286912"/>
                  <a:gd name="connsiteX169" fmla="*/ 58180 w 3294255"/>
                  <a:gd name="connsiteY169" fmla="*/ 310688 h 1286912"/>
                  <a:gd name="connsiteX170" fmla="*/ 67705 w 3294255"/>
                  <a:gd name="connsiteY170" fmla="*/ 282113 h 1286912"/>
                  <a:gd name="connsiteX171" fmla="*/ 86755 w 3294255"/>
                  <a:gd name="connsiteY171" fmla="*/ 244013 h 1286912"/>
                  <a:gd name="connsiteX172" fmla="*/ 58180 w 3294255"/>
                  <a:gd name="connsiteY172" fmla="*/ 186863 h 1286912"/>
                  <a:gd name="connsiteX173" fmla="*/ 86755 w 3294255"/>
                  <a:gd name="connsiteY173" fmla="*/ 167813 h 1286912"/>
                  <a:gd name="connsiteX174" fmla="*/ 29605 w 3294255"/>
                  <a:gd name="connsiteY174" fmla="*/ 120188 h 1286912"/>
                  <a:gd name="connsiteX175" fmla="*/ 58180 w 3294255"/>
                  <a:gd name="connsiteY175" fmla="*/ 110663 h 1286912"/>
                  <a:gd name="connsiteX176" fmla="*/ 67705 w 3294255"/>
                  <a:gd name="connsiteY176" fmla="*/ 82088 h 1286912"/>
                  <a:gd name="connsiteX177" fmla="*/ 96280 w 3294255"/>
                  <a:gd name="connsiteY177" fmla="*/ 91613 h 1286912"/>
                  <a:gd name="connsiteX178" fmla="*/ 105805 w 3294255"/>
                  <a:gd name="connsiteY178" fmla="*/ 43988 h 1286912"/>
                  <a:gd name="connsiteX179" fmla="*/ 153430 w 3294255"/>
                  <a:gd name="connsiteY179" fmla="*/ 63038 h 1286912"/>
                  <a:gd name="connsiteX180" fmla="*/ 182005 w 3294255"/>
                  <a:gd name="connsiteY180" fmla="*/ 72563 h 1286912"/>
                  <a:gd name="connsiteX181" fmla="*/ 210580 w 3294255"/>
                  <a:gd name="connsiteY181" fmla="*/ 63038 h 1286912"/>
                  <a:gd name="connsiteX182" fmla="*/ 229630 w 3294255"/>
                  <a:gd name="connsiteY182" fmla="*/ 34463 h 1286912"/>
                  <a:gd name="connsiteX183" fmla="*/ 239155 w 3294255"/>
                  <a:gd name="connsiteY183" fmla="*/ 63038 h 1286912"/>
                  <a:gd name="connsiteX184" fmla="*/ 248680 w 3294255"/>
                  <a:gd name="connsiteY184" fmla="*/ 34463 h 1286912"/>
                  <a:gd name="connsiteX185" fmla="*/ 286780 w 3294255"/>
                  <a:gd name="connsiteY185" fmla="*/ 43988 h 1286912"/>
                  <a:gd name="connsiteX186" fmla="*/ 296305 w 3294255"/>
                  <a:gd name="connsiteY186" fmla="*/ 72563 h 1286912"/>
                  <a:gd name="connsiteX187" fmla="*/ 324880 w 3294255"/>
                  <a:gd name="connsiteY187" fmla="*/ 82088 h 128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3294255" h="1286912">
                    <a:moveTo>
                      <a:pt x="324880" y="82088"/>
                    </a:moveTo>
                    <a:cubicBezTo>
                      <a:pt x="340755" y="83676"/>
                      <a:pt x="307834" y="82088"/>
                      <a:pt x="391555" y="82088"/>
                    </a:cubicBezTo>
                    <a:cubicBezTo>
                      <a:pt x="401595" y="82088"/>
                      <a:pt x="410605" y="75738"/>
                      <a:pt x="420130" y="72563"/>
                    </a:cubicBezTo>
                    <a:cubicBezTo>
                      <a:pt x="439180" y="78913"/>
                      <a:pt x="459319" y="82633"/>
                      <a:pt x="477280" y="91613"/>
                    </a:cubicBezTo>
                    <a:cubicBezTo>
                      <a:pt x="525619" y="115783"/>
                      <a:pt x="503566" y="102787"/>
                      <a:pt x="543955" y="129713"/>
                    </a:cubicBezTo>
                    <a:cubicBezTo>
                      <a:pt x="553480" y="123363"/>
                      <a:pt x="568278" y="121292"/>
                      <a:pt x="572530" y="110663"/>
                    </a:cubicBezTo>
                    <a:cubicBezTo>
                      <a:pt x="576259" y="101341"/>
                      <a:pt x="552965" y="82088"/>
                      <a:pt x="563005" y="82088"/>
                    </a:cubicBezTo>
                    <a:cubicBezTo>
                      <a:pt x="602278" y="82088"/>
                      <a:pt x="677305" y="110663"/>
                      <a:pt x="677305" y="110663"/>
                    </a:cubicBezTo>
                    <a:cubicBezTo>
                      <a:pt x="742809" y="66994"/>
                      <a:pt x="712735" y="79803"/>
                      <a:pt x="763030" y="63038"/>
                    </a:cubicBezTo>
                    <a:cubicBezTo>
                      <a:pt x="775730" y="69388"/>
                      <a:pt x="787074" y="80080"/>
                      <a:pt x="801130" y="82088"/>
                    </a:cubicBezTo>
                    <a:cubicBezTo>
                      <a:pt x="811069" y="83508"/>
                      <a:pt x="820477" y="76518"/>
                      <a:pt x="829705" y="72563"/>
                    </a:cubicBezTo>
                    <a:cubicBezTo>
                      <a:pt x="912095" y="37253"/>
                      <a:pt x="829367" y="66326"/>
                      <a:pt x="896380" y="43988"/>
                    </a:cubicBezTo>
                    <a:cubicBezTo>
                      <a:pt x="912255" y="47163"/>
                      <a:pt x="928439" y="57961"/>
                      <a:pt x="944005" y="53513"/>
                    </a:cubicBezTo>
                    <a:cubicBezTo>
                      <a:pt x="955012" y="50368"/>
                      <a:pt x="951949" y="27714"/>
                      <a:pt x="963055" y="24938"/>
                    </a:cubicBezTo>
                    <a:cubicBezTo>
                      <a:pt x="982213" y="20148"/>
                      <a:pt x="1026783" y="36656"/>
                      <a:pt x="1048780" y="43988"/>
                    </a:cubicBezTo>
                    <a:cubicBezTo>
                      <a:pt x="1058305" y="37638"/>
                      <a:pt x="1065977" y="26202"/>
                      <a:pt x="1077355" y="24938"/>
                    </a:cubicBezTo>
                    <a:cubicBezTo>
                      <a:pt x="1102500" y="22144"/>
                      <a:pt x="1137970" y="35618"/>
                      <a:pt x="1163080" y="43988"/>
                    </a:cubicBezTo>
                    <a:cubicBezTo>
                      <a:pt x="1169430" y="34463"/>
                      <a:pt x="1172605" y="21763"/>
                      <a:pt x="1182130" y="15413"/>
                    </a:cubicBezTo>
                    <a:cubicBezTo>
                      <a:pt x="1205249" y="0"/>
                      <a:pt x="1226771" y="4396"/>
                      <a:pt x="1248805" y="15413"/>
                    </a:cubicBezTo>
                    <a:cubicBezTo>
                      <a:pt x="1259044" y="20533"/>
                      <a:pt x="1267855" y="28113"/>
                      <a:pt x="1277380" y="34463"/>
                    </a:cubicBezTo>
                    <a:cubicBezTo>
                      <a:pt x="1305955" y="31288"/>
                      <a:pt x="1334745" y="29665"/>
                      <a:pt x="1363105" y="24938"/>
                    </a:cubicBezTo>
                    <a:cubicBezTo>
                      <a:pt x="1373009" y="23287"/>
                      <a:pt x="1381640" y="15413"/>
                      <a:pt x="1391680" y="15413"/>
                    </a:cubicBezTo>
                    <a:cubicBezTo>
                      <a:pt x="1423588" y="15413"/>
                      <a:pt x="1455180" y="21763"/>
                      <a:pt x="1486930" y="24938"/>
                    </a:cubicBezTo>
                    <a:cubicBezTo>
                      <a:pt x="1499630" y="21763"/>
                      <a:pt x="1511939" y="15413"/>
                      <a:pt x="1525030" y="15413"/>
                    </a:cubicBezTo>
                    <a:cubicBezTo>
                      <a:pt x="1535070" y="15413"/>
                      <a:pt x="1543760" y="22969"/>
                      <a:pt x="1553605" y="24938"/>
                    </a:cubicBezTo>
                    <a:cubicBezTo>
                      <a:pt x="1575620" y="29341"/>
                      <a:pt x="1598055" y="31288"/>
                      <a:pt x="1620280" y="34463"/>
                    </a:cubicBezTo>
                    <a:cubicBezTo>
                      <a:pt x="1693055" y="58721"/>
                      <a:pt x="1596416" y="33992"/>
                      <a:pt x="1686955" y="24938"/>
                    </a:cubicBezTo>
                    <a:cubicBezTo>
                      <a:pt x="1695079" y="24126"/>
                      <a:pt x="1779651" y="41572"/>
                      <a:pt x="1791730" y="43988"/>
                    </a:cubicBezTo>
                    <a:cubicBezTo>
                      <a:pt x="1858781" y="88689"/>
                      <a:pt x="1780124" y="49742"/>
                      <a:pt x="1848880" y="34463"/>
                    </a:cubicBezTo>
                    <a:cubicBezTo>
                      <a:pt x="1868996" y="29993"/>
                      <a:pt x="1912110" y="46015"/>
                      <a:pt x="1934605" y="53513"/>
                    </a:cubicBezTo>
                    <a:cubicBezTo>
                      <a:pt x="1949052" y="43881"/>
                      <a:pt x="1972037" y="24938"/>
                      <a:pt x="1991755" y="24938"/>
                    </a:cubicBezTo>
                    <a:cubicBezTo>
                      <a:pt x="2003715" y="24938"/>
                      <a:pt x="2044955" y="39496"/>
                      <a:pt x="2058430" y="43988"/>
                    </a:cubicBezTo>
                    <a:cubicBezTo>
                      <a:pt x="2203919" y="7616"/>
                      <a:pt x="2005072" y="44620"/>
                      <a:pt x="2115580" y="63038"/>
                    </a:cubicBezTo>
                    <a:cubicBezTo>
                      <a:pt x="2129586" y="65372"/>
                      <a:pt x="2139905" y="47432"/>
                      <a:pt x="2153680" y="43988"/>
                    </a:cubicBezTo>
                    <a:cubicBezTo>
                      <a:pt x="2191152" y="34620"/>
                      <a:pt x="2229880" y="31288"/>
                      <a:pt x="2267980" y="24938"/>
                    </a:cubicBezTo>
                    <a:cubicBezTo>
                      <a:pt x="2280680" y="31288"/>
                      <a:pt x="2295172" y="34898"/>
                      <a:pt x="2306080" y="43988"/>
                    </a:cubicBezTo>
                    <a:cubicBezTo>
                      <a:pt x="2314874" y="51317"/>
                      <a:pt x="2313771" y="71143"/>
                      <a:pt x="2325130" y="72563"/>
                    </a:cubicBezTo>
                    <a:cubicBezTo>
                      <a:pt x="2345055" y="75054"/>
                      <a:pt x="2362355" y="56004"/>
                      <a:pt x="2382280" y="53513"/>
                    </a:cubicBezTo>
                    <a:lnTo>
                      <a:pt x="2458480" y="43988"/>
                    </a:lnTo>
                    <a:cubicBezTo>
                      <a:pt x="2468005" y="40813"/>
                      <a:pt x="2477151" y="32812"/>
                      <a:pt x="2487055" y="34463"/>
                    </a:cubicBezTo>
                    <a:cubicBezTo>
                      <a:pt x="2529815" y="41590"/>
                      <a:pt x="2506896" y="79715"/>
                      <a:pt x="2525155" y="24938"/>
                    </a:cubicBezTo>
                    <a:cubicBezTo>
                      <a:pt x="2544205" y="31288"/>
                      <a:pt x="2564344" y="35008"/>
                      <a:pt x="2582305" y="43988"/>
                    </a:cubicBezTo>
                    <a:cubicBezTo>
                      <a:pt x="2697635" y="101653"/>
                      <a:pt x="2561580" y="52955"/>
                      <a:pt x="2648980" y="82088"/>
                    </a:cubicBezTo>
                    <a:cubicBezTo>
                      <a:pt x="2658505" y="75738"/>
                      <a:pt x="2666263" y="64920"/>
                      <a:pt x="2677555" y="63038"/>
                    </a:cubicBezTo>
                    <a:cubicBezTo>
                      <a:pt x="2687459" y="61387"/>
                      <a:pt x="2696090" y="72563"/>
                      <a:pt x="2706130" y="72563"/>
                    </a:cubicBezTo>
                    <a:cubicBezTo>
                      <a:pt x="2716170" y="72563"/>
                      <a:pt x="2725180" y="66213"/>
                      <a:pt x="2734705" y="63038"/>
                    </a:cubicBezTo>
                    <a:cubicBezTo>
                      <a:pt x="2744230" y="66213"/>
                      <a:pt x="2753240" y="72563"/>
                      <a:pt x="2763280" y="72563"/>
                    </a:cubicBezTo>
                    <a:cubicBezTo>
                      <a:pt x="2773320" y="72563"/>
                      <a:pt x="2782201" y="65796"/>
                      <a:pt x="2791855" y="63038"/>
                    </a:cubicBezTo>
                    <a:cubicBezTo>
                      <a:pt x="2875576" y="39118"/>
                      <a:pt x="2790017" y="66826"/>
                      <a:pt x="2858530" y="43988"/>
                    </a:cubicBezTo>
                    <a:cubicBezTo>
                      <a:pt x="2868055" y="50338"/>
                      <a:pt x="2880755" y="53513"/>
                      <a:pt x="2887105" y="63038"/>
                    </a:cubicBezTo>
                    <a:cubicBezTo>
                      <a:pt x="2894367" y="73930"/>
                      <a:pt x="2904777" y="44067"/>
                      <a:pt x="2917364" y="47663"/>
                    </a:cubicBezTo>
                    <a:cubicBezTo>
                      <a:pt x="2936672" y="53180"/>
                      <a:pt x="2967663" y="47663"/>
                      <a:pt x="2967663" y="47663"/>
                    </a:cubicBezTo>
                    <a:cubicBezTo>
                      <a:pt x="2986713" y="54013"/>
                      <a:pt x="3000410" y="37911"/>
                      <a:pt x="3017963" y="47663"/>
                    </a:cubicBezTo>
                    <a:cubicBezTo>
                      <a:pt x="3029738" y="54205"/>
                      <a:pt x="3057914" y="39039"/>
                      <a:pt x="3068262" y="47663"/>
                    </a:cubicBezTo>
                    <a:cubicBezTo>
                      <a:pt x="3077056" y="54992"/>
                      <a:pt x="3058737" y="88977"/>
                      <a:pt x="3068262" y="95327"/>
                    </a:cubicBezTo>
                    <a:lnTo>
                      <a:pt x="3118561" y="47663"/>
                    </a:lnTo>
                    <a:cubicBezTo>
                      <a:pt x="3128601" y="47663"/>
                      <a:pt x="3159336" y="92152"/>
                      <a:pt x="3168861" y="95327"/>
                    </a:cubicBezTo>
                    <a:cubicBezTo>
                      <a:pt x="3252343" y="178809"/>
                      <a:pt x="3139594" y="124349"/>
                      <a:pt x="3219160" y="190654"/>
                    </a:cubicBezTo>
                    <a:cubicBezTo>
                      <a:pt x="3292499" y="251770"/>
                      <a:pt x="3178109" y="225290"/>
                      <a:pt x="3249055" y="272588"/>
                    </a:cubicBezTo>
                    <a:cubicBezTo>
                      <a:pt x="3245880" y="297988"/>
                      <a:pt x="3249926" y="325397"/>
                      <a:pt x="3239530" y="348788"/>
                    </a:cubicBezTo>
                    <a:cubicBezTo>
                      <a:pt x="3235452" y="357963"/>
                      <a:pt x="3214130" y="348788"/>
                      <a:pt x="3210955" y="358313"/>
                    </a:cubicBezTo>
                    <a:cubicBezTo>
                      <a:pt x="3194863" y="406588"/>
                      <a:pt x="3222229" y="406521"/>
                      <a:pt x="3249055" y="415463"/>
                    </a:cubicBezTo>
                    <a:cubicBezTo>
                      <a:pt x="3242705" y="431338"/>
                      <a:pt x="3230005" y="445990"/>
                      <a:pt x="3230005" y="463088"/>
                    </a:cubicBezTo>
                    <a:cubicBezTo>
                      <a:pt x="3230005" y="573875"/>
                      <a:pt x="3274268" y="416025"/>
                      <a:pt x="3239530" y="520238"/>
                    </a:cubicBezTo>
                    <a:cubicBezTo>
                      <a:pt x="3242705" y="529763"/>
                      <a:pt x="3249055" y="538773"/>
                      <a:pt x="3249055" y="548813"/>
                    </a:cubicBezTo>
                    <a:cubicBezTo>
                      <a:pt x="3249055" y="558853"/>
                      <a:pt x="3241499" y="567543"/>
                      <a:pt x="3239530" y="577388"/>
                    </a:cubicBezTo>
                    <a:cubicBezTo>
                      <a:pt x="3235127" y="599403"/>
                      <a:pt x="3233180" y="621838"/>
                      <a:pt x="3230005" y="644063"/>
                    </a:cubicBezTo>
                    <a:cubicBezTo>
                      <a:pt x="3239530" y="650413"/>
                      <a:pt x="3248341" y="657993"/>
                      <a:pt x="3258580" y="663113"/>
                    </a:cubicBezTo>
                    <a:cubicBezTo>
                      <a:pt x="3267560" y="667603"/>
                      <a:pt x="3294255" y="665538"/>
                      <a:pt x="3287155" y="672638"/>
                    </a:cubicBezTo>
                    <a:cubicBezTo>
                      <a:pt x="3272956" y="686837"/>
                      <a:pt x="3230005" y="691688"/>
                      <a:pt x="3230005" y="691688"/>
                    </a:cubicBezTo>
                    <a:cubicBezTo>
                      <a:pt x="3223655" y="701213"/>
                      <a:pt x="3209073" y="708971"/>
                      <a:pt x="3210955" y="720263"/>
                    </a:cubicBezTo>
                    <a:cubicBezTo>
                      <a:pt x="3213170" y="733550"/>
                      <a:pt x="3230906" y="738490"/>
                      <a:pt x="3239530" y="748838"/>
                    </a:cubicBezTo>
                    <a:cubicBezTo>
                      <a:pt x="3246859" y="757632"/>
                      <a:pt x="3252230" y="767888"/>
                      <a:pt x="3258580" y="777413"/>
                    </a:cubicBezTo>
                    <a:cubicBezTo>
                      <a:pt x="3245880" y="780588"/>
                      <a:pt x="3228335" y="776465"/>
                      <a:pt x="3220480" y="786938"/>
                    </a:cubicBezTo>
                    <a:cubicBezTo>
                      <a:pt x="3200160" y="814031"/>
                      <a:pt x="3253500" y="823345"/>
                      <a:pt x="3258580" y="825038"/>
                    </a:cubicBezTo>
                    <a:cubicBezTo>
                      <a:pt x="3187634" y="872336"/>
                      <a:pt x="3258580" y="811547"/>
                      <a:pt x="3258580" y="872663"/>
                    </a:cubicBezTo>
                    <a:cubicBezTo>
                      <a:pt x="3258580" y="884111"/>
                      <a:pt x="3239530" y="885363"/>
                      <a:pt x="3230005" y="891713"/>
                    </a:cubicBezTo>
                    <a:cubicBezTo>
                      <a:pt x="3223655" y="901238"/>
                      <a:pt x="3212837" y="908996"/>
                      <a:pt x="3210955" y="920288"/>
                    </a:cubicBezTo>
                    <a:cubicBezTo>
                      <a:pt x="3206354" y="947893"/>
                      <a:pt x="3232359" y="956783"/>
                      <a:pt x="3249055" y="967913"/>
                    </a:cubicBezTo>
                    <a:cubicBezTo>
                      <a:pt x="3172954" y="1024989"/>
                      <a:pt x="3230133" y="967273"/>
                      <a:pt x="3201430" y="1110788"/>
                    </a:cubicBezTo>
                    <a:cubicBezTo>
                      <a:pt x="3199185" y="1122013"/>
                      <a:pt x="3189709" y="1130569"/>
                      <a:pt x="3182380" y="1139363"/>
                    </a:cubicBezTo>
                    <a:cubicBezTo>
                      <a:pt x="3159461" y="1166865"/>
                      <a:pt x="3153327" y="1168257"/>
                      <a:pt x="3125230" y="1186988"/>
                    </a:cubicBezTo>
                    <a:cubicBezTo>
                      <a:pt x="3106180" y="1183813"/>
                      <a:pt x="3086933" y="1181653"/>
                      <a:pt x="3068080" y="1177463"/>
                    </a:cubicBezTo>
                    <a:cubicBezTo>
                      <a:pt x="3037151" y="1170590"/>
                      <a:pt x="3022483" y="1206914"/>
                      <a:pt x="2967663" y="1191585"/>
                    </a:cubicBezTo>
                    <a:cubicBezTo>
                      <a:pt x="2937820" y="1178795"/>
                      <a:pt x="2951615" y="1197293"/>
                      <a:pt x="2917364" y="1191585"/>
                    </a:cubicBezTo>
                    <a:cubicBezTo>
                      <a:pt x="2872914" y="1258260"/>
                      <a:pt x="2896630" y="1174288"/>
                      <a:pt x="2849005" y="1206038"/>
                    </a:cubicBezTo>
                    <a:cubicBezTo>
                      <a:pt x="2817255" y="1202863"/>
                      <a:pt x="2785292" y="1201365"/>
                      <a:pt x="2753755" y="1196513"/>
                    </a:cubicBezTo>
                    <a:cubicBezTo>
                      <a:pt x="2743832" y="1194986"/>
                      <a:pt x="2735220" y="1186988"/>
                      <a:pt x="2725180" y="1186988"/>
                    </a:cubicBezTo>
                    <a:cubicBezTo>
                      <a:pt x="2705462" y="1186988"/>
                      <a:pt x="2682477" y="1205931"/>
                      <a:pt x="2668030" y="1215563"/>
                    </a:cubicBezTo>
                    <a:cubicBezTo>
                      <a:pt x="2652155" y="1212388"/>
                      <a:pt x="2636528" y="1204572"/>
                      <a:pt x="2620405" y="1206038"/>
                    </a:cubicBezTo>
                    <a:cubicBezTo>
                      <a:pt x="2600407" y="1207856"/>
                      <a:pt x="2563255" y="1225088"/>
                      <a:pt x="2563255" y="1225088"/>
                    </a:cubicBezTo>
                    <a:cubicBezTo>
                      <a:pt x="2541030" y="1221913"/>
                      <a:pt x="2518595" y="1219966"/>
                      <a:pt x="2496580" y="1215563"/>
                    </a:cubicBezTo>
                    <a:cubicBezTo>
                      <a:pt x="2486735" y="1213594"/>
                      <a:pt x="2478045" y="1206038"/>
                      <a:pt x="2468005" y="1206038"/>
                    </a:cubicBezTo>
                    <a:cubicBezTo>
                      <a:pt x="2451816" y="1206038"/>
                      <a:pt x="2436255" y="1212388"/>
                      <a:pt x="2420380" y="1215563"/>
                    </a:cubicBezTo>
                    <a:cubicBezTo>
                      <a:pt x="2388630" y="1212388"/>
                      <a:pt x="2357038" y="1206038"/>
                      <a:pt x="2325130" y="1206038"/>
                    </a:cubicBezTo>
                    <a:cubicBezTo>
                      <a:pt x="2265977" y="1206038"/>
                      <a:pt x="2327390" y="1236120"/>
                      <a:pt x="2267980" y="1196513"/>
                    </a:cubicBezTo>
                    <a:cubicBezTo>
                      <a:pt x="2199200" y="1219440"/>
                      <a:pt x="2280968" y="1196513"/>
                      <a:pt x="2144155" y="1196513"/>
                    </a:cubicBezTo>
                    <a:cubicBezTo>
                      <a:pt x="2134115" y="1196513"/>
                      <a:pt x="2125105" y="1202863"/>
                      <a:pt x="2115580" y="1206038"/>
                    </a:cubicBezTo>
                    <a:cubicBezTo>
                      <a:pt x="2102880" y="1199688"/>
                      <a:pt x="2091679" y="1186988"/>
                      <a:pt x="2077480" y="1186988"/>
                    </a:cubicBezTo>
                    <a:cubicBezTo>
                      <a:pt x="2066032" y="1186988"/>
                      <a:pt x="2059144" y="1200918"/>
                      <a:pt x="2048905" y="1206038"/>
                    </a:cubicBezTo>
                    <a:cubicBezTo>
                      <a:pt x="2039925" y="1210528"/>
                      <a:pt x="2029855" y="1212388"/>
                      <a:pt x="2020330" y="1215563"/>
                    </a:cubicBezTo>
                    <a:cubicBezTo>
                      <a:pt x="2010805" y="1212388"/>
                      <a:pt x="2001795" y="1206038"/>
                      <a:pt x="1991755" y="1206038"/>
                    </a:cubicBezTo>
                    <a:cubicBezTo>
                      <a:pt x="1915555" y="1206038"/>
                      <a:pt x="2010805" y="1231438"/>
                      <a:pt x="1934605" y="1206038"/>
                    </a:cubicBezTo>
                    <a:cubicBezTo>
                      <a:pt x="1915555" y="1212388"/>
                      <a:pt x="1894163" y="1213949"/>
                      <a:pt x="1877455" y="1225088"/>
                    </a:cubicBezTo>
                    <a:lnTo>
                      <a:pt x="1820305" y="1263188"/>
                    </a:lnTo>
                    <a:cubicBezTo>
                      <a:pt x="1810780" y="1250488"/>
                      <a:pt x="1803926" y="1235251"/>
                      <a:pt x="1791730" y="1225088"/>
                    </a:cubicBezTo>
                    <a:cubicBezTo>
                      <a:pt x="1763034" y="1201175"/>
                      <a:pt x="1759264" y="1222271"/>
                      <a:pt x="1734580" y="1234613"/>
                    </a:cubicBezTo>
                    <a:cubicBezTo>
                      <a:pt x="1725600" y="1239103"/>
                      <a:pt x="1715530" y="1240963"/>
                      <a:pt x="1706005" y="1244138"/>
                    </a:cubicBezTo>
                    <a:cubicBezTo>
                      <a:pt x="1696480" y="1240963"/>
                      <a:pt x="1686410" y="1239103"/>
                      <a:pt x="1677430" y="1234613"/>
                    </a:cubicBezTo>
                    <a:cubicBezTo>
                      <a:pt x="1667191" y="1229493"/>
                      <a:pt x="1660147" y="1217445"/>
                      <a:pt x="1648855" y="1215563"/>
                    </a:cubicBezTo>
                    <a:cubicBezTo>
                      <a:pt x="1638951" y="1213912"/>
                      <a:pt x="1629805" y="1221913"/>
                      <a:pt x="1620280" y="1225088"/>
                    </a:cubicBezTo>
                    <a:cubicBezTo>
                      <a:pt x="1570057" y="1191606"/>
                      <a:pt x="1610178" y="1204595"/>
                      <a:pt x="1572655" y="1234613"/>
                    </a:cubicBezTo>
                    <a:cubicBezTo>
                      <a:pt x="1564815" y="1240885"/>
                      <a:pt x="1553605" y="1240963"/>
                      <a:pt x="1544080" y="1244138"/>
                    </a:cubicBezTo>
                    <a:cubicBezTo>
                      <a:pt x="1478576" y="1200469"/>
                      <a:pt x="1508650" y="1198798"/>
                      <a:pt x="1458355" y="1215563"/>
                    </a:cubicBezTo>
                    <a:cubicBezTo>
                      <a:pt x="1429601" y="1196394"/>
                      <a:pt x="1433470" y="1188113"/>
                      <a:pt x="1401205" y="1206038"/>
                    </a:cubicBezTo>
                    <a:cubicBezTo>
                      <a:pt x="1381191" y="1217157"/>
                      <a:pt x="1344055" y="1244138"/>
                      <a:pt x="1344055" y="1244138"/>
                    </a:cubicBezTo>
                    <a:cubicBezTo>
                      <a:pt x="1334530" y="1240963"/>
                      <a:pt x="1325325" y="1236582"/>
                      <a:pt x="1315480" y="1234613"/>
                    </a:cubicBezTo>
                    <a:cubicBezTo>
                      <a:pt x="1293465" y="1230210"/>
                      <a:pt x="1270465" y="1230995"/>
                      <a:pt x="1248805" y="1225088"/>
                    </a:cubicBezTo>
                    <a:cubicBezTo>
                      <a:pt x="1235106" y="1221352"/>
                      <a:pt x="1223405" y="1212388"/>
                      <a:pt x="1210705" y="1206038"/>
                    </a:cubicBezTo>
                    <a:cubicBezTo>
                      <a:pt x="1201180" y="1209213"/>
                      <a:pt x="1191784" y="1212805"/>
                      <a:pt x="1182130" y="1215563"/>
                    </a:cubicBezTo>
                    <a:cubicBezTo>
                      <a:pt x="1098409" y="1239483"/>
                      <a:pt x="1183968" y="1211775"/>
                      <a:pt x="1115455" y="1234613"/>
                    </a:cubicBezTo>
                    <a:cubicBezTo>
                      <a:pt x="1067338" y="1218574"/>
                      <a:pt x="1062773" y="1212723"/>
                      <a:pt x="991630" y="1234613"/>
                    </a:cubicBezTo>
                    <a:cubicBezTo>
                      <a:pt x="978755" y="1238574"/>
                      <a:pt x="973403" y="1254564"/>
                      <a:pt x="963055" y="1263188"/>
                    </a:cubicBezTo>
                    <a:cubicBezTo>
                      <a:pt x="954261" y="1270517"/>
                      <a:pt x="944005" y="1275888"/>
                      <a:pt x="934480" y="1282238"/>
                    </a:cubicBezTo>
                    <a:lnTo>
                      <a:pt x="877330" y="1263188"/>
                    </a:lnTo>
                    <a:lnTo>
                      <a:pt x="848755" y="1253663"/>
                    </a:lnTo>
                    <a:cubicBezTo>
                      <a:pt x="778826" y="1276973"/>
                      <a:pt x="805804" y="1286912"/>
                      <a:pt x="763030" y="1244138"/>
                    </a:cubicBezTo>
                    <a:cubicBezTo>
                      <a:pt x="753505" y="1247313"/>
                      <a:pt x="744109" y="1256421"/>
                      <a:pt x="734455" y="1253663"/>
                    </a:cubicBezTo>
                    <a:cubicBezTo>
                      <a:pt x="719191" y="1249302"/>
                      <a:pt x="712230" y="1225088"/>
                      <a:pt x="696355" y="1225088"/>
                    </a:cubicBezTo>
                    <a:cubicBezTo>
                      <a:pt x="686315" y="1225088"/>
                      <a:pt x="694670" y="1247391"/>
                      <a:pt x="686830" y="1253663"/>
                    </a:cubicBezTo>
                    <a:cubicBezTo>
                      <a:pt x="676608" y="1261841"/>
                      <a:pt x="661317" y="1259592"/>
                      <a:pt x="648730" y="1263188"/>
                    </a:cubicBezTo>
                    <a:cubicBezTo>
                      <a:pt x="639076" y="1265946"/>
                      <a:pt x="629680" y="1269538"/>
                      <a:pt x="620155" y="1272713"/>
                    </a:cubicBezTo>
                    <a:cubicBezTo>
                      <a:pt x="552145" y="1250043"/>
                      <a:pt x="579713" y="1264802"/>
                      <a:pt x="534430" y="1234613"/>
                    </a:cubicBezTo>
                    <a:cubicBezTo>
                      <a:pt x="531255" y="1244138"/>
                      <a:pt x="533885" y="1258698"/>
                      <a:pt x="524905" y="1263188"/>
                    </a:cubicBezTo>
                    <a:cubicBezTo>
                      <a:pt x="499122" y="1276079"/>
                      <a:pt x="486333" y="1232331"/>
                      <a:pt x="477280" y="1225088"/>
                    </a:cubicBezTo>
                    <a:cubicBezTo>
                      <a:pt x="469440" y="1218816"/>
                      <a:pt x="458230" y="1218738"/>
                      <a:pt x="448705" y="1215563"/>
                    </a:cubicBezTo>
                    <a:cubicBezTo>
                      <a:pt x="439180" y="1218738"/>
                      <a:pt x="429110" y="1220598"/>
                      <a:pt x="420130" y="1225088"/>
                    </a:cubicBezTo>
                    <a:cubicBezTo>
                      <a:pt x="409891" y="1230208"/>
                      <a:pt x="402847" y="1242256"/>
                      <a:pt x="391555" y="1244138"/>
                    </a:cubicBezTo>
                    <a:cubicBezTo>
                      <a:pt x="381651" y="1245789"/>
                      <a:pt x="372505" y="1237788"/>
                      <a:pt x="362980" y="1234613"/>
                    </a:cubicBezTo>
                    <a:cubicBezTo>
                      <a:pt x="353455" y="1240963"/>
                      <a:pt x="345738" y="1252044"/>
                      <a:pt x="334405" y="1253663"/>
                    </a:cubicBezTo>
                    <a:cubicBezTo>
                      <a:pt x="301037" y="1258430"/>
                      <a:pt x="293348" y="1236474"/>
                      <a:pt x="267730" y="1225088"/>
                    </a:cubicBezTo>
                    <a:cubicBezTo>
                      <a:pt x="249380" y="1216933"/>
                      <a:pt x="228930" y="1214193"/>
                      <a:pt x="210580" y="1206038"/>
                    </a:cubicBezTo>
                    <a:cubicBezTo>
                      <a:pt x="130220" y="1170323"/>
                      <a:pt x="253551" y="1198912"/>
                      <a:pt x="124855" y="1177463"/>
                    </a:cubicBezTo>
                    <a:cubicBezTo>
                      <a:pt x="189886" y="1134109"/>
                      <a:pt x="139643" y="1178464"/>
                      <a:pt x="124855" y="1148888"/>
                    </a:cubicBezTo>
                    <a:cubicBezTo>
                      <a:pt x="120365" y="1139908"/>
                      <a:pt x="131205" y="1129838"/>
                      <a:pt x="134380" y="1120313"/>
                    </a:cubicBezTo>
                    <a:cubicBezTo>
                      <a:pt x="124855" y="1110788"/>
                      <a:pt x="105805" y="1105208"/>
                      <a:pt x="105805" y="1091738"/>
                    </a:cubicBezTo>
                    <a:cubicBezTo>
                      <a:pt x="105805" y="1079428"/>
                      <a:pt x="155909" y="1065512"/>
                      <a:pt x="162955" y="1063163"/>
                    </a:cubicBezTo>
                    <a:cubicBezTo>
                      <a:pt x="147080" y="1059988"/>
                      <a:pt x="124310" y="1067108"/>
                      <a:pt x="115330" y="1053638"/>
                    </a:cubicBezTo>
                    <a:cubicBezTo>
                      <a:pt x="108980" y="1044113"/>
                      <a:pt x="141660" y="1045813"/>
                      <a:pt x="143905" y="1034588"/>
                    </a:cubicBezTo>
                    <a:cubicBezTo>
                      <a:pt x="146150" y="1023363"/>
                      <a:pt x="129975" y="1016252"/>
                      <a:pt x="124855" y="1006013"/>
                    </a:cubicBezTo>
                    <a:cubicBezTo>
                      <a:pt x="85420" y="927143"/>
                      <a:pt x="150875" y="1030755"/>
                      <a:pt x="96280" y="948863"/>
                    </a:cubicBezTo>
                    <a:cubicBezTo>
                      <a:pt x="93105" y="936163"/>
                      <a:pt x="91912" y="922795"/>
                      <a:pt x="86755" y="910763"/>
                    </a:cubicBezTo>
                    <a:cubicBezTo>
                      <a:pt x="82246" y="900241"/>
                      <a:pt x="69324" y="893521"/>
                      <a:pt x="67705" y="882188"/>
                    </a:cubicBezTo>
                    <a:cubicBezTo>
                      <a:pt x="65854" y="869229"/>
                      <a:pt x="74055" y="856788"/>
                      <a:pt x="77230" y="844088"/>
                    </a:cubicBezTo>
                    <a:cubicBezTo>
                      <a:pt x="55005" y="777413"/>
                      <a:pt x="51830" y="805988"/>
                      <a:pt x="67705" y="758363"/>
                    </a:cubicBezTo>
                    <a:cubicBezTo>
                      <a:pt x="58180" y="752013"/>
                      <a:pt x="39130" y="750761"/>
                      <a:pt x="39130" y="739313"/>
                    </a:cubicBezTo>
                    <a:cubicBezTo>
                      <a:pt x="39130" y="729273"/>
                      <a:pt x="60605" y="736888"/>
                      <a:pt x="67705" y="729788"/>
                    </a:cubicBezTo>
                    <a:cubicBezTo>
                      <a:pt x="74805" y="722688"/>
                      <a:pt x="70958" y="709053"/>
                      <a:pt x="77230" y="701213"/>
                    </a:cubicBezTo>
                    <a:cubicBezTo>
                      <a:pt x="84381" y="692274"/>
                      <a:pt x="96280" y="688513"/>
                      <a:pt x="105805" y="682163"/>
                    </a:cubicBezTo>
                    <a:cubicBezTo>
                      <a:pt x="80405" y="678988"/>
                      <a:pt x="53372" y="682145"/>
                      <a:pt x="29605" y="672638"/>
                    </a:cubicBezTo>
                    <a:cubicBezTo>
                      <a:pt x="20283" y="668909"/>
                      <a:pt x="50340" y="669385"/>
                      <a:pt x="58180" y="663113"/>
                    </a:cubicBezTo>
                    <a:cubicBezTo>
                      <a:pt x="119728" y="613874"/>
                      <a:pt x="33981" y="648954"/>
                      <a:pt x="105805" y="625013"/>
                    </a:cubicBezTo>
                    <a:cubicBezTo>
                      <a:pt x="102630" y="615488"/>
                      <a:pt x="101156" y="605215"/>
                      <a:pt x="96280" y="596438"/>
                    </a:cubicBezTo>
                    <a:cubicBezTo>
                      <a:pt x="85161" y="576424"/>
                      <a:pt x="58180" y="539288"/>
                      <a:pt x="58180" y="539288"/>
                    </a:cubicBezTo>
                    <a:cubicBezTo>
                      <a:pt x="64530" y="529763"/>
                      <a:pt x="82350" y="520952"/>
                      <a:pt x="77230" y="510713"/>
                    </a:cubicBezTo>
                    <a:cubicBezTo>
                      <a:pt x="60315" y="476884"/>
                      <a:pt x="0" y="527275"/>
                      <a:pt x="67705" y="482138"/>
                    </a:cubicBezTo>
                    <a:cubicBezTo>
                      <a:pt x="64530" y="466263"/>
                      <a:pt x="53732" y="450079"/>
                      <a:pt x="58180" y="434513"/>
                    </a:cubicBezTo>
                    <a:cubicBezTo>
                      <a:pt x="74690" y="376728"/>
                      <a:pt x="114695" y="457373"/>
                      <a:pt x="67705" y="386888"/>
                    </a:cubicBezTo>
                    <a:cubicBezTo>
                      <a:pt x="114680" y="355572"/>
                      <a:pt x="95912" y="381574"/>
                      <a:pt x="67705" y="339263"/>
                    </a:cubicBezTo>
                    <a:cubicBezTo>
                      <a:pt x="62136" y="330909"/>
                      <a:pt x="61355" y="320213"/>
                      <a:pt x="58180" y="310688"/>
                    </a:cubicBezTo>
                    <a:cubicBezTo>
                      <a:pt x="61355" y="301163"/>
                      <a:pt x="67705" y="292153"/>
                      <a:pt x="67705" y="282113"/>
                    </a:cubicBezTo>
                    <a:cubicBezTo>
                      <a:pt x="67705" y="239780"/>
                      <a:pt x="35955" y="260946"/>
                      <a:pt x="86755" y="244013"/>
                    </a:cubicBezTo>
                    <a:cubicBezTo>
                      <a:pt x="82744" y="237996"/>
                      <a:pt x="53251" y="199186"/>
                      <a:pt x="58180" y="186863"/>
                    </a:cubicBezTo>
                    <a:cubicBezTo>
                      <a:pt x="62432" y="176234"/>
                      <a:pt x="77230" y="174163"/>
                      <a:pt x="86755" y="167813"/>
                    </a:cubicBezTo>
                    <a:cubicBezTo>
                      <a:pt x="65002" y="160562"/>
                      <a:pt x="29605" y="154787"/>
                      <a:pt x="29605" y="120188"/>
                    </a:cubicBezTo>
                    <a:cubicBezTo>
                      <a:pt x="29605" y="110148"/>
                      <a:pt x="48655" y="113838"/>
                      <a:pt x="58180" y="110663"/>
                    </a:cubicBezTo>
                    <a:cubicBezTo>
                      <a:pt x="61355" y="101138"/>
                      <a:pt x="58725" y="86578"/>
                      <a:pt x="67705" y="82088"/>
                    </a:cubicBezTo>
                    <a:cubicBezTo>
                      <a:pt x="76685" y="77598"/>
                      <a:pt x="89180" y="98713"/>
                      <a:pt x="96280" y="91613"/>
                    </a:cubicBezTo>
                    <a:cubicBezTo>
                      <a:pt x="107728" y="80165"/>
                      <a:pt x="102630" y="59863"/>
                      <a:pt x="105805" y="43988"/>
                    </a:cubicBezTo>
                    <a:cubicBezTo>
                      <a:pt x="121680" y="50338"/>
                      <a:pt x="137421" y="57035"/>
                      <a:pt x="153430" y="63038"/>
                    </a:cubicBezTo>
                    <a:cubicBezTo>
                      <a:pt x="162831" y="66563"/>
                      <a:pt x="171965" y="72563"/>
                      <a:pt x="182005" y="72563"/>
                    </a:cubicBezTo>
                    <a:cubicBezTo>
                      <a:pt x="192045" y="72563"/>
                      <a:pt x="201055" y="66213"/>
                      <a:pt x="210580" y="63038"/>
                    </a:cubicBezTo>
                    <a:cubicBezTo>
                      <a:pt x="216930" y="53513"/>
                      <a:pt x="218182" y="34463"/>
                      <a:pt x="229630" y="34463"/>
                    </a:cubicBezTo>
                    <a:cubicBezTo>
                      <a:pt x="239670" y="34463"/>
                      <a:pt x="229115" y="63038"/>
                      <a:pt x="239155" y="63038"/>
                    </a:cubicBezTo>
                    <a:cubicBezTo>
                      <a:pt x="249195" y="63038"/>
                      <a:pt x="245505" y="43988"/>
                      <a:pt x="248680" y="34463"/>
                    </a:cubicBezTo>
                    <a:cubicBezTo>
                      <a:pt x="261380" y="37638"/>
                      <a:pt x="276558" y="35810"/>
                      <a:pt x="286780" y="43988"/>
                    </a:cubicBezTo>
                    <a:cubicBezTo>
                      <a:pt x="294620" y="50260"/>
                      <a:pt x="289205" y="65463"/>
                      <a:pt x="296305" y="72563"/>
                    </a:cubicBezTo>
                    <a:cubicBezTo>
                      <a:pt x="306834" y="83092"/>
                      <a:pt x="309005" y="80501"/>
                      <a:pt x="324880" y="82088"/>
                    </a:cubicBezTo>
                    <a:close/>
                  </a:path>
                </a:pathLst>
              </a:custGeom>
              <a:blipFill>
                <a:blip r:embed="rId3" cstate="print"/>
                <a:tile tx="0" ty="0" sx="100000" sy="100000" flip="none" algn="tl"/>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TextBox 12"/>
              <p:cNvSpPr txBox="1">
                <a:spLocks noChangeArrowheads="1"/>
              </p:cNvSpPr>
              <p:nvPr/>
            </p:nvSpPr>
            <p:spPr bwMode="auto">
              <a:xfrm>
                <a:off x="4622828" y="1152277"/>
                <a:ext cx="4079039" cy="239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b="1" u="sng" dirty="0"/>
                  <a:t>Teenage boy drowns in a Lancashire quarry</a:t>
                </a:r>
              </a:p>
              <a:p>
                <a:pPr eaLnBrk="1" hangingPunct="1">
                  <a:spcBef>
                    <a:spcPct val="0"/>
                  </a:spcBef>
                  <a:buFontTx/>
                  <a:buNone/>
                </a:pPr>
                <a:r>
                  <a:rPr lang="en-GB" altLang="en-US" sz="1600" b="1" dirty="0"/>
                  <a:t>A 13-year-old boy has drowned after swimming at </a:t>
                </a:r>
              </a:p>
              <a:p>
                <a:pPr eaLnBrk="1" hangingPunct="1">
                  <a:spcBef>
                    <a:spcPct val="0"/>
                  </a:spcBef>
                  <a:buFontTx/>
                  <a:buNone/>
                </a:pPr>
                <a:r>
                  <a:rPr lang="en-GB" altLang="en-US" sz="1600" b="1" dirty="0"/>
                  <a:t>Hill Top Quarry in Whittle-le-Woods, near Chorley.</a:t>
                </a:r>
              </a:p>
              <a:p>
                <a:pPr eaLnBrk="1" hangingPunct="1">
                  <a:spcBef>
                    <a:spcPct val="0"/>
                  </a:spcBef>
                  <a:buFontTx/>
                  <a:buNone/>
                </a:pPr>
                <a:endParaRPr lang="en-GB" altLang="en-US" sz="800" dirty="0"/>
              </a:p>
              <a:p>
                <a:pPr eaLnBrk="1" hangingPunct="1">
                  <a:spcBef>
                    <a:spcPct val="0"/>
                  </a:spcBef>
                  <a:buFontTx/>
                  <a:buNone/>
                </a:pPr>
                <a:r>
                  <a:rPr lang="en-GB" altLang="en-US" sz="1600" dirty="0"/>
                  <a:t>Emergency crews were called to the site but the boy was </a:t>
                </a:r>
              </a:p>
              <a:p>
                <a:pPr eaLnBrk="1" hangingPunct="1">
                  <a:spcBef>
                    <a:spcPct val="0"/>
                  </a:spcBef>
                  <a:buFontTx/>
                  <a:buNone/>
                </a:pPr>
                <a:r>
                  <a:rPr lang="en-GB" altLang="en-US" sz="1600" dirty="0"/>
                  <a:t>pronounced dead at the scene, according to a police </a:t>
                </a:r>
              </a:p>
              <a:p>
                <a:pPr eaLnBrk="1" hangingPunct="1">
                  <a:spcBef>
                    <a:spcPct val="0"/>
                  </a:spcBef>
                  <a:buFontTx/>
                  <a:buNone/>
                </a:pPr>
                <a:r>
                  <a:rPr lang="en-GB" altLang="en-US" sz="1600" dirty="0"/>
                  <a:t>spokesman. The boy’s mother paid tribute to her son who she described as a "bright young man who enjoyed life to the maximum and was a thrill seeker. He was funny, special and a talented athlete, was loved by all his family  and friends and was a brilliant big brother to his brothers and sister and a fantastic son.</a:t>
                </a:r>
              </a:p>
              <a:p>
                <a:pPr eaLnBrk="1" hangingPunct="1">
                  <a:spcBef>
                    <a:spcPct val="0"/>
                  </a:spcBef>
                  <a:buFontTx/>
                  <a:buNone/>
                </a:pPr>
                <a:endParaRPr lang="en-GB" altLang="en-US" sz="800" dirty="0"/>
              </a:p>
              <a:p>
                <a:pPr eaLnBrk="1" hangingPunct="1">
                  <a:spcBef>
                    <a:spcPct val="0"/>
                  </a:spcBef>
                  <a:buFontTx/>
                  <a:buNone/>
                </a:pPr>
                <a:r>
                  <a:rPr lang="en-GB" altLang="en-US" sz="1600" dirty="0"/>
                  <a:t>“ He was a ‘very capable swimmer‘. She said the family had been left "totally devastated". "It has left a massive hole in our lives and our family is incomplete without him, though he will never be forgotten. Life will never be the same.“</a:t>
                </a:r>
              </a:p>
              <a:p>
                <a:pPr eaLnBrk="1" hangingPunct="1">
                  <a:spcBef>
                    <a:spcPct val="0"/>
                  </a:spcBef>
                  <a:buFontTx/>
                  <a:buNone/>
                </a:pPr>
                <a:endParaRPr lang="en-GB" altLang="en-US" sz="800" dirty="0"/>
              </a:p>
              <a:p>
                <a:pPr eaLnBrk="1" hangingPunct="1">
                  <a:spcBef>
                    <a:spcPct val="0"/>
                  </a:spcBef>
                  <a:buFontTx/>
                  <a:buNone/>
                </a:pPr>
                <a:r>
                  <a:rPr lang="en-GB" altLang="en-US" sz="1600" dirty="0"/>
                  <a:t>“I want people to know that he was a strong lad and a very capable swimmer, despite this he still found himself in trouble and unable to swim a short distance to safety. This message is to highlight the dangers of open water and the devastation it can bring to any normal family."</a:t>
                </a:r>
              </a:p>
              <a:p>
                <a:pPr eaLnBrk="1" hangingPunct="1">
                  <a:spcBef>
                    <a:spcPct val="0"/>
                  </a:spcBef>
                  <a:buFontTx/>
                  <a:buNone/>
                </a:pPr>
                <a:endParaRPr lang="en-GB" altLang="en-US" sz="800" dirty="0"/>
              </a:p>
              <a:p>
                <a:pPr eaLnBrk="1" hangingPunct="1">
                  <a:spcBef>
                    <a:spcPct val="0"/>
                  </a:spcBef>
                  <a:buFontTx/>
                  <a:buNone/>
                </a:pPr>
                <a:r>
                  <a:rPr lang="en-GB" altLang="en-US" sz="1600" dirty="0"/>
                  <a:t>A Councillor of Chorley Council, said the local areas of open water had always been popular with young people. "We are surrounded by water and the water is a big attraction to kids when it is nice weather," he said. "This is used quite a lot and has been for many years.“</a:t>
                </a:r>
              </a:p>
              <a:p>
                <a:pPr eaLnBrk="1" hangingPunct="1">
                  <a:spcBef>
                    <a:spcPct val="0"/>
                  </a:spcBef>
                  <a:buFontTx/>
                  <a:buNone/>
                </a:pPr>
                <a:endParaRPr lang="en-GB" altLang="en-US" sz="800" dirty="0"/>
              </a:p>
              <a:p>
                <a:pPr eaLnBrk="1" hangingPunct="1">
                  <a:spcBef>
                    <a:spcPct val="0"/>
                  </a:spcBef>
                  <a:buFontTx/>
                  <a:buNone/>
                </a:pPr>
                <a:endParaRPr lang="en-GB" altLang="en-US" sz="1200" dirty="0"/>
              </a:p>
              <a:p>
                <a:pPr eaLnBrk="1" hangingPunct="1">
                  <a:spcBef>
                    <a:spcPct val="0"/>
                  </a:spcBef>
                  <a:buFontTx/>
                  <a:buNone/>
                </a:pPr>
                <a:endParaRPr lang="en-GB" altLang="en-US" sz="800" b="1" dirty="0">
                  <a:solidFill>
                    <a:srgbClr val="000000"/>
                  </a:solidFill>
                  <a:latin typeface="Times New Roman" panose="02020603050405020304" pitchFamily="18" charset="0"/>
                  <a:cs typeface="Times New Roman" panose="02020603050405020304" pitchFamily="18" charset="0"/>
                </a:endParaRPr>
              </a:p>
            </p:txBody>
          </p:sp>
        </p:grpSp>
        <p:pic>
          <p:nvPicPr>
            <p:cNvPr id="13" name="Picture 2" descr="Hilltop Quar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764" y="1620355"/>
              <a:ext cx="2895600" cy="162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a:xfrm>
            <a:off x="0" y="6575082"/>
            <a:ext cx="9144000" cy="247746"/>
          </a:xfrm>
          <a:prstGeom prst="rect">
            <a:avLst/>
          </a:prstGeom>
        </p:spPr>
        <p:txBody>
          <a:bodyPr wrap="square">
            <a:spAutoFit/>
          </a:bodyPr>
          <a:lstStyle/>
          <a:p>
            <a:pPr algn="ctr">
              <a:spcBef>
                <a:spcPct val="0"/>
              </a:spcBef>
            </a:pPr>
            <a:r>
              <a:rPr lang="en-GB" altLang="en-US" sz="1000" dirty="0"/>
              <a:t>Source: http://www.bbc.co.uk/news/uk-england-lancashire-14010665</a:t>
            </a:r>
          </a:p>
        </p:txBody>
      </p:sp>
    </p:spTree>
    <p:extLst>
      <p:ext uri="{BB962C8B-B14F-4D97-AF65-F5344CB8AC3E}">
        <p14:creationId xmlns:p14="http://schemas.microsoft.com/office/powerpoint/2010/main" val="304858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3" action="ppaction://hlinksldjump"/>
          </p:cNvPr>
          <p:cNvSpPr/>
          <p:nvPr/>
        </p:nvSpPr>
        <p:spPr>
          <a:xfrm>
            <a:off x="2033718" y="2430180"/>
            <a:ext cx="1368152" cy="576064"/>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GB" sz="1400" dirty="0">
                <a:latin typeface="Arial" pitchFamily="34" charset="0"/>
                <a:cs typeface="Arial" pitchFamily="34" charset="0"/>
              </a:rPr>
              <a:t>LAKE</a:t>
            </a:r>
          </a:p>
        </p:txBody>
      </p:sp>
      <p:sp>
        <p:nvSpPr>
          <p:cNvPr id="6" name="Rectangle 5">
            <a:hlinkClick r:id="rId4" action="ppaction://hlinksldjump"/>
          </p:cNvPr>
          <p:cNvSpPr/>
          <p:nvPr/>
        </p:nvSpPr>
        <p:spPr>
          <a:xfrm>
            <a:off x="3887924" y="2430180"/>
            <a:ext cx="1368152" cy="576064"/>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GB" sz="1400" dirty="0">
                <a:latin typeface="Arial" pitchFamily="34" charset="0"/>
                <a:cs typeface="Arial" pitchFamily="34" charset="0"/>
              </a:rPr>
              <a:t>QUARRY</a:t>
            </a:r>
          </a:p>
        </p:txBody>
      </p:sp>
      <p:sp>
        <p:nvSpPr>
          <p:cNvPr id="7" name="Rectangle 6">
            <a:hlinkClick r:id="rId5" action="ppaction://hlinksldjump"/>
          </p:cNvPr>
          <p:cNvSpPr/>
          <p:nvPr/>
        </p:nvSpPr>
        <p:spPr>
          <a:xfrm>
            <a:off x="5742130" y="2430180"/>
            <a:ext cx="1368152" cy="576064"/>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GB" sz="1400" dirty="0">
                <a:latin typeface="Arial" pitchFamily="34" charset="0"/>
                <a:cs typeface="Arial" pitchFamily="34" charset="0"/>
              </a:rPr>
              <a:t>RESERVOIR</a:t>
            </a:r>
          </a:p>
        </p:txBody>
      </p:sp>
      <p:sp>
        <p:nvSpPr>
          <p:cNvPr id="8" name="Rectangle 7">
            <a:hlinkClick r:id="rId6" action="ppaction://hlinksldjump"/>
          </p:cNvPr>
          <p:cNvSpPr/>
          <p:nvPr/>
        </p:nvSpPr>
        <p:spPr>
          <a:xfrm>
            <a:off x="7596336" y="2430180"/>
            <a:ext cx="1368152" cy="576064"/>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GB" sz="1400" dirty="0">
                <a:latin typeface="Arial" pitchFamily="34" charset="0"/>
                <a:cs typeface="Arial" pitchFamily="34" charset="0"/>
              </a:rPr>
              <a:t>RIVER</a:t>
            </a:r>
          </a:p>
        </p:txBody>
      </p:sp>
      <p:sp>
        <p:nvSpPr>
          <p:cNvPr id="4" name="Rectangle 3">
            <a:hlinkClick r:id="rId7" action="ppaction://hlinksldjump"/>
          </p:cNvPr>
          <p:cNvSpPr/>
          <p:nvPr/>
        </p:nvSpPr>
        <p:spPr>
          <a:xfrm>
            <a:off x="179512" y="2430180"/>
            <a:ext cx="1368152" cy="576064"/>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n-GB" sz="1400" dirty="0">
                <a:latin typeface="Arial" pitchFamily="34" charset="0"/>
                <a:cs typeface="Arial" pitchFamily="34" charset="0"/>
              </a:rPr>
              <a:t>CANAL</a:t>
            </a:r>
          </a:p>
        </p:txBody>
      </p:sp>
      <p:sp>
        <p:nvSpPr>
          <p:cNvPr id="11281" name="Title 18"/>
          <p:cNvSpPr>
            <a:spLocks noGrp="1"/>
          </p:cNvSpPr>
          <p:nvPr>
            <p:ph type="ctrTitle"/>
          </p:nvPr>
        </p:nvSpPr>
        <p:spPr>
          <a:xfrm>
            <a:off x="685800" y="-1827213"/>
            <a:ext cx="7772400" cy="1470025"/>
          </a:xfrm>
        </p:spPr>
        <p:txBody>
          <a:bodyPr/>
          <a:lstStyle/>
          <a:p>
            <a:pPr eaLnBrk="1" hangingPunct="1"/>
            <a:r>
              <a:rPr lang="en-GB" altLang="en-US"/>
              <a:t>Menu </a:t>
            </a:r>
          </a:p>
        </p:txBody>
      </p:sp>
      <p:sp>
        <p:nvSpPr>
          <p:cNvPr id="22" name="Title 1"/>
          <p:cNvSpPr txBox="1">
            <a:spLocks/>
          </p:cNvSpPr>
          <p:nvPr/>
        </p:nvSpPr>
        <p:spPr>
          <a:xfrm>
            <a:off x="285750" y="642938"/>
            <a:ext cx="7129463" cy="576262"/>
          </a:xfrm>
          <a:prstGeom prst="rect">
            <a:avLst/>
          </a:prstGeom>
        </p:spPr>
        <p:txBody>
          <a:bodyPr anchor="ctr"/>
          <a:lstStyle/>
          <a:p>
            <a:pPr eaLnBrk="1" fontAlgn="auto" hangingPunct="1">
              <a:spcAft>
                <a:spcPts val="0"/>
              </a:spcAft>
              <a:defRPr/>
            </a:pPr>
            <a:r>
              <a:rPr lang="en-GB" sz="3200" dirty="0">
                <a:ea typeface="+mj-ea"/>
                <a:cs typeface="Arial" pitchFamily="34" charset="0"/>
              </a:rPr>
              <a:t>Identify the Hazards at Open Water Sites</a:t>
            </a:r>
          </a:p>
        </p:txBody>
      </p:sp>
      <p:sp>
        <p:nvSpPr>
          <p:cNvPr id="18" name="Right Arrow 17">
            <a:hlinkClick r:id="" action="ppaction://hlinkshowjump?jump=nextslide" highlightClick="1"/>
          </p:cNvPr>
          <p:cNvSpPr/>
          <p:nvPr/>
        </p:nvSpPr>
        <p:spPr>
          <a:xfrm>
            <a:off x="8164333" y="5886686"/>
            <a:ext cx="829741" cy="495055"/>
          </a:xfrm>
          <a:prstGeom prst="rightArrow">
            <a:avLst>
              <a:gd name="adj1" fmla="val 74311"/>
              <a:gd name="adj2" fmla="val 50000"/>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Forward</a:t>
            </a:r>
            <a:endParaRPr lang="en-GB" sz="1000" b="1" dirty="0">
              <a:solidFill>
                <a:srgbClr val="0098D9"/>
              </a:solidFill>
              <a:latin typeface="Arial Narrow" pitchFamily="34" charset="0"/>
              <a:cs typeface="Arial" pitchFamily="34" charset="0"/>
            </a:endParaRPr>
          </a:p>
        </p:txBody>
      </p:sp>
      <p:sp>
        <p:nvSpPr>
          <p:cNvPr id="24" name="Left Arrow 23">
            <a:hlinkClick r:id="" action="ppaction://hlinkshowjump?jump=previousslide" highlightClick="1"/>
          </p:cNvPr>
          <p:cNvSpPr/>
          <p:nvPr/>
        </p:nvSpPr>
        <p:spPr>
          <a:xfrm>
            <a:off x="7238526" y="5893143"/>
            <a:ext cx="855095" cy="495055"/>
          </a:xfrm>
          <a:prstGeom prst="leftArrow">
            <a:avLst>
              <a:gd name="adj1" fmla="val 74715"/>
              <a:gd name="adj2" fmla="val 58342"/>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Back</a:t>
            </a:r>
            <a:endParaRPr lang="en-GB" sz="1400" b="1" dirty="0">
              <a:solidFill>
                <a:srgbClr val="0098D9"/>
              </a:solidFill>
              <a:latin typeface="Arial Narrow" pitchFamily="34" charset="0"/>
              <a:cs typeface="Arial" pitchFamily="34" charset="0"/>
            </a:endParaRPr>
          </a:p>
        </p:txBody>
      </p:sp>
      <p:sp>
        <p:nvSpPr>
          <p:cNvPr id="25" name="Rectangle 24">
            <a:hlinkClick r:id="" action="ppaction://hlinkshowjump?jump=endshow" highlightClick="1"/>
          </p:cNvPr>
          <p:cNvSpPr/>
          <p:nvPr/>
        </p:nvSpPr>
        <p:spPr>
          <a:xfrm>
            <a:off x="7782632" y="6392665"/>
            <a:ext cx="675075" cy="315035"/>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Exit</a:t>
            </a:r>
            <a:endParaRPr lang="en-GB" b="1" dirty="0">
              <a:solidFill>
                <a:srgbClr val="0098D9"/>
              </a:solidFill>
              <a:latin typeface="Arial Narrow" pitchFamily="34" charset="0"/>
              <a:cs typeface="Arial" pitchFamily="34" charset="0"/>
            </a:endParaRPr>
          </a:p>
        </p:txBody>
      </p:sp>
      <p:pic>
        <p:nvPicPr>
          <p:cNvPr id="22530" name="Picture 2" descr="https://upload.wikimedia.org/wikipedia/en/thumb/4/42/AgustaWestland_Logo.svg/630px-AgustaWestland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68" y="4733893"/>
            <a:ext cx="2008714" cy="765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447560"/>
            <a:ext cx="2538282" cy="369332"/>
          </a:xfrm>
          <a:prstGeom prst="rect">
            <a:avLst/>
          </a:prstGeom>
          <a:noFill/>
        </p:spPr>
        <p:txBody>
          <a:bodyPr wrap="square" rtlCol="0">
            <a:spAutoFit/>
          </a:bodyPr>
          <a:lstStyle/>
          <a:p>
            <a:r>
              <a:rPr lang="en-GB" dirty="0"/>
              <a:t>Produced for RLSS UK by</a:t>
            </a:r>
          </a:p>
        </p:txBody>
      </p:sp>
      <p:sp>
        <p:nvSpPr>
          <p:cNvPr id="3" name="Action Button: Forward or Next 2">
            <a:hlinkClick r:id="" action="ppaction://hlinkshowjump?jump=lastslide" highlightClick="1"/>
          </p:cNvPr>
          <p:cNvSpPr/>
          <p:nvPr/>
        </p:nvSpPr>
        <p:spPr>
          <a:xfrm>
            <a:off x="3887924" y="3938954"/>
            <a:ext cx="1042416" cy="1042416"/>
          </a:xfrm>
          <a:prstGeom prst="actionButtonForwardNex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END ACTIVITY</a:t>
            </a:r>
          </a:p>
        </p:txBody>
      </p:sp>
    </p:spTree>
    <p:extLst>
      <p:ext uri="{BB962C8B-B14F-4D97-AF65-F5344CB8AC3E}">
        <p14:creationId xmlns:p14="http://schemas.microsoft.com/office/powerpoint/2010/main" val="331373410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K:\HR\Graduate Project Area\Community Project 2012\Production\Public Domain Photos\Canal 02.jpg"/>
          <p:cNvPicPr>
            <a:picLocks noChangeAspect="1" noChangeArrowheads="1"/>
          </p:cNvPicPr>
          <p:nvPr/>
        </p:nvPicPr>
        <p:blipFill>
          <a:blip r:embed="rId3" cstate="email">
            <a:lum/>
          </a:blip>
          <a:srcRect/>
          <a:stretch>
            <a:fillRect/>
          </a:stretch>
        </p:blipFill>
        <p:spPr bwMode="auto">
          <a:xfrm>
            <a:off x="1187624" y="944563"/>
            <a:ext cx="7056784" cy="5004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 name="Mask"/>
          <p:cNvSpPr/>
          <p:nvPr/>
        </p:nvSpPr>
        <p:spPr>
          <a:xfrm>
            <a:off x="1331913" y="1089025"/>
            <a:ext cx="6696075" cy="4608513"/>
          </a:xfrm>
          <a:prstGeom prst="rect">
            <a:avLst/>
          </a:prstGeom>
          <a:solidFill>
            <a:srgbClr val="00B0F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8" name="Currents trig"/>
          <p:cNvSpPr/>
          <p:nvPr/>
        </p:nvSpPr>
        <p:spPr>
          <a:xfrm>
            <a:off x="1462197" y="3457133"/>
            <a:ext cx="5065615" cy="2306230"/>
          </a:xfrm>
          <a:custGeom>
            <a:avLst/>
            <a:gdLst>
              <a:gd name="connsiteX0" fmla="*/ 4774301 w 5065615"/>
              <a:gd name="connsiteY0" fmla="*/ 1051965 h 2306230"/>
              <a:gd name="connsiteX1" fmla="*/ 4774301 w 5065615"/>
              <a:gd name="connsiteY1" fmla="*/ 1051965 h 2306230"/>
              <a:gd name="connsiteX2" fmla="*/ 4580092 w 5065615"/>
              <a:gd name="connsiteY2" fmla="*/ 1043873 h 2306230"/>
              <a:gd name="connsiteX3" fmla="*/ 4515356 w 5065615"/>
              <a:gd name="connsiteY3" fmla="*/ 1027689 h 2306230"/>
              <a:gd name="connsiteX4" fmla="*/ 4482988 w 5065615"/>
              <a:gd name="connsiteY4" fmla="*/ 1019597 h 2306230"/>
              <a:gd name="connsiteX5" fmla="*/ 4442528 w 5065615"/>
              <a:gd name="connsiteY5" fmla="*/ 1011505 h 2306230"/>
              <a:gd name="connsiteX6" fmla="*/ 4385884 w 5065615"/>
              <a:gd name="connsiteY6" fmla="*/ 995321 h 2306230"/>
              <a:gd name="connsiteX7" fmla="*/ 4337331 w 5065615"/>
              <a:gd name="connsiteY7" fmla="*/ 987229 h 2306230"/>
              <a:gd name="connsiteX8" fmla="*/ 4296871 w 5065615"/>
              <a:gd name="connsiteY8" fmla="*/ 971045 h 2306230"/>
              <a:gd name="connsiteX9" fmla="*/ 4256411 w 5065615"/>
              <a:gd name="connsiteY9" fmla="*/ 962953 h 2306230"/>
              <a:gd name="connsiteX10" fmla="*/ 4232135 w 5065615"/>
              <a:gd name="connsiteY10" fmla="*/ 954861 h 2306230"/>
              <a:gd name="connsiteX11" fmla="*/ 4191675 w 5065615"/>
              <a:gd name="connsiteY11" fmla="*/ 946768 h 2306230"/>
              <a:gd name="connsiteX12" fmla="*/ 4159307 w 5065615"/>
              <a:gd name="connsiteY12" fmla="*/ 938676 h 2306230"/>
              <a:gd name="connsiteX13" fmla="*/ 4118846 w 5065615"/>
              <a:gd name="connsiteY13" fmla="*/ 930584 h 2306230"/>
              <a:gd name="connsiteX14" fmla="*/ 4086478 w 5065615"/>
              <a:gd name="connsiteY14" fmla="*/ 922492 h 2306230"/>
              <a:gd name="connsiteX15" fmla="*/ 4029834 w 5065615"/>
              <a:gd name="connsiteY15" fmla="*/ 914400 h 2306230"/>
              <a:gd name="connsiteX16" fmla="*/ 3932730 w 5065615"/>
              <a:gd name="connsiteY16" fmla="*/ 890124 h 2306230"/>
              <a:gd name="connsiteX17" fmla="*/ 3900362 w 5065615"/>
              <a:gd name="connsiteY17" fmla="*/ 882032 h 2306230"/>
              <a:gd name="connsiteX18" fmla="*/ 3811349 w 5065615"/>
              <a:gd name="connsiteY18" fmla="*/ 841572 h 2306230"/>
              <a:gd name="connsiteX19" fmla="*/ 3778981 w 5065615"/>
              <a:gd name="connsiteY19" fmla="*/ 833480 h 2306230"/>
              <a:gd name="connsiteX20" fmla="*/ 3738521 w 5065615"/>
              <a:gd name="connsiteY20" fmla="*/ 809204 h 2306230"/>
              <a:gd name="connsiteX21" fmla="*/ 3698061 w 5065615"/>
              <a:gd name="connsiteY21" fmla="*/ 801112 h 2306230"/>
              <a:gd name="connsiteX22" fmla="*/ 3665692 w 5065615"/>
              <a:gd name="connsiteY22" fmla="*/ 784928 h 2306230"/>
              <a:gd name="connsiteX23" fmla="*/ 3600956 w 5065615"/>
              <a:gd name="connsiteY23" fmla="*/ 760652 h 2306230"/>
              <a:gd name="connsiteX24" fmla="*/ 3560496 w 5065615"/>
              <a:gd name="connsiteY24" fmla="*/ 736376 h 2306230"/>
              <a:gd name="connsiteX25" fmla="*/ 3511944 w 5065615"/>
              <a:gd name="connsiteY25" fmla="*/ 720191 h 2306230"/>
              <a:gd name="connsiteX26" fmla="*/ 3471484 w 5065615"/>
              <a:gd name="connsiteY26" fmla="*/ 704007 h 2306230"/>
              <a:gd name="connsiteX27" fmla="*/ 3390563 w 5065615"/>
              <a:gd name="connsiteY27" fmla="*/ 663547 h 2306230"/>
              <a:gd name="connsiteX28" fmla="*/ 3342011 w 5065615"/>
              <a:gd name="connsiteY28" fmla="*/ 647363 h 2306230"/>
              <a:gd name="connsiteX29" fmla="*/ 3309643 w 5065615"/>
              <a:gd name="connsiteY29" fmla="*/ 639271 h 2306230"/>
              <a:gd name="connsiteX30" fmla="*/ 3212539 w 5065615"/>
              <a:gd name="connsiteY30" fmla="*/ 598811 h 2306230"/>
              <a:gd name="connsiteX31" fmla="*/ 3172078 w 5065615"/>
              <a:gd name="connsiteY31" fmla="*/ 582627 h 2306230"/>
              <a:gd name="connsiteX32" fmla="*/ 3107342 w 5065615"/>
              <a:gd name="connsiteY32" fmla="*/ 558351 h 2306230"/>
              <a:gd name="connsiteX33" fmla="*/ 3074974 w 5065615"/>
              <a:gd name="connsiteY33" fmla="*/ 534075 h 2306230"/>
              <a:gd name="connsiteX34" fmla="*/ 2985962 w 5065615"/>
              <a:gd name="connsiteY34" fmla="*/ 509799 h 2306230"/>
              <a:gd name="connsiteX35" fmla="*/ 2929317 w 5065615"/>
              <a:gd name="connsiteY35" fmla="*/ 485522 h 2306230"/>
              <a:gd name="connsiteX36" fmla="*/ 2848397 w 5065615"/>
              <a:gd name="connsiteY36" fmla="*/ 445062 h 2306230"/>
              <a:gd name="connsiteX37" fmla="*/ 2807937 w 5065615"/>
              <a:gd name="connsiteY37" fmla="*/ 436970 h 2306230"/>
              <a:gd name="connsiteX38" fmla="*/ 2727016 w 5065615"/>
              <a:gd name="connsiteY38" fmla="*/ 396510 h 2306230"/>
              <a:gd name="connsiteX39" fmla="*/ 2702740 w 5065615"/>
              <a:gd name="connsiteY39" fmla="*/ 388418 h 2306230"/>
              <a:gd name="connsiteX40" fmla="*/ 2638004 w 5065615"/>
              <a:gd name="connsiteY40" fmla="*/ 356050 h 2306230"/>
              <a:gd name="connsiteX41" fmla="*/ 2573268 w 5065615"/>
              <a:gd name="connsiteY41" fmla="*/ 331774 h 2306230"/>
              <a:gd name="connsiteX42" fmla="*/ 2540900 w 5065615"/>
              <a:gd name="connsiteY42" fmla="*/ 315590 h 2306230"/>
              <a:gd name="connsiteX43" fmla="*/ 2516623 w 5065615"/>
              <a:gd name="connsiteY43" fmla="*/ 307498 h 2306230"/>
              <a:gd name="connsiteX44" fmla="*/ 2484255 w 5065615"/>
              <a:gd name="connsiteY44" fmla="*/ 291314 h 2306230"/>
              <a:gd name="connsiteX45" fmla="*/ 2443795 w 5065615"/>
              <a:gd name="connsiteY45" fmla="*/ 275130 h 2306230"/>
              <a:gd name="connsiteX46" fmla="*/ 2419519 w 5065615"/>
              <a:gd name="connsiteY46" fmla="*/ 267038 h 2306230"/>
              <a:gd name="connsiteX47" fmla="*/ 2314323 w 5065615"/>
              <a:gd name="connsiteY47" fmla="*/ 218485 h 2306230"/>
              <a:gd name="connsiteX48" fmla="*/ 2281954 w 5065615"/>
              <a:gd name="connsiteY48" fmla="*/ 210393 h 2306230"/>
              <a:gd name="connsiteX49" fmla="*/ 2192942 w 5065615"/>
              <a:gd name="connsiteY49" fmla="*/ 169933 h 2306230"/>
              <a:gd name="connsiteX50" fmla="*/ 2152482 w 5065615"/>
              <a:gd name="connsiteY50" fmla="*/ 161841 h 2306230"/>
              <a:gd name="connsiteX51" fmla="*/ 2071562 w 5065615"/>
              <a:gd name="connsiteY51" fmla="*/ 129473 h 2306230"/>
              <a:gd name="connsiteX52" fmla="*/ 2014917 w 5065615"/>
              <a:gd name="connsiteY52" fmla="*/ 113289 h 2306230"/>
              <a:gd name="connsiteX53" fmla="*/ 1950181 w 5065615"/>
              <a:gd name="connsiteY53" fmla="*/ 97105 h 2306230"/>
              <a:gd name="connsiteX54" fmla="*/ 1909721 w 5065615"/>
              <a:gd name="connsiteY54" fmla="*/ 80921 h 2306230"/>
              <a:gd name="connsiteX55" fmla="*/ 1836892 w 5065615"/>
              <a:gd name="connsiteY55" fmla="*/ 64737 h 2306230"/>
              <a:gd name="connsiteX56" fmla="*/ 1731696 w 5065615"/>
              <a:gd name="connsiteY56" fmla="*/ 48553 h 2306230"/>
              <a:gd name="connsiteX57" fmla="*/ 1650776 w 5065615"/>
              <a:gd name="connsiteY57" fmla="*/ 24276 h 2306230"/>
              <a:gd name="connsiteX58" fmla="*/ 1408015 w 5065615"/>
              <a:gd name="connsiteY58" fmla="*/ 16184 h 2306230"/>
              <a:gd name="connsiteX59" fmla="*/ 987229 w 5065615"/>
              <a:gd name="connsiteY59" fmla="*/ 0 h 2306230"/>
              <a:gd name="connsiteX60" fmla="*/ 356050 w 5065615"/>
              <a:gd name="connsiteY60" fmla="*/ 8092 h 2306230"/>
              <a:gd name="connsiteX61" fmla="*/ 283222 w 5065615"/>
              <a:gd name="connsiteY61" fmla="*/ 40461 h 2306230"/>
              <a:gd name="connsiteX62" fmla="*/ 186117 w 5065615"/>
              <a:gd name="connsiteY62" fmla="*/ 64737 h 2306230"/>
              <a:gd name="connsiteX63" fmla="*/ 153749 w 5065615"/>
              <a:gd name="connsiteY63" fmla="*/ 72829 h 2306230"/>
              <a:gd name="connsiteX64" fmla="*/ 129473 w 5065615"/>
              <a:gd name="connsiteY64" fmla="*/ 80921 h 2306230"/>
              <a:gd name="connsiteX65" fmla="*/ 72829 w 5065615"/>
              <a:gd name="connsiteY65" fmla="*/ 89013 h 2306230"/>
              <a:gd name="connsiteX66" fmla="*/ 24277 w 5065615"/>
              <a:gd name="connsiteY66" fmla="*/ 105197 h 2306230"/>
              <a:gd name="connsiteX67" fmla="*/ 0 w 5065615"/>
              <a:gd name="connsiteY67" fmla="*/ 2184850 h 2306230"/>
              <a:gd name="connsiteX68" fmla="*/ 5065615 w 5065615"/>
              <a:gd name="connsiteY68" fmla="*/ 2306230 h 2306230"/>
              <a:gd name="connsiteX69" fmla="*/ 4774301 w 5065615"/>
              <a:gd name="connsiteY69" fmla="*/ 1051965 h 230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65615" h="2306230">
                <a:moveTo>
                  <a:pt x="4774301" y="1051965"/>
                </a:moveTo>
                <a:lnTo>
                  <a:pt x="4774301" y="1051965"/>
                </a:lnTo>
                <a:cubicBezTo>
                  <a:pt x="4709565" y="1049268"/>
                  <a:pt x="4644602" y="1049921"/>
                  <a:pt x="4580092" y="1043873"/>
                </a:cubicBezTo>
                <a:cubicBezTo>
                  <a:pt x="4557946" y="1041797"/>
                  <a:pt x="4536935" y="1033084"/>
                  <a:pt x="4515356" y="1027689"/>
                </a:cubicBezTo>
                <a:cubicBezTo>
                  <a:pt x="4504567" y="1024992"/>
                  <a:pt x="4493893" y="1021778"/>
                  <a:pt x="4482988" y="1019597"/>
                </a:cubicBezTo>
                <a:cubicBezTo>
                  <a:pt x="4469501" y="1016900"/>
                  <a:pt x="4455871" y="1014841"/>
                  <a:pt x="4442528" y="1011505"/>
                </a:cubicBezTo>
                <a:cubicBezTo>
                  <a:pt x="4380832" y="996081"/>
                  <a:pt x="4461561" y="1010456"/>
                  <a:pt x="4385884" y="995321"/>
                </a:cubicBezTo>
                <a:cubicBezTo>
                  <a:pt x="4369795" y="992103"/>
                  <a:pt x="4353515" y="989926"/>
                  <a:pt x="4337331" y="987229"/>
                </a:cubicBezTo>
                <a:cubicBezTo>
                  <a:pt x="4323844" y="981834"/>
                  <a:pt x="4310784" y="975219"/>
                  <a:pt x="4296871" y="971045"/>
                </a:cubicBezTo>
                <a:cubicBezTo>
                  <a:pt x="4283697" y="967093"/>
                  <a:pt x="4269754" y="966289"/>
                  <a:pt x="4256411" y="962953"/>
                </a:cubicBezTo>
                <a:cubicBezTo>
                  <a:pt x="4248136" y="960884"/>
                  <a:pt x="4240410" y="956930"/>
                  <a:pt x="4232135" y="954861"/>
                </a:cubicBezTo>
                <a:cubicBezTo>
                  <a:pt x="4218792" y="951525"/>
                  <a:pt x="4205101" y="949752"/>
                  <a:pt x="4191675" y="946768"/>
                </a:cubicBezTo>
                <a:cubicBezTo>
                  <a:pt x="4180818" y="944355"/>
                  <a:pt x="4170164" y="941089"/>
                  <a:pt x="4159307" y="938676"/>
                </a:cubicBezTo>
                <a:cubicBezTo>
                  <a:pt x="4145880" y="935692"/>
                  <a:pt x="4132273" y="933568"/>
                  <a:pt x="4118846" y="930584"/>
                </a:cubicBezTo>
                <a:cubicBezTo>
                  <a:pt x="4107989" y="928171"/>
                  <a:pt x="4097420" y="924481"/>
                  <a:pt x="4086478" y="922492"/>
                </a:cubicBezTo>
                <a:cubicBezTo>
                  <a:pt x="4067713" y="919080"/>
                  <a:pt x="4048537" y="918141"/>
                  <a:pt x="4029834" y="914400"/>
                </a:cubicBezTo>
                <a:lnTo>
                  <a:pt x="3932730" y="890124"/>
                </a:lnTo>
                <a:cubicBezTo>
                  <a:pt x="3921941" y="887427"/>
                  <a:pt x="3910309" y="887006"/>
                  <a:pt x="3900362" y="882032"/>
                </a:cubicBezTo>
                <a:cubicBezTo>
                  <a:pt x="3857642" y="860672"/>
                  <a:pt x="3848032" y="852053"/>
                  <a:pt x="3811349" y="841572"/>
                </a:cubicBezTo>
                <a:cubicBezTo>
                  <a:pt x="3800656" y="838517"/>
                  <a:pt x="3789770" y="836177"/>
                  <a:pt x="3778981" y="833480"/>
                </a:cubicBezTo>
                <a:cubicBezTo>
                  <a:pt x="3765494" y="825388"/>
                  <a:pt x="3753124" y="815045"/>
                  <a:pt x="3738521" y="809204"/>
                </a:cubicBezTo>
                <a:cubicBezTo>
                  <a:pt x="3725751" y="804096"/>
                  <a:pt x="3711109" y="805461"/>
                  <a:pt x="3698061" y="801112"/>
                </a:cubicBezTo>
                <a:cubicBezTo>
                  <a:pt x="3686617" y="797297"/>
                  <a:pt x="3676780" y="789680"/>
                  <a:pt x="3665692" y="784928"/>
                </a:cubicBezTo>
                <a:cubicBezTo>
                  <a:pt x="3616673" y="763920"/>
                  <a:pt x="3668005" y="794177"/>
                  <a:pt x="3600956" y="760652"/>
                </a:cubicBezTo>
                <a:cubicBezTo>
                  <a:pt x="3586888" y="753618"/>
                  <a:pt x="3574814" y="742884"/>
                  <a:pt x="3560496" y="736376"/>
                </a:cubicBezTo>
                <a:cubicBezTo>
                  <a:pt x="3544966" y="729317"/>
                  <a:pt x="3527976" y="726021"/>
                  <a:pt x="3511944" y="720191"/>
                </a:cubicBezTo>
                <a:cubicBezTo>
                  <a:pt x="3498293" y="715227"/>
                  <a:pt x="3484647" y="710150"/>
                  <a:pt x="3471484" y="704007"/>
                </a:cubicBezTo>
                <a:cubicBezTo>
                  <a:pt x="3444156" y="691254"/>
                  <a:pt x="3419173" y="673084"/>
                  <a:pt x="3390563" y="663547"/>
                </a:cubicBezTo>
                <a:cubicBezTo>
                  <a:pt x="3374379" y="658152"/>
                  <a:pt x="3358351" y="652265"/>
                  <a:pt x="3342011" y="647363"/>
                </a:cubicBezTo>
                <a:cubicBezTo>
                  <a:pt x="3331359" y="644167"/>
                  <a:pt x="3320056" y="643176"/>
                  <a:pt x="3309643" y="639271"/>
                </a:cubicBezTo>
                <a:cubicBezTo>
                  <a:pt x="3276810" y="626959"/>
                  <a:pt x="3244963" y="612162"/>
                  <a:pt x="3212539" y="598811"/>
                </a:cubicBezTo>
                <a:cubicBezTo>
                  <a:pt x="3199107" y="593280"/>
                  <a:pt x="3184164" y="590685"/>
                  <a:pt x="3172078" y="582627"/>
                </a:cubicBezTo>
                <a:cubicBezTo>
                  <a:pt x="3136358" y="558814"/>
                  <a:pt x="3157339" y="568350"/>
                  <a:pt x="3107342" y="558351"/>
                </a:cubicBezTo>
                <a:cubicBezTo>
                  <a:pt x="3096553" y="550259"/>
                  <a:pt x="3087037" y="540106"/>
                  <a:pt x="3074974" y="534075"/>
                </a:cubicBezTo>
                <a:cubicBezTo>
                  <a:pt x="3047596" y="520386"/>
                  <a:pt x="3015559" y="515718"/>
                  <a:pt x="2985962" y="509799"/>
                </a:cubicBezTo>
                <a:cubicBezTo>
                  <a:pt x="2967080" y="501707"/>
                  <a:pt x="2947691" y="494709"/>
                  <a:pt x="2929317" y="485522"/>
                </a:cubicBezTo>
                <a:cubicBezTo>
                  <a:pt x="2879756" y="460741"/>
                  <a:pt x="2900362" y="460652"/>
                  <a:pt x="2848397" y="445062"/>
                </a:cubicBezTo>
                <a:cubicBezTo>
                  <a:pt x="2835223" y="441110"/>
                  <a:pt x="2821424" y="439667"/>
                  <a:pt x="2807937" y="436970"/>
                </a:cubicBezTo>
                <a:cubicBezTo>
                  <a:pt x="2780963" y="423483"/>
                  <a:pt x="2755626" y="406047"/>
                  <a:pt x="2727016" y="396510"/>
                </a:cubicBezTo>
                <a:cubicBezTo>
                  <a:pt x="2718924" y="393813"/>
                  <a:pt x="2710505" y="391948"/>
                  <a:pt x="2702740" y="388418"/>
                </a:cubicBezTo>
                <a:cubicBezTo>
                  <a:pt x="2680777" y="378435"/>
                  <a:pt x="2660892" y="363679"/>
                  <a:pt x="2638004" y="356050"/>
                </a:cubicBezTo>
                <a:cubicBezTo>
                  <a:pt x="2611312" y="347153"/>
                  <a:pt x="2602296" y="344675"/>
                  <a:pt x="2573268" y="331774"/>
                </a:cubicBezTo>
                <a:cubicBezTo>
                  <a:pt x="2562245" y="326875"/>
                  <a:pt x="2551988" y="320342"/>
                  <a:pt x="2540900" y="315590"/>
                </a:cubicBezTo>
                <a:cubicBezTo>
                  <a:pt x="2533060" y="312230"/>
                  <a:pt x="2524463" y="310858"/>
                  <a:pt x="2516623" y="307498"/>
                </a:cubicBezTo>
                <a:cubicBezTo>
                  <a:pt x="2505535" y="302746"/>
                  <a:pt x="2495278" y="296213"/>
                  <a:pt x="2484255" y="291314"/>
                </a:cubicBezTo>
                <a:cubicBezTo>
                  <a:pt x="2470981" y="285415"/>
                  <a:pt x="2457396" y="280230"/>
                  <a:pt x="2443795" y="275130"/>
                </a:cubicBezTo>
                <a:cubicBezTo>
                  <a:pt x="2435808" y="272135"/>
                  <a:pt x="2427314" y="270502"/>
                  <a:pt x="2419519" y="267038"/>
                </a:cubicBezTo>
                <a:cubicBezTo>
                  <a:pt x="2358444" y="239893"/>
                  <a:pt x="2380956" y="242715"/>
                  <a:pt x="2314323" y="218485"/>
                </a:cubicBezTo>
                <a:cubicBezTo>
                  <a:pt x="2303871" y="214684"/>
                  <a:pt x="2292744" y="213090"/>
                  <a:pt x="2281954" y="210393"/>
                </a:cubicBezTo>
                <a:cubicBezTo>
                  <a:pt x="2253940" y="196386"/>
                  <a:pt x="2221970" y="179609"/>
                  <a:pt x="2192942" y="169933"/>
                </a:cubicBezTo>
                <a:cubicBezTo>
                  <a:pt x="2179894" y="165584"/>
                  <a:pt x="2165530" y="166190"/>
                  <a:pt x="2152482" y="161841"/>
                </a:cubicBezTo>
                <a:cubicBezTo>
                  <a:pt x="2124922" y="152654"/>
                  <a:pt x="2099495" y="137454"/>
                  <a:pt x="2071562" y="129473"/>
                </a:cubicBezTo>
                <a:lnTo>
                  <a:pt x="2014917" y="113289"/>
                </a:lnTo>
                <a:cubicBezTo>
                  <a:pt x="1993425" y="107558"/>
                  <a:pt x="1970833" y="105366"/>
                  <a:pt x="1950181" y="97105"/>
                </a:cubicBezTo>
                <a:cubicBezTo>
                  <a:pt x="1936694" y="91710"/>
                  <a:pt x="1923688" y="84911"/>
                  <a:pt x="1909721" y="80921"/>
                </a:cubicBezTo>
                <a:cubicBezTo>
                  <a:pt x="1885809" y="74089"/>
                  <a:pt x="1861278" y="69614"/>
                  <a:pt x="1836892" y="64737"/>
                </a:cubicBezTo>
                <a:cubicBezTo>
                  <a:pt x="1808822" y="59123"/>
                  <a:pt x="1758902" y="52440"/>
                  <a:pt x="1731696" y="48553"/>
                </a:cubicBezTo>
                <a:cubicBezTo>
                  <a:pt x="1711642" y="41868"/>
                  <a:pt x="1663013" y="25268"/>
                  <a:pt x="1650776" y="24276"/>
                </a:cubicBezTo>
                <a:cubicBezTo>
                  <a:pt x="1570076" y="17732"/>
                  <a:pt x="1488926" y="19144"/>
                  <a:pt x="1408015" y="16184"/>
                </a:cubicBezTo>
                <a:lnTo>
                  <a:pt x="987229" y="0"/>
                </a:lnTo>
                <a:cubicBezTo>
                  <a:pt x="776836" y="2697"/>
                  <a:pt x="566323" y="492"/>
                  <a:pt x="356050" y="8092"/>
                </a:cubicBezTo>
                <a:cubicBezTo>
                  <a:pt x="341034" y="8635"/>
                  <a:pt x="298150" y="34490"/>
                  <a:pt x="283222" y="40461"/>
                </a:cubicBezTo>
                <a:cubicBezTo>
                  <a:pt x="229151" y="62090"/>
                  <a:pt x="241834" y="53594"/>
                  <a:pt x="186117" y="64737"/>
                </a:cubicBezTo>
                <a:cubicBezTo>
                  <a:pt x="175212" y="66918"/>
                  <a:pt x="164442" y="69774"/>
                  <a:pt x="153749" y="72829"/>
                </a:cubicBezTo>
                <a:cubicBezTo>
                  <a:pt x="145547" y="75172"/>
                  <a:pt x="137837" y="79248"/>
                  <a:pt x="129473" y="80921"/>
                </a:cubicBezTo>
                <a:cubicBezTo>
                  <a:pt x="110770" y="84662"/>
                  <a:pt x="91710" y="86316"/>
                  <a:pt x="72829" y="89013"/>
                </a:cubicBezTo>
                <a:lnTo>
                  <a:pt x="24277" y="105197"/>
                </a:lnTo>
                <a:lnTo>
                  <a:pt x="0" y="2184850"/>
                </a:lnTo>
                <a:lnTo>
                  <a:pt x="5065615" y="2306230"/>
                </a:lnTo>
                <a:lnTo>
                  <a:pt x="4774301" y="1051965"/>
                </a:lnTo>
                <a:close/>
              </a:path>
            </a:pathLst>
          </a:custGeom>
          <a:solidFill>
            <a:schemeClr val="bg1">
              <a:alpha val="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7" name="Exit text"/>
          <p:cNvSpPr/>
          <p:nvPr/>
        </p:nvSpPr>
        <p:spPr>
          <a:xfrm>
            <a:off x="1475656" y="1016571"/>
            <a:ext cx="6552728" cy="4752528"/>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5" name="Title 1"/>
          <p:cNvSpPr txBox="1">
            <a:spLocks/>
          </p:cNvSpPr>
          <p:nvPr/>
        </p:nvSpPr>
        <p:spPr>
          <a:xfrm>
            <a:off x="0" y="84320"/>
            <a:ext cx="7129462" cy="574675"/>
          </a:xfrm>
          <a:prstGeom prst="rect">
            <a:avLst/>
          </a:prstGeom>
        </p:spPr>
        <p:txBody>
          <a:bodyPr anchor="ctr"/>
          <a:lstStyle/>
          <a:p>
            <a:pPr eaLnBrk="1" fontAlgn="auto" hangingPunct="1">
              <a:spcAft>
                <a:spcPts val="0"/>
              </a:spcAft>
              <a:defRPr/>
            </a:pPr>
            <a:r>
              <a:rPr lang="en-GB" sz="4000" dirty="0">
                <a:solidFill>
                  <a:schemeClr val="tx2">
                    <a:lumMod val="75000"/>
                  </a:schemeClr>
                </a:solidFill>
                <a:ea typeface="+mj-ea"/>
                <a:cs typeface="Arial" pitchFamily="34" charset="0"/>
              </a:rPr>
              <a:t>Canal</a:t>
            </a:r>
          </a:p>
        </p:txBody>
      </p:sp>
      <p:sp>
        <p:nvSpPr>
          <p:cNvPr id="13323" name="Dangers"/>
          <p:cNvSpPr txBox="1">
            <a:spLocks noChangeArrowheads="1"/>
          </p:cNvSpPr>
          <p:nvPr/>
        </p:nvSpPr>
        <p:spPr bwMode="auto">
          <a:xfrm>
            <a:off x="71438" y="981075"/>
            <a:ext cx="104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u="sng">
                <a:solidFill>
                  <a:srgbClr val="002060"/>
                </a:solidFill>
                <a:latin typeface="Arial" panose="020B0604020202020204" pitchFamily="34" charset="0"/>
                <a:cs typeface="Arial" panose="020B0604020202020204" pitchFamily="34" charset="0"/>
              </a:rPr>
              <a:t>Hazards:</a:t>
            </a:r>
          </a:p>
          <a:p>
            <a:pPr eaLnBrk="1" hangingPunct="1">
              <a:spcBef>
                <a:spcPct val="0"/>
              </a:spcBef>
              <a:buFontTx/>
              <a:buNone/>
            </a:pPr>
            <a:r>
              <a:rPr lang="en-GB" altLang="en-US" sz="1600">
                <a:solidFill>
                  <a:srgbClr val="002060"/>
                </a:solidFill>
                <a:latin typeface="Arial" panose="020B0604020202020204" pitchFamily="34" charset="0"/>
                <a:cs typeface="Arial" panose="020B0604020202020204" pitchFamily="34" charset="0"/>
              </a:rPr>
              <a:t>4 to find!</a:t>
            </a:r>
            <a:endParaRPr lang="en-GB" altLang="en-US" sz="200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3311525" y="2997200"/>
            <a:ext cx="2520950" cy="863600"/>
          </a:xfrm>
          <a:prstGeom prst="rect">
            <a:avLst/>
          </a:prstGeom>
          <a:solidFill>
            <a:schemeClr val="bg1"/>
          </a:solidFill>
          <a:ln w="28575">
            <a:solidFill>
              <a:srgbClr val="19A5FB"/>
            </a:solidFill>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GB" b="1" dirty="0">
                <a:solidFill>
                  <a:srgbClr val="FF0000"/>
                </a:solidFill>
                <a:latin typeface="Arial" pitchFamily="34" charset="0"/>
                <a:cs typeface="Arial" pitchFamily="34" charset="0"/>
              </a:rPr>
              <a:t>Resetting Hazards</a:t>
            </a:r>
          </a:p>
        </p:txBody>
      </p:sp>
      <p:sp>
        <p:nvSpPr>
          <p:cNvPr id="20" name="Rectangle 19">
            <a:hlinkClick r:id="" action="ppaction://noaction" highlightClick="1"/>
          </p:cNvPr>
          <p:cNvSpPr/>
          <p:nvPr/>
        </p:nvSpPr>
        <p:spPr>
          <a:xfrm>
            <a:off x="5184000" y="6309320"/>
            <a:ext cx="1116124"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Reset</a:t>
            </a:r>
          </a:p>
        </p:txBody>
      </p:sp>
      <p:sp>
        <p:nvSpPr>
          <p:cNvPr id="22" name="Rectangle 21">
            <a:hlinkClick r:id="" action="ppaction://noaction" highlightClick="1"/>
          </p:cNvPr>
          <p:cNvSpPr/>
          <p:nvPr/>
        </p:nvSpPr>
        <p:spPr>
          <a:xfrm>
            <a:off x="3419872" y="6309320"/>
            <a:ext cx="1440160"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Reveal</a:t>
            </a:r>
            <a:r>
              <a:rPr lang="en-GB" sz="1600" dirty="0">
                <a:solidFill>
                  <a:schemeClr val="bg1"/>
                </a:solidFill>
                <a:latin typeface="Arial" pitchFamily="34" charset="0"/>
                <a:cs typeface="Arial" pitchFamily="34" charset="0"/>
              </a:rPr>
              <a:t> </a:t>
            </a:r>
            <a:r>
              <a:rPr lang="en-GB" sz="1600" b="1" dirty="0">
                <a:solidFill>
                  <a:srgbClr val="0098D9"/>
                </a:solidFill>
                <a:latin typeface="Arial Narrow" pitchFamily="34" charset="0"/>
                <a:cs typeface="Arial" pitchFamily="34" charset="0"/>
              </a:rPr>
              <a:t>All</a:t>
            </a:r>
          </a:p>
        </p:txBody>
      </p:sp>
      <p:sp>
        <p:nvSpPr>
          <p:cNvPr id="23" name="Rectangle 22">
            <a:hlinkClick r:id="" action="ppaction://hlinkshowjump?jump=endshow" highlightClick="1"/>
          </p:cNvPr>
          <p:cNvSpPr/>
          <p:nvPr/>
        </p:nvSpPr>
        <p:spPr>
          <a:xfrm>
            <a:off x="8351088" y="6329019"/>
            <a:ext cx="665692" cy="3600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Exit</a:t>
            </a:r>
            <a:endParaRPr lang="en-GB" b="1" dirty="0">
              <a:solidFill>
                <a:srgbClr val="0098D9"/>
              </a:solidFill>
              <a:latin typeface="Arial Narrow" pitchFamily="34" charset="0"/>
              <a:cs typeface="Arial" pitchFamily="34" charset="0"/>
            </a:endParaRPr>
          </a:p>
        </p:txBody>
      </p:sp>
      <p:sp>
        <p:nvSpPr>
          <p:cNvPr id="24" name="Left Arrow 23">
            <a:hlinkClick r:id="rId4" action="ppaction://hlinksldjump" highlightClick="1"/>
          </p:cNvPr>
          <p:cNvSpPr/>
          <p:nvPr/>
        </p:nvSpPr>
        <p:spPr>
          <a:xfrm>
            <a:off x="7389313" y="6264123"/>
            <a:ext cx="855095" cy="495055"/>
          </a:xfrm>
          <a:prstGeom prst="leftArrow">
            <a:avLst>
              <a:gd name="adj1" fmla="val 74715"/>
              <a:gd name="adj2" fmla="val 58342"/>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Menu</a:t>
            </a:r>
            <a:endParaRPr lang="en-GB" sz="1400" b="1" dirty="0">
              <a:solidFill>
                <a:srgbClr val="0098D9"/>
              </a:solidFill>
              <a:latin typeface="Arial Narrow" pitchFamily="34" charset="0"/>
              <a:cs typeface="Arial" pitchFamily="34" charset="0"/>
            </a:endParaRPr>
          </a:p>
        </p:txBody>
      </p:sp>
    </p:spTree>
    <p:extLst>
      <p:ext uri="{BB962C8B-B14F-4D97-AF65-F5344CB8AC3E}">
        <p14:creationId xmlns:p14="http://schemas.microsoft.com/office/powerpoint/2010/main" val="3090791101"/>
      </p:ext>
    </p:extLst>
  </p:cSld>
  <p:clrMapOvr>
    <a:masterClrMapping/>
  </p:clrMapOvr>
  <p:transition advClick="0" advTm="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K:\HR\Graduate Project Area\Community Project 2012\Production\Public Domain Photos\Canal 02.jpg"/>
          <p:cNvPicPr>
            <a:picLocks noChangeAspect="1" noChangeArrowheads="1"/>
          </p:cNvPicPr>
          <p:nvPr/>
        </p:nvPicPr>
        <p:blipFill>
          <a:blip r:embed="rId3" cstate="email">
            <a:lum/>
          </a:blip>
          <a:srcRect/>
          <a:stretch>
            <a:fillRect/>
          </a:stretch>
        </p:blipFill>
        <p:spPr bwMode="auto">
          <a:xfrm>
            <a:off x="1187624" y="944563"/>
            <a:ext cx="7056784" cy="5004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Bridge ol"/>
          <p:cNvSpPr/>
          <p:nvPr/>
        </p:nvSpPr>
        <p:spPr>
          <a:xfrm>
            <a:off x="3132138" y="1931988"/>
            <a:ext cx="3400425" cy="585787"/>
          </a:xfrm>
          <a:custGeom>
            <a:avLst/>
            <a:gdLst>
              <a:gd name="connsiteX0" fmla="*/ 0 w 3400425"/>
              <a:gd name="connsiteY0" fmla="*/ 504825 h 585788"/>
              <a:gd name="connsiteX1" fmla="*/ 352425 w 3400425"/>
              <a:gd name="connsiteY1" fmla="*/ 295275 h 585788"/>
              <a:gd name="connsiteX2" fmla="*/ 642937 w 3400425"/>
              <a:gd name="connsiteY2" fmla="*/ 171450 h 585788"/>
              <a:gd name="connsiteX3" fmla="*/ 919162 w 3400425"/>
              <a:gd name="connsiteY3" fmla="*/ 80963 h 585788"/>
              <a:gd name="connsiteX4" fmla="*/ 1195387 w 3400425"/>
              <a:gd name="connsiteY4" fmla="*/ 23813 h 585788"/>
              <a:gd name="connsiteX5" fmla="*/ 1514475 w 3400425"/>
              <a:gd name="connsiteY5" fmla="*/ 0 h 585788"/>
              <a:gd name="connsiteX6" fmla="*/ 1766887 w 3400425"/>
              <a:gd name="connsiteY6" fmla="*/ 0 h 585788"/>
              <a:gd name="connsiteX7" fmla="*/ 1890712 w 3400425"/>
              <a:gd name="connsiteY7" fmla="*/ 14288 h 585788"/>
              <a:gd name="connsiteX8" fmla="*/ 2081212 w 3400425"/>
              <a:gd name="connsiteY8" fmla="*/ 14288 h 585788"/>
              <a:gd name="connsiteX9" fmla="*/ 2276475 w 3400425"/>
              <a:gd name="connsiteY9" fmla="*/ 28575 h 585788"/>
              <a:gd name="connsiteX10" fmla="*/ 2481262 w 3400425"/>
              <a:gd name="connsiteY10" fmla="*/ 61913 h 585788"/>
              <a:gd name="connsiteX11" fmla="*/ 2747962 w 3400425"/>
              <a:gd name="connsiteY11" fmla="*/ 128588 h 585788"/>
              <a:gd name="connsiteX12" fmla="*/ 3033712 w 3400425"/>
              <a:gd name="connsiteY12" fmla="*/ 219075 h 585788"/>
              <a:gd name="connsiteX13" fmla="*/ 3400425 w 3400425"/>
              <a:gd name="connsiteY13" fmla="*/ 385763 h 585788"/>
              <a:gd name="connsiteX14" fmla="*/ 3348037 w 3400425"/>
              <a:gd name="connsiteY14" fmla="*/ 514350 h 585788"/>
              <a:gd name="connsiteX15" fmla="*/ 3324225 w 3400425"/>
              <a:gd name="connsiteY15" fmla="*/ 576263 h 585788"/>
              <a:gd name="connsiteX16" fmla="*/ 3276600 w 3400425"/>
              <a:gd name="connsiteY16" fmla="*/ 585788 h 585788"/>
              <a:gd name="connsiteX17" fmla="*/ 1476375 w 3400425"/>
              <a:gd name="connsiteY17" fmla="*/ 571500 h 585788"/>
              <a:gd name="connsiteX18" fmla="*/ 76200 w 3400425"/>
              <a:gd name="connsiteY18" fmla="*/ 585788 h 585788"/>
              <a:gd name="connsiteX19" fmla="*/ 0 w 3400425"/>
              <a:gd name="connsiteY19" fmla="*/ 504825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00425" h="585788">
                <a:moveTo>
                  <a:pt x="0" y="504825"/>
                </a:moveTo>
                <a:lnTo>
                  <a:pt x="352425" y="295275"/>
                </a:lnTo>
                <a:lnTo>
                  <a:pt x="642937" y="171450"/>
                </a:lnTo>
                <a:lnTo>
                  <a:pt x="919162" y="80963"/>
                </a:lnTo>
                <a:lnTo>
                  <a:pt x="1195387" y="23813"/>
                </a:lnTo>
                <a:lnTo>
                  <a:pt x="1514475" y="0"/>
                </a:lnTo>
                <a:lnTo>
                  <a:pt x="1766887" y="0"/>
                </a:lnTo>
                <a:lnTo>
                  <a:pt x="1890712" y="14288"/>
                </a:lnTo>
                <a:lnTo>
                  <a:pt x="2081212" y="14288"/>
                </a:lnTo>
                <a:lnTo>
                  <a:pt x="2276475" y="28575"/>
                </a:lnTo>
                <a:lnTo>
                  <a:pt x="2481262" y="61913"/>
                </a:lnTo>
                <a:lnTo>
                  <a:pt x="2747962" y="128588"/>
                </a:lnTo>
                <a:lnTo>
                  <a:pt x="3033712" y="219075"/>
                </a:lnTo>
                <a:lnTo>
                  <a:pt x="3400425" y="385763"/>
                </a:lnTo>
                <a:lnTo>
                  <a:pt x="3348037" y="514350"/>
                </a:lnTo>
                <a:lnTo>
                  <a:pt x="3324225" y="576263"/>
                </a:lnTo>
                <a:lnTo>
                  <a:pt x="3276600" y="585788"/>
                </a:lnTo>
                <a:lnTo>
                  <a:pt x="1476375" y="571500"/>
                </a:lnTo>
                <a:lnTo>
                  <a:pt x="76200" y="585788"/>
                </a:lnTo>
                <a:lnTo>
                  <a:pt x="0" y="504825"/>
                </a:lnTo>
                <a:close/>
              </a:path>
            </a:pathLst>
          </a:cu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Boat2 ol"/>
          <p:cNvSpPr/>
          <p:nvPr/>
        </p:nvSpPr>
        <p:spPr>
          <a:xfrm>
            <a:off x="3536950" y="2600325"/>
            <a:ext cx="1150938" cy="422275"/>
          </a:xfrm>
          <a:custGeom>
            <a:avLst/>
            <a:gdLst>
              <a:gd name="connsiteX0" fmla="*/ 0 w 1150144"/>
              <a:gd name="connsiteY0" fmla="*/ 419100 h 421481"/>
              <a:gd name="connsiteX1" fmla="*/ 581025 w 1150144"/>
              <a:gd name="connsiteY1" fmla="*/ 421481 h 421481"/>
              <a:gd name="connsiteX2" fmla="*/ 1145382 w 1150144"/>
              <a:gd name="connsiteY2" fmla="*/ 178593 h 421481"/>
              <a:gd name="connsiteX3" fmla="*/ 1150144 w 1150144"/>
              <a:gd name="connsiteY3" fmla="*/ 116681 h 421481"/>
              <a:gd name="connsiteX4" fmla="*/ 1107282 w 1150144"/>
              <a:gd name="connsiteY4" fmla="*/ 111918 h 421481"/>
              <a:gd name="connsiteX5" fmla="*/ 1102519 w 1150144"/>
              <a:gd name="connsiteY5" fmla="*/ 0 h 421481"/>
              <a:gd name="connsiteX6" fmla="*/ 764382 w 1150144"/>
              <a:gd name="connsiteY6" fmla="*/ 11906 h 421481"/>
              <a:gd name="connsiteX7" fmla="*/ 762000 w 1150144"/>
              <a:gd name="connsiteY7" fmla="*/ 64293 h 421481"/>
              <a:gd name="connsiteX8" fmla="*/ 581025 w 1150144"/>
              <a:gd name="connsiteY8" fmla="*/ 171450 h 421481"/>
              <a:gd name="connsiteX9" fmla="*/ 528638 w 1150144"/>
              <a:gd name="connsiteY9" fmla="*/ 145256 h 421481"/>
              <a:gd name="connsiteX10" fmla="*/ 454819 w 1150144"/>
              <a:gd name="connsiteY10" fmla="*/ 157162 h 421481"/>
              <a:gd name="connsiteX11" fmla="*/ 361950 w 1150144"/>
              <a:gd name="connsiteY11" fmla="*/ 226218 h 421481"/>
              <a:gd name="connsiteX12" fmla="*/ 195263 w 1150144"/>
              <a:gd name="connsiteY12" fmla="*/ 223837 h 421481"/>
              <a:gd name="connsiteX13" fmla="*/ 38100 w 1150144"/>
              <a:gd name="connsiteY13" fmla="*/ 288131 h 421481"/>
              <a:gd name="connsiteX14" fmla="*/ 0 w 1150144"/>
              <a:gd name="connsiteY14" fmla="*/ 41910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0144" h="421481">
                <a:moveTo>
                  <a:pt x="0" y="419100"/>
                </a:moveTo>
                <a:lnTo>
                  <a:pt x="581025" y="421481"/>
                </a:lnTo>
                <a:lnTo>
                  <a:pt x="1145382" y="178593"/>
                </a:lnTo>
                <a:lnTo>
                  <a:pt x="1150144" y="116681"/>
                </a:lnTo>
                <a:lnTo>
                  <a:pt x="1107282" y="111918"/>
                </a:lnTo>
                <a:lnTo>
                  <a:pt x="1102519" y="0"/>
                </a:lnTo>
                <a:lnTo>
                  <a:pt x="764382" y="11906"/>
                </a:lnTo>
                <a:lnTo>
                  <a:pt x="762000" y="64293"/>
                </a:lnTo>
                <a:lnTo>
                  <a:pt x="581025" y="171450"/>
                </a:lnTo>
                <a:lnTo>
                  <a:pt x="528638" y="145256"/>
                </a:lnTo>
                <a:lnTo>
                  <a:pt x="454819" y="157162"/>
                </a:lnTo>
                <a:lnTo>
                  <a:pt x="361950" y="226218"/>
                </a:lnTo>
                <a:lnTo>
                  <a:pt x="195263" y="223837"/>
                </a:lnTo>
                <a:lnTo>
                  <a:pt x="38100" y="288131"/>
                </a:lnTo>
                <a:lnTo>
                  <a:pt x="0" y="419100"/>
                </a:lnTo>
                <a:close/>
              </a:path>
            </a:pathLst>
          </a:cu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Boat1 ol"/>
          <p:cNvSpPr/>
          <p:nvPr/>
        </p:nvSpPr>
        <p:spPr>
          <a:xfrm>
            <a:off x="4773613" y="2644775"/>
            <a:ext cx="762000" cy="471488"/>
          </a:xfrm>
          <a:custGeom>
            <a:avLst/>
            <a:gdLst>
              <a:gd name="connsiteX0" fmla="*/ 19050 w 762000"/>
              <a:gd name="connsiteY0" fmla="*/ 452437 h 471487"/>
              <a:gd name="connsiteX1" fmla="*/ 52388 w 762000"/>
              <a:gd name="connsiteY1" fmla="*/ 471487 h 471487"/>
              <a:gd name="connsiteX2" fmla="*/ 692944 w 762000"/>
              <a:gd name="connsiteY2" fmla="*/ 471487 h 471487"/>
              <a:gd name="connsiteX3" fmla="*/ 759619 w 762000"/>
              <a:gd name="connsiteY3" fmla="*/ 414337 h 471487"/>
              <a:gd name="connsiteX4" fmla="*/ 762000 w 762000"/>
              <a:gd name="connsiteY4" fmla="*/ 50006 h 471487"/>
              <a:gd name="connsiteX5" fmla="*/ 695325 w 762000"/>
              <a:gd name="connsiteY5" fmla="*/ 0 h 471487"/>
              <a:gd name="connsiteX6" fmla="*/ 330994 w 762000"/>
              <a:gd name="connsiteY6" fmla="*/ 9525 h 471487"/>
              <a:gd name="connsiteX7" fmla="*/ 321469 w 762000"/>
              <a:gd name="connsiteY7" fmla="*/ 47625 h 471487"/>
              <a:gd name="connsiteX8" fmla="*/ 173831 w 762000"/>
              <a:gd name="connsiteY8" fmla="*/ 47625 h 471487"/>
              <a:gd name="connsiteX9" fmla="*/ 95250 w 762000"/>
              <a:gd name="connsiteY9" fmla="*/ 145256 h 471487"/>
              <a:gd name="connsiteX10" fmla="*/ 0 w 762000"/>
              <a:gd name="connsiteY10" fmla="*/ 395287 h 471487"/>
              <a:gd name="connsiteX11" fmla="*/ 19050 w 762000"/>
              <a:gd name="connsiteY11" fmla="*/ 452437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471487">
                <a:moveTo>
                  <a:pt x="19050" y="452437"/>
                </a:moveTo>
                <a:lnTo>
                  <a:pt x="52388" y="471487"/>
                </a:lnTo>
                <a:lnTo>
                  <a:pt x="692944" y="471487"/>
                </a:lnTo>
                <a:lnTo>
                  <a:pt x="759619" y="414337"/>
                </a:lnTo>
                <a:cubicBezTo>
                  <a:pt x="760413" y="292893"/>
                  <a:pt x="761206" y="171450"/>
                  <a:pt x="762000" y="50006"/>
                </a:cubicBezTo>
                <a:lnTo>
                  <a:pt x="695325" y="0"/>
                </a:lnTo>
                <a:lnTo>
                  <a:pt x="330994" y="9525"/>
                </a:lnTo>
                <a:lnTo>
                  <a:pt x="321469" y="47625"/>
                </a:lnTo>
                <a:lnTo>
                  <a:pt x="173831" y="47625"/>
                </a:lnTo>
                <a:lnTo>
                  <a:pt x="95250" y="145256"/>
                </a:lnTo>
                <a:lnTo>
                  <a:pt x="0" y="395287"/>
                </a:lnTo>
                <a:lnTo>
                  <a:pt x="19050" y="452437"/>
                </a:lnTo>
                <a:close/>
              </a:path>
            </a:pathLst>
          </a:custGeom>
          <a:solidFill>
            <a:srgbClr val="FF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6" name="Dangers"/>
          <p:cNvSpPr txBox="1">
            <a:spLocks noChangeArrowheads="1"/>
          </p:cNvSpPr>
          <p:nvPr/>
        </p:nvSpPr>
        <p:spPr bwMode="auto">
          <a:xfrm>
            <a:off x="71438" y="981075"/>
            <a:ext cx="104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u="sng">
                <a:solidFill>
                  <a:srgbClr val="002060"/>
                </a:solidFill>
                <a:latin typeface="Arial" panose="020B0604020202020204" pitchFamily="34" charset="0"/>
                <a:cs typeface="Arial" panose="020B0604020202020204" pitchFamily="34" charset="0"/>
              </a:rPr>
              <a:t>Hazards:</a:t>
            </a:r>
          </a:p>
          <a:p>
            <a:pPr eaLnBrk="1" hangingPunct="1">
              <a:spcBef>
                <a:spcPct val="0"/>
              </a:spcBef>
              <a:buFontTx/>
              <a:buNone/>
            </a:pPr>
            <a:r>
              <a:rPr lang="en-GB" altLang="en-US" sz="1600">
                <a:solidFill>
                  <a:srgbClr val="002060"/>
                </a:solidFill>
                <a:latin typeface="Arial" panose="020B0604020202020204" pitchFamily="34" charset="0"/>
                <a:cs typeface="Arial" panose="020B0604020202020204" pitchFamily="34" charset="0"/>
              </a:rPr>
              <a:t>4 to find!</a:t>
            </a:r>
            <a:endParaRPr lang="en-GB" altLang="en-US" sz="2000">
              <a:solidFill>
                <a:srgbClr val="002060"/>
              </a:solidFill>
              <a:latin typeface="Arial" panose="020B0604020202020204" pitchFamily="34" charset="0"/>
              <a:cs typeface="Arial" panose="020B0604020202020204" pitchFamily="34" charset="0"/>
            </a:endParaRPr>
          </a:p>
        </p:txBody>
      </p:sp>
      <p:sp>
        <p:nvSpPr>
          <p:cNvPr id="22" name="Canal txt"/>
          <p:cNvSpPr txBox="1">
            <a:spLocks noChangeArrowheads="1"/>
          </p:cNvSpPr>
          <p:nvPr/>
        </p:nvSpPr>
        <p:spPr bwMode="auto">
          <a:xfrm>
            <a:off x="144463" y="1628775"/>
            <a:ext cx="898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Canal </a:t>
            </a:r>
          </a:p>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Traffic</a:t>
            </a:r>
          </a:p>
        </p:txBody>
      </p:sp>
      <p:sp>
        <p:nvSpPr>
          <p:cNvPr id="27" name="Bridge txt"/>
          <p:cNvSpPr txBox="1">
            <a:spLocks noChangeArrowheads="1"/>
          </p:cNvSpPr>
          <p:nvPr/>
        </p:nvSpPr>
        <p:spPr bwMode="auto">
          <a:xfrm>
            <a:off x="144463" y="2900363"/>
            <a:ext cx="898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Bridge</a:t>
            </a:r>
          </a:p>
        </p:txBody>
      </p:sp>
      <p:sp>
        <p:nvSpPr>
          <p:cNvPr id="33" name="Currents ol"/>
          <p:cNvSpPr/>
          <p:nvPr/>
        </p:nvSpPr>
        <p:spPr>
          <a:xfrm>
            <a:off x="3486150" y="4302125"/>
            <a:ext cx="2974975" cy="1184275"/>
          </a:xfrm>
          <a:custGeom>
            <a:avLst/>
            <a:gdLst>
              <a:gd name="connsiteX0" fmla="*/ 2792549 w 2974885"/>
              <a:gd name="connsiteY0" fmla="*/ 212916 h 1184946"/>
              <a:gd name="connsiteX1" fmla="*/ 2792549 w 2974885"/>
              <a:gd name="connsiteY1" fmla="*/ 212916 h 1184946"/>
              <a:gd name="connsiteX2" fmla="*/ 2768056 w 2974885"/>
              <a:gd name="connsiteY2" fmla="*/ 210194 h 1184946"/>
              <a:gd name="connsiteX3" fmla="*/ 2746285 w 2974885"/>
              <a:gd name="connsiteY3" fmla="*/ 204751 h 1184946"/>
              <a:gd name="connsiteX4" fmla="*/ 2738120 w 2974885"/>
              <a:gd name="connsiteY4" fmla="*/ 202030 h 1184946"/>
              <a:gd name="connsiteX5" fmla="*/ 2561227 w 2974885"/>
              <a:gd name="connsiteY5" fmla="*/ 196587 h 1184946"/>
              <a:gd name="connsiteX6" fmla="*/ 2547620 w 2974885"/>
              <a:gd name="connsiteY6" fmla="*/ 193866 h 1184946"/>
              <a:gd name="connsiteX7" fmla="*/ 2536735 w 2974885"/>
              <a:gd name="connsiteY7" fmla="*/ 191144 h 1184946"/>
              <a:gd name="connsiteX8" fmla="*/ 2517685 w 2974885"/>
              <a:gd name="connsiteY8" fmla="*/ 188423 h 1184946"/>
              <a:gd name="connsiteX9" fmla="*/ 2362563 w 2974885"/>
              <a:gd name="connsiteY9" fmla="*/ 180259 h 1184946"/>
              <a:gd name="connsiteX10" fmla="*/ 2321742 w 2974885"/>
              <a:gd name="connsiteY10" fmla="*/ 169373 h 1184946"/>
              <a:gd name="connsiteX11" fmla="*/ 2310856 w 2974885"/>
              <a:gd name="connsiteY11" fmla="*/ 166651 h 1184946"/>
              <a:gd name="connsiteX12" fmla="*/ 2294527 w 2974885"/>
              <a:gd name="connsiteY12" fmla="*/ 161209 h 1184946"/>
              <a:gd name="connsiteX13" fmla="*/ 2283642 w 2974885"/>
              <a:gd name="connsiteY13" fmla="*/ 158487 h 1184946"/>
              <a:gd name="connsiteX14" fmla="*/ 2275477 w 2974885"/>
              <a:gd name="connsiteY14" fmla="*/ 155766 h 1184946"/>
              <a:gd name="connsiteX15" fmla="*/ 2182949 w 2974885"/>
              <a:gd name="connsiteY15" fmla="*/ 153044 h 1184946"/>
              <a:gd name="connsiteX16" fmla="*/ 2150292 w 2974885"/>
              <a:gd name="connsiteY16" fmla="*/ 144880 h 1184946"/>
              <a:gd name="connsiteX17" fmla="*/ 2133963 w 2974885"/>
              <a:gd name="connsiteY17" fmla="*/ 139437 h 1184946"/>
              <a:gd name="connsiteX18" fmla="*/ 2098585 w 2974885"/>
              <a:gd name="connsiteY18" fmla="*/ 131273 h 1184946"/>
              <a:gd name="connsiteX19" fmla="*/ 2087699 w 2974885"/>
              <a:gd name="connsiteY19" fmla="*/ 128551 h 1184946"/>
              <a:gd name="connsiteX20" fmla="*/ 2079535 w 2974885"/>
              <a:gd name="connsiteY20" fmla="*/ 125830 h 1184946"/>
              <a:gd name="connsiteX21" fmla="*/ 2065927 w 2974885"/>
              <a:gd name="connsiteY21" fmla="*/ 123109 h 1184946"/>
              <a:gd name="connsiteX22" fmla="*/ 2049599 w 2974885"/>
              <a:gd name="connsiteY22" fmla="*/ 117666 h 1184946"/>
              <a:gd name="connsiteX23" fmla="*/ 2016942 w 2974885"/>
              <a:gd name="connsiteY23" fmla="*/ 112223 h 1184946"/>
              <a:gd name="connsiteX24" fmla="*/ 2006056 w 2974885"/>
              <a:gd name="connsiteY24" fmla="*/ 109501 h 1184946"/>
              <a:gd name="connsiteX25" fmla="*/ 1997892 w 2974885"/>
              <a:gd name="connsiteY25" fmla="*/ 106780 h 1184946"/>
              <a:gd name="connsiteX26" fmla="*/ 1984285 w 2974885"/>
              <a:gd name="connsiteY26" fmla="*/ 104059 h 1184946"/>
              <a:gd name="connsiteX27" fmla="*/ 1976120 w 2974885"/>
              <a:gd name="connsiteY27" fmla="*/ 101337 h 1184946"/>
              <a:gd name="connsiteX28" fmla="*/ 1962513 w 2974885"/>
              <a:gd name="connsiteY28" fmla="*/ 98616 h 1184946"/>
              <a:gd name="connsiteX29" fmla="*/ 1954349 w 2974885"/>
              <a:gd name="connsiteY29" fmla="*/ 95894 h 1184946"/>
              <a:gd name="connsiteX30" fmla="*/ 1940742 w 2974885"/>
              <a:gd name="connsiteY30" fmla="*/ 93173 h 1184946"/>
              <a:gd name="connsiteX31" fmla="*/ 1924413 w 2974885"/>
              <a:gd name="connsiteY31" fmla="*/ 87730 h 1184946"/>
              <a:gd name="connsiteX32" fmla="*/ 1886313 w 2974885"/>
              <a:gd name="connsiteY32" fmla="*/ 79566 h 1184946"/>
              <a:gd name="connsiteX33" fmla="*/ 1840049 w 2974885"/>
              <a:gd name="connsiteY33" fmla="*/ 74123 h 1184946"/>
              <a:gd name="connsiteX34" fmla="*/ 1815556 w 2974885"/>
              <a:gd name="connsiteY34" fmla="*/ 68680 h 1184946"/>
              <a:gd name="connsiteX35" fmla="*/ 1791063 w 2974885"/>
              <a:gd name="connsiteY35" fmla="*/ 65959 h 1184946"/>
              <a:gd name="connsiteX36" fmla="*/ 1774735 w 2974885"/>
              <a:gd name="connsiteY36" fmla="*/ 60516 h 1184946"/>
              <a:gd name="connsiteX37" fmla="*/ 1763849 w 2974885"/>
              <a:gd name="connsiteY37" fmla="*/ 57794 h 1184946"/>
              <a:gd name="connsiteX38" fmla="*/ 1723027 w 2974885"/>
              <a:gd name="connsiteY38" fmla="*/ 49630 h 1184946"/>
              <a:gd name="connsiteX39" fmla="*/ 1714863 w 2974885"/>
              <a:gd name="connsiteY39" fmla="*/ 46909 h 1184946"/>
              <a:gd name="connsiteX40" fmla="*/ 1682206 w 2974885"/>
              <a:gd name="connsiteY40" fmla="*/ 38744 h 1184946"/>
              <a:gd name="connsiteX41" fmla="*/ 1663156 w 2974885"/>
              <a:gd name="connsiteY41" fmla="*/ 33301 h 1184946"/>
              <a:gd name="connsiteX42" fmla="*/ 1646827 w 2974885"/>
              <a:gd name="connsiteY42" fmla="*/ 27859 h 1184946"/>
              <a:gd name="connsiteX43" fmla="*/ 1614170 w 2974885"/>
              <a:gd name="connsiteY43" fmla="*/ 25137 h 1184946"/>
              <a:gd name="connsiteX44" fmla="*/ 1567906 w 2974885"/>
              <a:gd name="connsiteY44" fmla="*/ 19694 h 1184946"/>
              <a:gd name="connsiteX45" fmla="*/ 1303927 w 2974885"/>
              <a:gd name="connsiteY45" fmla="*/ 16973 h 1184946"/>
              <a:gd name="connsiteX46" fmla="*/ 961027 w 2974885"/>
              <a:gd name="connsiteY46" fmla="*/ 22416 h 1184946"/>
              <a:gd name="connsiteX47" fmla="*/ 947420 w 2974885"/>
              <a:gd name="connsiteY47" fmla="*/ 25137 h 1184946"/>
              <a:gd name="connsiteX48" fmla="*/ 931092 w 2974885"/>
              <a:gd name="connsiteY48" fmla="*/ 30580 h 1184946"/>
              <a:gd name="connsiteX49" fmla="*/ 879385 w 2974885"/>
              <a:gd name="connsiteY49" fmla="*/ 33301 h 1184946"/>
              <a:gd name="connsiteX50" fmla="*/ 868499 w 2974885"/>
              <a:gd name="connsiteY50" fmla="*/ 38744 h 1184946"/>
              <a:gd name="connsiteX51" fmla="*/ 860335 w 2974885"/>
              <a:gd name="connsiteY51" fmla="*/ 41466 h 1184946"/>
              <a:gd name="connsiteX52" fmla="*/ 852170 w 2974885"/>
              <a:gd name="connsiteY52" fmla="*/ 46909 h 1184946"/>
              <a:gd name="connsiteX53" fmla="*/ 833120 w 2974885"/>
              <a:gd name="connsiteY53" fmla="*/ 49630 h 1184946"/>
              <a:gd name="connsiteX54" fmla="*/ 773249 w 2974885"/>
              <a:gd name="connsiteY54" fmla="*/ 55073 h 1184946"/>
              <a:gd name="connsiteX55" fmla="*/ 726985 w 2974885"/>
              <a:gd name="connsiteY55" fmla="*/ 63237 h 1184946"/>
              <a:gd name="connsiteX56" fmla="*/ 667113 w 2974885"/>
              <a:gd name="connsiteY56" fmla="*/ 68680 h 1184946"/>
              <a:gd name="connsiteX57" fmla="*/ 658949 w 2974885"/>
              <a:gd name="connsiteY57" fmla="*/ 71401 h 1184946"/>
              <a:gd name="connsiteX58" fmla="*/ 612685 w 2974885"/>
              <a:gd name="connsiteY58" fmla="*/ 74123 h 1184946"/>
              <a:gd name="connsiteX59" fmla="*/ 560977 w 2974885"/>
              <a:gd name="connsiteY59" fmla="*/ 76844 h 1184946"/>
              <a:gd name="connsiteX60" fmla="*/ 522877 w 2974885"/>
              <a:gd name="connsiteY60" fmla="*/ 85009 h 1184946"/>
              <a:gd name="connsiteX61" fmla="*/ 506549 w 2974885"/>
              <a:gd name="connsiteY61" fmla="*/ 90451 h 1184946"/>
              <a:gd name="connsiteX62" fmla="*/ 498385 w 2974885"/>
              <a:gd name="connsiteY62" fmla="*/ 95894 h 1184946"/>
              <a:gd name="connsiteX63" fmla="*/ 490220 w 2974885"/>
              <a:gd name="connsiteY63" fmla="*/ 98616 h 1184946"/>
              <a:gd name="connsiteX64" fmla="*/ 484777 w 2974885"/>
              <a:gd name="connsiteY64" fmla="*/ 106780 h 1184946"/>
              <a:gd name="connsiteX65" fmla="*/ 471170 w 2974885"/>
              <a:gd name="connsiteY65" fmla="*/ 109501 h 1184946"/>
              <a:gd name="connsiteX66" fmla="*/ 460285 w 2974885"/>
              <a:gd name="connsiteY66" fmla="*/ 112223 h 1184946"/>
              <a:gd name="connsiteX67" fmla="*/ 449399 w 2974885"/>
              <a:gd name="connsiteY67" fmla="*/ 117666 h 1184946"/>
              <a:gd name="connsiteX68" fmla="*/ 433070 w 2974885"/>
              <a:gd name="connsiteY68" fmla="*/ 120387 h 1184946"/>
              <a:gd name="connsiteX69" fmla="*/ 362313 w 2974885"/>
              <a:gd name="connsiteY69" fmla="*/ 123109 h 1184946"/>
              <a:gd name="connsiteX70" fmla="*/ 354149 w 2974885"/>
              <a:gd name="connsiteY70" fmla="*/ 128551 h 1184946"/>
              <a:gd name="connsiteX71" fmla="*/ 291556 w 2974885"/>
              <a:gd name="connsiteY71" fmla="*/ 136716 h 1184946"/>
              <a:gd name="connsiteX72" fmla="*/ 283392 w 2974885"/>
              <a:gd name="connsiteY72" fmla="*/ 139437 h 1184946"/>
              <a:gd name="connsiteX73" fmla="*/ 267063 w 2974885"/>
              <a:gd name="connsiteY73" fmla="*/ 147601 h 1184946"/>
              <a:gd name="connsiteX74" fmla="*/ 250735 w 2974885"/>
              <a:gd name="connsiteY74" fmla="*/ 155766 h 1184946"/>
              <a:gd name="connsiteX75" fmla="*/ 234406 w 2974885"/>
              <a:gd name="connsiteY75" fmla="*/ 163930 h 1184946"/>
              <a:gd name="connsiteX76" fmla="*/ 204470 w 2974885"/>
              <a:gd name="connsiteY76" fmla="*/ 172094 h 1184946"/>
              <a:gd name="connsiteX77" fmla="*/ 190863 w 2974885"/>
              <a:gd name="connsiteY77" fmla="*/ 180259 h 1184946"/>
              <a:gd name="connsiteX78" fmla="*/ 179977 w 2974885"/>
              <a:gd name="connsiteY78" fmla="*/ 185701 h 1184946"/>
              <a:gd name="connsiteX79" fmla="*/ 171813 w 2974885"/>
              <a:gd name="connsiteY79" fmla="*/ 191144 h 1184946"/>
              <a:gd name="connsiteX80" fmla="*/ 139156 w 2974885"/>
              <a:gd name="connsiteY80" fmla="*/ 193866 h 1184946"/>
              <a:gd name="connsiteX81" fmla="*/ 122827 w 2974885"/>
              <a:gd name="connsiteY81" fmla="*/ 199309 h 1184946"/>
              <a:gd name="connsiteX82" fmla="*/ 114663 w 2974885"/>
              <a:gd name="connsiteY82" fmla="*/ 202030 h 1184946"/>
              <a:gd name="connsiteX83" fmla="*/ 103777 w 2974885"/>
              <a:gd name="connsiteY83" fmla="*/ 204751 h 1184946"/>
              <a:gd name="connsiteX84" fmla="*/ 95613 w 2974885"/>
              <a:gd name="connsiteY84" fmla="*/ 212916 h 1184946"/>
              <a:gd name="connsiteX85" fmla="*/ 76563 w 2974885"/>
              <a:gd name="connsiteY85" fmla="*/ 226523 h 1184946"/>
              <a:gd name="connsiteX86" fmla="*/ 60235 w 2974885"/>
              <a:gd name="connsiteY86" fmla="*/ 261901 h 1184946"/>
              <a:gd name="connsiteX87" fmla="*/ 52070 w 2974885"/>
              <a:gd name="connsiteY87" fmla="*/ 264623 h 1184946"/>
              <a:gd name="connsiteX88" fmla="*/ 35742 w 2974885"/>
              <a:gd name="connsiteY88" fmla="*/ 275509 h 1184946"/>
              <a:gd name="connsiteX89" fmla="*/ 16692 w 2974885"/>
              <a:gd name="connsiteY89" fmla="*/ 300001 h 1184946"/>
              <a:gd name="connsiteX90" fmla="*/ 11249 w 2974885"/>
              <a:gd name="connsiteY90" fmla="*/ 316330 h 1184946"/>
              <a:gd name="connsiteX91" fmla="*/ 8527 w 2974885"/>
              <a:gd name="connsiteY91" fmla="*/ 324494 h 1184946"/>
              <a:gd name="connsiteX92" fmla="*/ 5806 w 2974885"/>
              <a:gd name="connsiteY92" fmla="*/ 335380 h 1184946"/>
              <a:gd name="connsiteX93" fmla="*/ 11249 w 2974885"/>
              <a:gd name="connsiteY93" fmla="*/ 400694 h 1184946"/>
              <a:gd name="connsiteX94" fmla="*/ 16692 w 2974885"/>
              <a:gd name="connsiteY94" fmla="*/ 417023 h 1184946"/>
              <a:gd name="connsiteX95" fmla="*/ 30299 w 2974885"/>
              <a:gd name="connsiteY95" fmla="*/ 433351 h 1184946"/>
              <a:gd name="connsiteX96" fmla="*/ 46627 w 2974885"/>
              <a:gd name="connsiteY96" fmla="*/ 449680 h 1184946"/>
              <a:gd name="connsiteX97" fmla="*/ 54792 w 2974885"/>
              <a:gd name="connsiteY97" fmla="*/ 468730 h 1184946"/>
              <a:gd name="connsiteX98" fmla="*/ 62956 w 2974885"/>
              <a:gd name="connsiteY98" fmla="*/ 471451 h 1184946"/>
              <a:gd name="connsiteX99" fmla="*/ 76563 w 2974885"/>
              <a:gd name="connsiteY99" fmla="*/ 479616 h 1184946"/>
              <a:gd name="connsiteX100" fmla="*/ 95613 w 2974885"/>
              <a:gd name="connsiteY100" fmla="*/ 485059 h 1184946"/>
              <a:gd name="connsiteX101" fmla="*/ 120106 w 2974885"/>
              <a:gd name="connsiteY101" fmla="*/ 493223 h 1184946"/>
              <a:gd name="connsiteX102" fmla="*/ 128270 w 2974885"/>
              <a:gd name="connsiteY102" fmla="*/ 498666 h 1184946"/>
              <a:gd name="connsiteX103" fmla="*/ 147320 w 2974885"/>
              <a:gd name="connsiteY103" fmla="*/ 504109 h 1184946"/>
              <a:gd name="connsiteX104" fmla="*/ 171813 w 2974885"/>
              <a:gd name="connsiteY104" fmla="*/ 512273 h 1184946"/>
              <a:gd name="connsiteX105" fmla="*/ 179977 w 2974885"/>
              <a:gd name="connsiteY105" fmla="*/ 514994 h 1184946"/>
              <a:gd name="connsiteX106" fmla="*/ 212635 w 2974885"/>
              <a:gd name="connsiteY106" fmla="*/ 523159 h 1184946"/>
              <a:gd name="connsiteX107" fmla="*/ 226242 w 2974885"/>
              <a:gd name="connsiteY107" fmla="*/ 531323 h 1184946"/>
              <a:gd name="connsiteX108" fmla="*/ 258899 w 2974885"/>
              <a:gd name="connsiteY108" fmla="*/ 539487 h 1184946"/>
              <a:gd name="connsiteX109" fmla="*/ 286113 w 2974885"/>
              <a:gd name="connsiteY109" fmla="*/ 550373 h 1184946"/>
              <a:gd name="connsiteX110" fmla="*/ 299720 w 2974885"/>
              <a:gd name="connsiteY110" fmla="*/ 555816 h 1184946"/>
              <a:gd name="connsiteX111" fmla="*/ 337820 w 2974885"/>
              <a:gd name="connsiteY111" fmla="*/ 583030 h 1184946"/>
              <a:gd name="connsiteX112" fmla="*/ 343263 w 2974885"/>
              <a:gd name="connsiteY112" fmla="*/ 591194 h 1184946"/>
              <a:gd name="connsiteX113" fmla="*/ 354149 w 2974885"/>
              <a:gd name="connsiteY113" fmla="*/ 596637 h 1184946"/>
              <a:gd name="connsiteX114" fmla="*/ 362313 w 2974885"/>
              <a:gd name="connsiteY114" fmla="*/ 604801 h 1184946"/>
              <a:gd name="connsiteX115" fmla="*/ 381363 w 2974885"/>
              <a:gd name="connsiteY115" fmla="*/ 612966 h 1184946"/>
              <a:gd name="connsiteX116" fmla="*/ 389527 w 2974885"/>
              <a:gd name="connsiteY116" fmla="*/ 618409 h 1184946"/>
              <a:gd name="connsiteX117" fmla="*/ 400413 w 2974885"/>
              <a:gd name="connsiteY117" fmla="*/ 623851 h 1184946"/>
              <a:gd name="connsiteX118" fmla="*/ 422185 w 2974885"/>
              <a:gd name="connsiteY118" fmla="*/ 637459 h 1184946"/>
              <a:gd name="connsiteX119" fmla="*/ 460285 w 2974885"/>
              <a:gd name="connsiteY119" fmla="*/ 653787 h 1184946"/>
              <a:gd name="connsiteX120" fmla="*/ 490220 w 2974885"/>
              <a:gd name="connsiteY120" fmla="*/ 667394 h 1184946"/>
              <a:gd name="connsiteX121" fmla="*/ 517435 w 2974885"/>
              <a:gd name="connsiteY121" fmla="*/ 678280 h 1184946"/>
              <a:gd name="connsiteX122" fmla="*/ 525599 w 2974885"/>
              <a:gd name="connsiteY122" fmla="*/ 681001 h 1184946"/>
              <a:gd name="connsiteX123" fmla="*/ 539206 w 2974885"/>
              <a:gd name="connsiteY123" fmla="*/ 686444 h 1184946"/>
              <a:gd name="connsiteX124" fmla="*/ 569142 w 2974885"/>
              <a:gd name="connsiteY124" fmla="*/ 691887 h 1184946"/>
              <a:gd name="connsiteX125" fmla="*/ 593635 w 2974885"/>
              <a:gd name="connsiteY125" fmla="*/ 697330 h 1184946"/>
              <a:gd name="connsiteX126" fmla="*/ 686163 w 2974885"/>
              <a:gd name="connsiteY126" fmla="*/ 702773 h 1184946"/>
              <a:gd name="connsiteX127" fmla="*/ 694327 w 2974885"/>
              <a:gd name="connsiteY127" fmla="*/ 705494 h 1184946"/>
              <a:gd name="connsiteX128" fmla="*/ 710656 w 2974885"/>
              <a:gd name="connsiteY128" fmla="*/ 716380 h 1184946"/>
              <a:gd name="connsiteX129" fmla="*/ 724263 w 2974885"/>
              <a:gd name="connsiteY129" fmla="*/ 719101 h 1184946"/>
              <a:gd name="connsiteX130" fmla="*/ 735149 w 2974885"/>
              <a:gd name="connsiteY130" fmla="*/ 724544 h 1184946"/>
              <a:gd name="connsiteX131" fmla="*/ 751477 w 2974885"/>
              <a:gd name="connsiteY131" fmla="*/ 738151 h 1184946"/>
              <a:gd name="connsiteX132" fmla="*/ 762363 w 2974885"/>
              <a:gd name="connsiteY132" fmla="*/ 743594 h 1184946"/>
              <a:gd name="connsiteX133" fmla="*/ 784135 w 2974885"/>
              <a:gd name="connsiteY133" fmla="*/ 754480 h 1184946"/>
              <a:gd name="connsiteX134" fmla="*/ 800463 w 2974885"/>
              <a:gd name="connsiteY134" fmla="*/ 757201 h 1184946"/>
              <a:gd name="connsiteX135" fmla="*/ 819513 w 2974885"/>
              <a:gd name="connsiteY135" fmla="*/ 765366 h 1184946"/>
              <a:gd name="connsiteX136" fmla="*/ 830399 w 2974885"/>
              <a:gd name="connsiteY136" fmla="*/ 773530 h 1184946"/>
              <a:gd name="connsiteX137" fmla="*/ 849449 w 2974885"/>
              <a:gd name="connsiteY137" fmla="*/ 778973 h 1184946"/>
              <a:gd name="connsiteX138" fmla="*/ 857613 w 2974885"/>
              <a:gd name="connsiteY138" fmla="*/ 784416 h 1184946"/>
              <a:gd name="connsiteX139" fmla="*/ 876663 w 2974885"/>
              <a:gd name="connsiteY139" fmla="*/ 789859 h 1184946"/>
              <a:gd name="connsiteX140" fmla="*/ 903877 w 2974885"/>
              <a:gd name="connsiteY140" fmla="*/ 803466 h 1184946"/>
              <a:gd name="connsiteX141" fmla="*/ 920206 w 2974885"/>
              <a:gd name="connsiteY141" fmla="*/ 808909 h 1184946"/>
              <a:gd name="connsiteX142" fmla="*/ 928370 w 2974885"/>
              <a:gd name="connsiteY142" fmla="*/ 814351 h 1184946"/>
              <a:gd name="connsiteX143" fmla="*/ 944699 w 2974885"/>
              <a:gd name="connsiteY143" fmla="*/ 819794 h 1184946"/>
              <a:gd name="connsiteX144" fmla="*/ 955585 w 2974885"/>
              <a:gd name="connsiteY144" fmla="*/ 827959 h 1184946"/>
              <a:gd name="connsiteX145" fmla="*/ 966470 w 2974885"/>
              <a:gd name="connsiteY145" fmla="*/ 830680 h 1184946"/>
              <a:gd name="connsiteX146" fmla="*/ 974635 w 2974885"/>
              <a:gd name="connsiteY146" fmla="*/ 833401 h 1184946"/>
              <a:gd name="connsiteX147" fmla="*/ 988242 w 2974885"/>
              <a:gd name="connsiteY147" fmla="*/ 841566 h 1184946"/>
              <a:gd name="connsiteX148" fmla="*/ 999127 w 2974885"/>
              <a:gd name="connsiteY148" fmla="*/ 844287 h 1184946"/>
              <a:gd name="connsiteX149" fmla="*/ 1012735 w 2974885"/>
              <a:gd name="connsiteY149" fmla="*/ 849730 h 1184946"/>
              <a:gd name="connsiteX150" fmla="*/ 1023620 w 2974885"/>
              <a:gd name="connsiteY150" fmla="*/ 852451 h 1184946"/>
              <a:gd name="connsiteX151" fmla="*/ 1048113 w 2974885"/>
              <a:gd name="connsiteY151" fmla="*/ 860616 h 1184946"/>
              <a:gd name="connsiteX152" fmla="*/ 1069885 w 2974885"/>
              <a:gd name="connsiteY152" fmla="*/ 868780 h 1184946"/>
              <a:gd name="connsiteX153" fmla="*/ 1086213 w 2974885"/>
              <a:gd name="connsiteY153" fmla="*/ 874223 h 1184946"/>
              <a:gd name="connsiteX154" fmla="*/ 1099820 w 2974885"/>
              <a:gd name="connsiteY154" fmla="*/ 879666 h 1184946"/>
              <a:gd name="connsiteX155" fmla="*/ 1124313 w 2974885"/>
              <a:gd name="connsiteY155" fmla="*/ 882387 h 1184946"/>
              <a:gd name="connsiteX156" fmla="*/ 1189627 w 2974885"/>
              <a:gd name="connsiteY156" fmla="*/ 887830 h 1184946"/>
              <a:gd name="connsiteX157" fmla="*/ 1244056 w 2974885"/>
              <a:gd name="connsiteY157" fmla="*/ 895994 h 1184946"/>
              <a:gd name="connsiteX158" fmla="*/ 1254942 w 2974885"/>
              <a:gd name="connsiteY158" fmla="*/ 898716 h 1184946"/>
              <a:gd name="connsiteX159" fmla="*/ 1284877 w 2974885"/>
              <a:gd name="connsiteY159" fmla="*/ 915044 h 1184946"/>
              <a:gd name="connsiteX160" fmla="*/ 1301206 w 2974885"/>
              <a:gd name="connsiteY160" fmla="*/ 920487 h 1184946"/>
              <a:gd name="connsiteX161" fmla="*/ 1336585 w 2974885"/>
              <a:gd name="connsiteY161" fmla="*/ 939537 h 1184946"/>
              <a:gd name="connsiteX162" fmla="*/ 1361077 w 2974885"/>
              <a:gd name="connsiteY162" fmla="*/ 947701 h 1184946"/>
              <a:gd name="connsiteX163" fmla="*/ 1380127 w 2974885"/>
              <a:gd name="connsiteY163" fmla="*/ 955866 h 1184946"/>
              <a:gd name="connsiteX164" fmla="*/ 1399177 w 2974885"/>
              <a:gd name="connsiteY164" fmla="*/ 964030 h 1184946"/>
              <a:gd name="connsiteX165" fmla="*/ 1418227 w 2974885"/>
              <a:gd name="connsiteY165" fmla="*/ 969473 h 1184946"/>
              <a:gd name="connsiteX166" fmla="*/ 1442720 w 2974885"/>
              <a:gd name="connsiteY166" fmla="*/ 977637 h 1184946"/>
              <a:gd name="connsiteX167" fmla="*/ 1464492 w 2974885"/>
              <a:gd name="connsiteY167" fmla="*/ 983080 h 1184946"/>
              <a:gd name="connsiteX168" fmla="*/ 1472656 w 2974885"/>
              <a:gd name="connsiteY168" fmla="*/ 985801 h 1184946"/>
              <a:gd name="connsiteX169" fmla="*/ 1562463 w 2974885"/>
              <a:gd name="connsiteY169" fmla="*/ 988523 h 1184946"/>
              <a:gd name="connsiteX170" fmla="*/ 1625056 w 2974885"/>
              <a:gd name="connsiteY170" fmla="*/ 993966 h 1184946"/>
              <a:gd name="connsiteX171" fmla="*/ 1663156 w 2974885"/>
              <a:gd name="connsiteY171" fmla="*/ 996687 h 1184946"/>
              <a:gd name="connsiteX172" fmla="*/ 1684927 w 2974885"/>
              <a:gd name="connsiteY172" fmla="*/ 1002130 h 1184946"/>
              <a:gd name="connsiteX173" fmla="*/ 1780177 w 2974885"/>
              <a:gd name="connsiteY173" fmla="*/ 1013016 h 1184946"/>
              <a:gd name="connsiteX174" fmla="*/ 1799227 w 2974885"/>
              <a:gd name="connsiteY174" fmla="*/ 1018459 h 1184946"/>
              <a:gd name="connsiteX175" fmla="*/ 1810113 w 2974885"/>
              <a:gd name="connsiteY175" fmla="*/ 1023901 h 1184946"/>
              <a:gd name="connsiteX176" fmla="*/ 1869985 w 2974885"/>
              <a:gd name="connsiteY176" fmla="*/ 1026623 h 1184946"/>
              <a:gd name="connsiteX177" fmla="*/ 1891756 w 2974885"/>
              <a:gd name="connsiteY177" fmla="*/ 1029344 h 1184946"/>
              <a:gd name="connsiteX178" fmla="*/ 1913527 w 2974885"/>
              <a:gd name="connsiteY178" fmla="*/ 1040230 h 1184946"/>
              <a:gd name="connsiteX179" fmla="*/ 1932577 w 2974885"/>
              <a:gd name="connsiteY179" fmla="*/ 1045673 h 1184946"/>
              <a:gd name="connsiteX180" fmla="*/ 1951627 w 2974885"/>
              <a:gd name="connsiteY180" fmla="*/ 1056559 h 1184946"/>
              <a:gd name="connsiteX181" fmla="*/ 1973399 w 2974885"/>
              <a:gd name="connsiteY181" fmla="*/ 1064723 h 1184946"/>
              <a:gd name="connsiteX182" fmla="*/ 2008777 w 2974885"/>
              <a:gd name="connsiteY182" fmla="*/ 1081051 h 1184946"/>
              <a:gd name="connsiteX183" fmla="*/ 2027827 w 2974885"/>
              <a:gd name="connsiteY183" fmla="*/ 1086494 h 1184946"/>
              <a:gd name="connsiteX184" fmla="*/ 2065927 w 2974885"/>
              <a:gd name="connsiteY184" fmla="*/ 1102823 h 1184946"/>
              <a:gd name="connsiteX185" fmla="*/ 2093142 w 2974885"/>
              <a:gd name="connsiteY185" fmla="*/ 1108266 h 1184946"/>
              <a:gd name="connsiteX186" fmla="*/ 2139406 w 2974885"/>
              <a:gd name="connsiteY186" fmla="*/ 1116430 h 1184946"/>
              <a:gd name="connsiteX187" fmla="*/ 2158456 w 2974885"/>
              <a:gd name="connsiteY187" fmla="*/ 1124594 h 1184946"/>
              <a:gd name="connsiteX188" fmla="*/ 2204720 w 2974885"/>
              <a:gd name="connsiteY188" fmla="*/ 1130037 h 1184946"/>
              <a:gd name="connsiteX189" fmla="*/ 2248263 w 2974885"/>
              <a:gd name="connsiteY189" fmla="*/ 1132759 h 1184946"/>
              <a:gd name="connsiteX190" fmla="*/ 2267313 w 2974885"/>
              <a:gd name="connsiteY190" fmla="*/ 1135480 h 1184946"/>
              <a:gd name="connsiteX191" fmla="*/ 2283642 w 2974885"/>
              <a:gd name="connsiteY191" fmla="*/ 1138201 h 1184946"/>
              <a:gd name="connsiteX192" fmla="*/ 2370727 w 2974885"/>
              <a:gd name="connsiteY192" fmla="*/ 1146366 h 1184946"/>
              <a:gd name="connsiteX193" fmla="*/ 2419713 w 2974885"/>
              <a:gd name="connsiteY193" fmla="*/ 1154530 h 1184946"/>
              <a:gd name="connsiteX194" fmla="*/ 2485027 w 2974885"/>
              <a:gd name="connsiteY194" fmla="*/ 1159973 h 1184946"/>
              <a:gd name="connsiteX195" fmla="*/ 2501356 w 2974885"/>
              <a:gd name="connsiteY195" fmla="*/ 1162694 h 1184946"/>
              <a:gd name="connsiteX196" fmla="*/ 2512242 w 2974885"/>
              <a:gd name="connsiteY196" fmla="*/ 1165416 h 1184946"/>
              <a:gd name="connsiteX197" fmla="*/ 2612935 w 2974885"/>
              <a:gd name="connsiteY197" fmla="*/ 1173580 h 1184946"/>
              <a:gd name="connsiteX198" fmla="*/ 2678249 w 2974885"/>
              <a:gd name="connsiteY198" fmla="*/ 1176301 h 1184946"/>
              <a:gd name="connsiteX199" fmla="*/ 2800713 w 2974885"/>
              <a:gd name="connsiteY199" fmla="*/ 1184466 h 1184946"/>
              <a:gd name="connsiteX200" fmla="*/ 2901406 w 2974885"/>
              <a:gd name="connsiteY200" fmla="*/ 1181744 h 1184946"/>
              <a:gd name="connsiteX201" fmla="*/ 2915013 w 2974885"/>
              <a:gd name="connsiteY201" fmla="*/ 1176301 h 1184946"/>
              <a:gd name="connsiteX202" fmla="*/ 2939506 w 2974885"/>
              <a:gd name="connsiteY202" fmla="*/ 1162694 h 1184946"/>
              <a:gd name="connsiteX203" fmla="*/ 2950392 w 2974885"/>
              <a:gd name="connsiteY203" fmla="*/ 1146366 h 1184946"/>
              <a:gd name="connsiteX204" fmla="*/ 2958556 w 2974885"/>
              <a:gd name="connsiteY204" fmla="*/ 1138201 h 1184946"/>
              <a:gd name="connsiteX205" fmla="*/ 2963999 w 2974885"/>
              <a:gd name="connsiteY205" fmla="*/ 1130037 h 1184946"/>
              <a:gd name="connsiteX206" fmla="*/ 2969442 w 2974885"/>
              <a:gd name="connsiteY206" fmla="*/ 1113709 h 1184946"/>
              <a:gd name="connsiteX207" fmla="*/ 2974885 w 2974885"/>
              <a:gd name="connsiteY207" fmla="*/ 1102823 h 1184946"/>
              <a:gd name="connsiteX208" fmla="*/ 2792549 w 2974885"/>
              <a:gd name="connsiteY208" fmla="*/ 212916 h 118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2974885" h="1184946">
                <a:moveTo>
                  <a:pt x="2792549" y="212916"/>
                </a:moveTo>
                <a:lnTo>
                  <a:pt x="2792549" y="212916"/>
                </a:lnTo>
                <a:cubicBezTo>
                  <a:pt x="2784385" y="212009"/>
                  <a:pt x="2776146" y="211622"/>
                  <a:pt x="2768056" y="210194"/>
                </a:cubicBezTo>
                <a:cubicBezTo>
                  <a:pt x="2760689" y="208894"/>
                  <a:pt x="2753382" y="207116"/>
                  <a:pt x="2746285" y="204751"/>
                </a:cubicBezTo>
                <a:cubicBezTo>
                  <a:pt x="2743563" y="203844"/>
                  <a:pt x="2740983" y="202209"/>
                  <a:pt x="2738120" y="202030"/>
                </a:cubicBezTo>
                <a:cubicBezTo>
                  <a:pt x="2716600" y="200685"/>
                  <a:pt x="2573745" y="196935"/>
                  <a:pt x="2561227" y="196587"/>
                </a:cubicBezTo>
                <a:cubicBezTo>
                  <a:pt x="2556691" y="195680"/>
                  <a:pt x="2552135" y="194869"/>
                  <a:pt x="2547620" y="193866"/>
                </a:cubicBezTo>
                <a:cubicBezTo>
                  <a:pt x="2543969" y="193055"/>
                  <a:pt x="2540415" y="191813"/>
                  <a:pt x="2536735" y="191144"/>
                </a:cubicBezTo>
                <a:cubicBezTo>
                  <a:pt x="2530424" y="189996"/>
                  <a:pt x="2524035" y="189330"/>
                  <a:pt x="2517685" y="188423"/>
                </a:cubicBezTo>
                <a:cubicBezTo>
                  <a:pt x="2457457" y="168347"/>
                  <a:pt x="2507092" y="183092"/>
                  <a:pt x="2362563" y="180259"/>
                </a:cubicBezTo>
                <a:cubicBezTo>
                  <a:pt x="2317425" y="168974"/>
                  <a:pt x="2362958" y="180615"/>
                  <a:pt x="2321742" y="169373"/>
                </a:cubicBezTo>
                <a:cubicBezTo>
                  <a:pt x="2318133" y="168389"/>
                  <a:pt x="2314439" y="167726"/>
                  <a:pt x="2310856" y="166651"/>
                </a:cubicBezTo>
                <a:cubicBezTo>
                  <a:pt x="2305361" y="165002"/>
                  <a:pt x="2300022" y="162858"/>
                  <a:pt x="2294527" y="161209"/>
                </a:cubicBezTo>
                <a:cubicBezTo>
                  <a:pt x="2290945" y="160134"/>
                  <a:pt x="2287238" y="159514"/>
                  <a:pt x="2283642" y="158487"/>
                </a:cubicBezTo>
                <a:cubicBezTo>
                  <a:pt x="2280884" y="157699"/>
                  <a:pt x="2278342" y="155921"/>
                  <a:pt x="2275477" y="155766"/>
                </a:cubicBezTo>
                <a:cubicBezTo>
                  <a:pt x="2244666" y="154100"/>
                  <a:pt x="2213792" y="153951"/>
                  <a:pt x="2182949" y="153044"/>
                </a:cubicBezTo>
                <a:cubicBezTo>
                  <a:pt x="2138521" y="138235"/>
                  <a:pt x="2194268" y="155874"/>
                  <a:pt x="2150292" y="144880"/>
                </a:cubicBezTo>
                <a:cubicBezTo>
                  <a:pt x="2144726" y="143489"/>
                  <a:pt x="2139589" y="140562"/>
                  <a:pt x="2133963" y="139437"/>
                </a:cubicBezTo>
                <a:cubicBezTo>
                  <a:pt x="2113025" y="135250"/>
                  <a:pt x="2124837" y="137837"/>
                  <a:pt x="2098585" y="131273"/>
                </a:cubicBezTo>
                <a:cubicBezTo>
                  <a:pt x="2094956" y="130366"/>
                  <a:pt x="2091247" y="129734"/>
                  <a:pt x="2087699" y="128551"/>
                </a:cubicBezTo>
                <a:cubicBezTo>
                  <a:pt x="2084978" y="127644"/>
                  <a:pt x="2082318" y="126526"/>
                  <a:pt x="2079535" y="125830"/>
                </a:cubicBezTo>
                <a:cubicBezTo>
                  <a:pt x="2075047" y="124708"/>
                  <a:pt x="2070390" y="124326"/>
                  <a:pt x="2065927" y="123109"/>
                </a:cubicBezTo>
                <a:cubicBezTo>
                  <a:pt x="2060392" y="121600"/>
                  <a:pt x="2055258" y="118609"/>
                  <a:pt x="2049599" y="117666"/>
                </a:cubicBezTo>
                <a:cubicBezTo>
                  <a:pt x="2038713" y="115852"/>
                  <a:pt x="2027648" y="114900"/>
                  <a:pt x="2016942" y="112223"/>
                </a:cubicBezTo>
                <a:cubicBezTo>
                  <a:pt x="2013313" y="111316"/>
                  <a:pt x="2009652" y="110529"/>
                  <a:pt x="2006056" y="109501"/>
                </a:cubicBezTo>
                <a:cubicBezTo>
                  <a:pt x="2003298" y="108713"/>
                  <a:pt x="2000675" y="107476"/>
                  <a:pt x="1997892" y="106780"/>
                </a:cubicBezTo>
                <a:cubicBezTo>
                  <a:pt x="1993405" y="105658"/>
                  <a:pt x="1988772" y="105181"/>
                  <a:pt x="1984285" y="104059"/>
                </a:cubicBezTo>
                <a:cubicBezTo>
                  <a:pt x="1981502" y="103363"/>
                  <a:pt x="1978903" y="102033"/>
                  <a:pt x="1976120" y="101337"/>
                </a:cubicBezTo>
                <a:cubicBezTo>
                  <a:pt x="1971633" y="100215"/>
                  <a:pt x="1967000" y="99738"/>
                  <a:pt x="1962513" y="98616"/>
                </a:cubicBezTo>
                <a:cubicBezTo>
                  <a:pt x="1959730" y="97920"/>
                  <a:pt x="1957132" y="96590"/>
                  <a:pt x="1954349" y="95894"/>
                </a:cubicBezTo>
                <a:cubicBezTo>
                  <a:pt x="1949862" y="94772"/>
                  <a:pt x="1945204" y="94390"/>
                  <a:pt x="1940742" y="93173"/>
                </a:cubicBezTo>
                <a:cubicBezTo>
                  <a:pt x="1935207" y="91663"/>
                  <a:pt x="1930014" y="88975"/>
                  <a:pt x="1924413" y="87730"/>
                </a:cubicBezTo>
                <a:cubicBezTo>
                  <a:pt x="1919040" y="86536"/>
                  <a:pt x="1895050" y="81022"/>
                  <a:pt x="1886313" y="79566"/>
                </a:cubicBezTo>
                <a:cubicBezTo>
                  <a:pt x="1868251" y="76556"/>
                  <a:pt x="1859414" y="76059"/>
                  <a:pt x="1840049" y="74123"/>
                </a:cubicBezTo>
                <a:cubicBezTo>
                  <a:pt x="1832120" y="72140"/>
                  <a:pt x="1823625" y="69832"/>
                  <a:pt x="1815556" y="68680"/>
                </a:cubicBezTo>
                <a:cubicBezTo>
                  <a:pt x="1807424" y="67518"/>
                  <a:pt x="1799227" y="66866"/>
                  <a:pt x="1791063" y="65959"/>
                </a:cubicBezTo>
                <a:cubicBezTo>
                  <a:pt x="1785620" y="64145"/>
                  <a:pt x="1780230" y="62165"/>
                  <a:pt x="1774735" y="60516"/>
                </a:cubicBezTo>
                <a:cubicBezTo>
                  <a:pt x="1771152" y="59441"/>
                  <a:pt x="1767494" y="58635"/>
                  <a:pt x="1763849" y="57794"/>
                </a:cubicBezTo>
                <a:cubicBezTo>
                  <a:pt x="1737956" y="51818"/>
                  <a:pt x="1744975" y="53287"/>
                  <a:pt x="1723027" y="49630"/>
                </a:cubicBezTo>
                <a:cubicBezTo>
                  <a:pt x="1720306" y="48723"/>
                  <a:pt x="1717635" y="47648"/>
                  <a:pt x="1714863" y="46909"/>
                </a:cubicBezTo>
                <a:cubicBezTo>
                  <a:pt x="1704021" y="44018"/>
                  <a:pt x="1692851" y="42292"/>
                  <a:pt x="1682206" y="38744"/>
                </a:cubicBezTo>
                <a:cubicBezTo>
                  <a:pt x="1654779" y="29603"/>
                  <a:pt x="1697316" y="43548"/>
                  <a:pt x="1663156" y="33301"/>
                </a:cubicBezTo>
                <a:cubicBezTo>
                  <a:pt x="1657661" y="31652"/>
                  <a:pt x="1652486" y="28802"/>
                  <a:pt x="1646827" y="27859"/>
                </a:cubicBezTo>
                <a:cubicBezTo>
                  <a:pt x="1636052" y="26063"/>
                  <a:pt x="1625056" y="26044"/>
                  <a:pt x="1614170" y="25137"/>
                </a:cubicBezTo>
                <a:cubicBezTo>
                  <a:pt x="1595491" y="18911"/>
                  <a:pt x="1601926" y="20307"/>
                  <a:pt x="1567906" y="19694"/>
                </a:cubicBezTo>
                <a:lnTo>
                  <a:pt x="1303927" y="16973"/>
                </a:lnTo>
                <a:cubicBezTo>
                  <a:pt x="1189627" y="18787"/>
                  <a:pt x="1073122" y="0"/>
                  <a:pt x="961027" y="22416"/>
                </a:cubicBezTo>
                <a:cubicBezTo>
                  <a:pt x="956491" y="23323"/>
                  <a:pt x="951882" y="23920"/>
                  <a:pt x="947420" y="25137"/>
                </a:cubicBezTo>
                <a:cubicBezTo>
                  <a:pt x="941885" y="26647"/>
                  <a:pt x="936821" y="30279"/>
                  <a:pt x="931092" y="30580"/>
                </a:cubicBezTo>
                <a:lnTo>
                  <a:pt x="879385" y="33301"/>
                </a:lnTo>
                <a:cubicBezTo>
                  <a:pt x="875756" y="35115"/>
                  <a:pt x="872228" y="37146"/>
                  <a:pt x="868499" y="38744"/>
                </a:cubicBezTo>
                <a:cubicBezTo>
                  <a:pt x="865862" y="39874"/>
                  <a:pt x="862901" y="40183"/>
                  <a:pt x="860335" y="41466"/>
                </a:cubicBezTo>
                <a:cubicBezTo>
                  <a:pt x="857409" y="42929"/>
                  <a:pt x="855303" y="45969"/>
                  <a:pt x="852170" y="46909"/>
                </a:cubicBezTo>
                <a:cubicBezTo>
                  <a:pt x="846026" y="48752"/>
                  <a:pt x="839460" y="48655"/>
                  <a:pt x="833120" y="49630"/>
                </a:cubicBezTo>
                <a:cubicBezTo>
                  <a:pt x="798140" y="55011"/>
                  <a:pt x="833651" y="51297"/>
                  <a:pt x="773249" y="55073"/>
                </a:cubicBezTo>
                <a:cubicBezTo>
                  <a:pt x="739745" y="61774"/>
                  <a:pt x="755193" y="59208"/>
                  <a:pt x="726985" y="63237"/>
                </a:cubicBezTo>
                <a:cubicBezTo>
                  <a:pt x="701015" y="71895"/>
                  <a:pt x="730298" y="62937"/>
                  <a:pt x="667113" y="68680"/>
                </a:cubicBezTo>
                <a:cubicBezTo>
                  <a:pt x="664256" y="68940"/>
                  <a:pt x="658949" y="71401"/>
                  <a:pt x="658949" y="71401"/>
                </a:cubicBezTo>
                <a:lnTo>
                  <a:pt x="612685" y="74123"/>
                </a:lnTo>
                <a:lnTo>
                  <a:pt x="560977" y="76844"/>
                </a:lnTo>
                <a:cubicBezTo>
                  <a:pt x="548277" y="79566"/>
                  <a:pt x="535199" y="80902"/>
                  <a:pt x="522877" y="85009"/>
                </a:cubicBezTo>
                <a:lnTo>
                  <a:pt x="506549" y="90451"/>
                </a:lnTo>
                <a:cubicBezTo>
                  <a:pt x="503828" y="92265"/>
                  <a:pt x="501310" y="94431"/>
                  <a:pt x="498385" y="95894"/>
                </a:cubicBezTo>
                <a:cubicBezTo>
                  <a:pt x="495819" y="97177"/>
                  <a:pt x="492460" y="96824"/>
                  <a:pt x="490220" y="98616"/>
                </a:cubicBezTo>
                <a:cubicBezTo>
                  <a:pt x="487666" y="100659"/>
                  <a:pt x="487617" y="105157"/>
                  <a:pt x="484777" y="106780"/>
                </a:cubicBezTo>
                <a:cubicBezTo>
                  <a:pt x="480761" y="109075"/>
                  <a:pt x="475685" y="108498"/>
                  <a:pt x="471170" y="109501"/>
                </a:cubicBezTo>
                <a:cubicBezTo>
                  <a:pt x="467519" y="110312"/>
                  <a:pt x="463787" y="110910"/>
                  <a:pt x="460285" y="112223"/>
                </a:cubicBezTo>
                <a:cubicBezTo>
                  <a:pt x="456486" y="113648"/>
                  <a:pt x="453285" y="116500"/>
                  <a:pt x="449399" y="117666"/>
                </a:cubicBezTo>
                <a:cubicBezTo>
                  <a:pt x="444114" y="119252"/>
                  <a:pt x="438577" y="120043"/>
                  <a:pt x="433070" y="120387"/>
                </a:cubicBezTo>
                <a:cubicBezTo>
                  <a:pt x="409513" y="121859"/>
                  <a:pt x="385899" y="122202"/>
                  <a:pt x="362313" y="123109"/>
                </a:cubicBezTo>
                <a:cubicBezTo>
                  <a:pt x="359592" y="124923"/>
                  <a:pt x="357138" y="127223"/>
                  <a:pt x="354149" y="128551"/>
                </a:cubicBezTo>
                <a:cubicBezTo>
                  <a:pt x="332091" y="138354"/>
                  <a:pt x="319514" y="135071"/>
                  <a:pt x="291556" y="136716"/>
                </a:cubicBezTo>
                <a:cubicBezTo>
                  <a:pt x="288835" y="137623"/>
                  <a:pt x="285958" y="138154"/>
                  <a:pt x="283392" y="139437"/>
                </a:cubicBezTo>
                <a:cubicBezTo>
                  <a:pt x="262290" y="149987"/>
                  <a:pt x="287582" y="140762"/>
                  <a:pt x="267063" y="147601"/>
                </a:cubicBezTo>
                <a:cubicBezTo>
                  <a:pt x="243671" y="163197"/>
                  <a:pt x="273264" y="144501"/>
                  <a:pt x="250735" y="155766"/>
                </a:cubicBezTo>
                <a:cubicBezTo>
                  <a:pt x="237435" y="162417"/>
                  <a:pt x="248083" y="160511"/>
                  <a:pt x="234406" y="163930"/>
                </a:cubicBezTo>
                <a:cubicBezTo>
                  <a:pt x="225151" y="166243"/>
                  <a:pt x="212810" y="167089"/>
                  <a:pt x="204470" y="172094"/>
                </a:cubicBezTo>
                <a:cubicBezTo>
                  <a:pt x="199934" y="174816"/>
                  <a:pt x="195487" y="177690"/>
                  <a:pt x="190863" y="180259"/>
                </a:cubicBezTo>
                <a:cubicBezTo>
                  <a:pt x="187317" y="182229"/>
                  <a:pt x="183499" y="183688"/>
                  <a:pt x="179977" y="185701"/>
                </a:cubicBezTo>
                <a:cubicBezTo>
                  <a:pt x="177137" y="187324"/>
                  <a:pt x="175020" y="190503"/>
                  <a:pt x="171813" y="191144"/>
                </a:cubicBezTo>
                <a:cubicBezTo>
                  <a:pt x="161102" y="193286"/>
                  <a:pt x="150042" y="192959"/>
                  <a:pt x="139156" y="193866"/>
                </a:cubicBezTo>
                <a:lnTo>
                  <a:pt x="122827" y="199309"/>
                </a:lnTo>
                <a:cubicBezTo>
                  <a:pt x="120106" y="200216"/>
                  <a:pt x="117446" y="201334"/>
                  <a:pt x="114663" y="202030"/>
                </a:cubicBezTo>
                <a:lnTo>
                  <a:pt x="103777" y="204751"/>
                </a:lnTo>
                <a:cubicBezTo>
                  <a:pt x="101056" y="207473"/>
                  <a:pt x="98745" y="210679"/>
                  <a:pt x="95613" y="212916"/>
                </a:cubicBezTo>
                <a:cubicBezTo>
                  <a:pt x="70535" y="230830"/>
                  <a:pt x="97794" y="205292"/>
                  <a:pt x="76563" y="226523"/>
                </a:cubicBezTo>
                <a:cubicBezTo>
                  <a:pt x="71120" y="238316"/>
                  <a:pt x="67258" y="250976"/>
                  <a:pt x="60235" y="261901"/>
                </a:cubicBezTo>
                <a:cubicBezTo>
                  <a:pt x="58684" y="264314"/>
                  <a:pt x="54457" y="263032"/>
                  <a:pt x="52070" y="264623"/>
                </a:cubicBezTo>
                <a:cubicBezTo>
                  <a:pt x="31683" y="278215"/>
                  <a:pt x="55156" y="269036"/>
                  <a:pt x="35742" y="275509"/>
                </a:cubicBezTo>
                <a:cubicBezTo>
                  <a:pt x="28696" y="282554"/>
                  <a:pt x="19948" y="290233"/>
                  <a:pt x="16692" y="300001"/>
                </a:cubicBezTo>
                <a:lnTo>
                  <a:pt x="11249" y="316330"/>
                </a:lnTo>
                <a:cubicBezTo>
                  <a:pt x="10342" y="319051"/>
                  <a:pt x="9223" y="321711"/>
                  <a:pt x="8527" y="324494"/>
                </a:cubicBezTo>
                <a:lnTo>
                  <a:pt x="5806" y="335380"/>
                </a:lnTo>
                <a:cubicBezTo>
                  <a:pt x="6544" y="348661"/>
                  <a:pt x="6610" y="382141"/>
                  <a:pt x="11249" y="400694"/>
                </a:cubicBezTo>
                <a:cubicBezTo>
                  <a:pt x="12641" y="406260"/>
                  <a:pt x="12635" y="412966"/>
                  <a:pt x="16692" y="417023"/>
                </a:cubicBezTo>
                <a:cubicBezTo>
                  <a:pt x="53904" y="454235"/>
                  <a:pt x="0" y="399264"/>
                  <a:pt x="30299" y="433351"/>
                </a:cubicBezTo>
                <a:cubicBezTo>
                  <a:pt x="35413" y="439104"/>
                  <a:pt x="46627" y="449680"/>
                  <a:pt x="46627" y="449680"/>
                </a:cubicBezTo>
                <a:cubicBezTo>
                  <a:pt x="48253" y="454558"/>
                  <a:pt x="51430" y="465368"/>
                  <a:pt x="54792" y="468730"/>
                </a:cubicBezTo>
                <a:cubicBezTo>
                  <a:pt x="56820" y="470758"/>
                  <a:pt x="60390" y="470168"/>
                  <a:pt x="62956" y="471451"/>
                </a:cubicBezTo>
                <a:cubicBezTo>
                  <a:pt x="67687" y="473817"/>
                  <a:pt x="71832" y="477250"/>
                  <a:pt x="76563" y="479616"/>
                </a:cubicBezTo>
                <a:cubicBezTo>
                  <a:pt x="80463" y="481566"/>
                  <a:pt x="92131" y="484188"/>
                  <a:pt x="95613" y="485059"/>
                </a:cubicBezTo>
                <a:cubicBezTo>
                  <a:pt x="114165" y="497426"/>
                  <a:pt x="90771" y="483444"/>
                  <a:pt x="120106" y="493223"/>
                </a:cubicBezTo>
                <a:cubicBezTo>
                  <a:pt x="123209" y="494257"/>
                  <a:pt x="125345" y="497203"/>
                  <a:pt x="128270" y="498666"/>
                </a:cubicBezTo>
                <a:cubicBezTo>
                  <a:pt x="132835" y="500949"/>
                  <a:pt x="142970" y="502804"/>
                  <a:pt x="147320" y="504109"/>
                </a:cubicBezTo>
                <a:cubicBezTo>
                  <a:pt x="147417" y="504138"/>
                  <a:pt x="167683" y="510896"/>
                  <a:pt x="171813" y="512273"/>
                </a:cubicBezTo>
                <a:cubicBezTo>
                  <a:pt x="174534" y="513180"/>
                  <a:pt x="177194" y="514298"/>
                  <a:pt x="179977" y="514994"/>
                </a:cubicBezTo>
                <a:lnTo>
                  <a:pt x="212635" y="523159"/>
                </a:lnTo>
                <a:cubicBezTo>
                  <a:pt x="217171" y="525880"/>
                  <a:pt x="221254" y="529563"/>
                  <a:pt x="226242" y="531323"/>
                </a:cubicBezTo>
                <a:cubicBezTo>
                  <a:pt x="236823" y="535057"/>
                  <a:pt x="248254" y="535939"/>
                  <a:pt x="258899" y="539487"/>
                </a:cubicBezTo>
                <a:cubicBezTo>
                  <a:pt x="290400" y="549988"/>
                  <a:pt x="262087" y="539695"/>
                  <a:pt x="286113" y="550373"/>
                </a:cubicBezTo>
                <a:cubicBezTo>
                  <a:pt x="290577" y="552357"/>
                  <a:pt x="295431" y="553477"/>
                  <a:pt x="299720" y="555816"/>
                </a:cubicBezTo>
                <a:cubicBezTo>
                  <a:pt x="305267" y="558842"/>
                  <a:pt x="336235" y="580653"/>
                  <a:pt x="337820" y="583030"/>
                </a:cubicBezTo>
                <a:cubicBezTo>
                  <a:pt x="339634" y="585751"/>
                  <a:pt x="340750" y="589100"/>
                  <a:pt x="343263" y="591194"/>
                </a:cubicBezTo>
                <a:cubicBezTo>
                  <a:pt x="346380" y="593791"/>
                  <a:pt x="350848" y="594279"/>
                  <a:pt x="354149" y="596637"/>
                </a:cubicBezTo>
                <a:cubicBezTo>
                  <a:pt x="357281" y="598874"/>
                  <a:pt x="359181" y="602564"/>
                  <a:pt x="362313" y="604801"/>
                </a:cubicBezTo>
                <a:cubicBezTo>
                  <a:pt x="375526" y="614238"/>
                  <a:pt x="369519" y="607044"/>
                  <a:pt x="381363" y="612966"/>
                </a:cubicBezTo>
                <a:cubicBezTo>
                  <a:pt x="384288" y="614429"/>
                  <a:pt x="386687" y="616786"/>
                  <a:pt x="389527" y="618409"/>
                </a:cubicBezTo>
                <a:cubicBezTo>
                  <a:pt x="393049" y="620422"/>
                  <a:pt x="396784" y="622037"/>
                  <a:pt x="400413" y="623851"/>
                </a:cubicBezTo>
                <a:cubicBezTo>
                  <a:pt x="413723" y="637163"/>
                  <a:pt x="402856" y="628439"/>
                  <a:pt x="422185" y="637459"/>
                </a:cubicBezTo>
                <a:cubicBezTo>
                  <a:pt x="457446" y="653914"/>
                  <a:pt x="437826" y="648173"/>
                  <a:pt x="460285" y="653787"/>
                </a:cubicBezTo>
                <a:cubicBezTo>
                  <a:pt x="482455" y="667089"/>
                  <a:pt x="464922" y="657907"/>
                  <a:pt x="490220" y="667394"/>
                </a:cubicBezTo>
                <a:cubicBezTo>
                  <a:pt x="499368" y="670825"/>
                  <a:pt x="508166" y="675191"/>
                  <a:pt x="517435" y="678280"/>
                </a:cubicBezTo>
                <a:cubicBezTo>
                  <a:pt x="520156" y="679187"/>
                  <a:pt x="522913" y="679994"/>
                  <a:pt x="525599" y="681001"/>
                </a:cubicBezTo>
                <a:cubicBezTo>
                  <a:pt x="530173" y="682716"/>
                  <a:pt x="534572" y="684899"/>
                  <a:pt x="539206" y="686444"/>
                </a:cubicBezTo>
                <a:cubicBezTo>
                  <a:pt x="548833" y="689653"/>
                  <a:pt x="559219" y="690470"/>
                  <a:pt x="569142" y="691887"/>
                </a:cubicBezTo>
                <a:cubicBezTo>
                  <a:pt x="581830" y="696117"/>
                  <a:pt x="575844" y="694593"/>
                  <a:pt x="593635" y="697330"/>
                </a:cubicBezTo>
                <a:cubicBezTo>
                  <a:pt x="632874" y="703366"/>
                  <a:pt x="621844" y="700390"/>
                  <a:pt x="686163" y="702773"/>
                </a:cubicBezTo>
                <a:cubicBezTo>
                  <a:pt x="688884" y="703680"/>
                  <a:pt x="691819" y="704101"/>
                  <a:pt x="694327" y="705494"/>
                </a:cubicBezTo>
                <a:cubicBezTo>
                  <a:pt x="700045" y="708671"/>
                  <a:pt x="704241" y="715097"/>
                  <a:pt x="710656" y="716380"/>
                </a:cubicBezTo>
                <a:lnTo>
                  <a:pt x="724263" y="719101"/>
                </a:lnTo>
                <a:cubicBezTo>
                  <a:pt x="727892" y="720915"/>
                  <a:pt x="731848" y="722186"/>
                  <a:pt x="735149" y="724544"/>
                </a:cubicBezTo>
                <a:cubicBezTo>
                  <a:pt x="757664" y="740627"/>
                  <a:pt x="729881" y="725811"/>
                  <a:pt x="751477" y="738151"/>
                </a:cubicBezTo>
                <a:cubicBezTo>
                  <a:pt x="754999" y="740164"/>
                  <a:pt x="758841" y="741581"/>
                  <a:pt x="762363" y="743594"/>
                </a:cubicBezTo>
                <a:cubicBezTo>
                  <a:pt x="773744" y="750098"/>
                  <a:pt x="768757" y="750286"/>
                  <a:pt x="784135" y="754480"/>
                </a:cubicBezTo>
                <a:cubicBezTo>
                  <a:pt x="789458" y="755932"/>
                  <a:pt x="795020" y="756294"/>
                  <a:pt x="800463" y="757201"/>
                </a:cubicBezTo>
                <a:cubicBezTo>
                  <a:pt x="808399" y="759847"/>
                  <a:pt x="811827" y="760563"/>
                  <a:pt x="819513" y="765366"/>
                </a:cubicBezTo>
                <a:cubicBezTo>
                  <a:pt x="823359" y="767770"/>
                  <a:pt x="826461" y="771280"/>
                  <a:pt x="830399" y="773530"/>
                </a:cubicBezTo>
                <a:cubicBezTo>
                  <a:pt x="833433" y="775264"/>
                  <a:pt x="847096" y="778385"/>
                  <a:pt x="849449" y="778973"/>
                </a:cubicBezTo>
                <a:cubicBezTo>
                  <a:pt x="852170" y="780787"/>
                  <a:pt x="854607" y="783128"/>
                  <a:pt x="857613" y="784416"/>
                </a:cubicBezTo>
                <a:cubicBezTo>
                  <a:pt x="885960" y="796564"/>
                  <a:pt x="853693" y="779257"/>
                  <a:pt x="876663" y="789859"/>
                </a:cubicBezTo>
                <a:cubicBezTo>
                  <a:pt x="885872" y="794109"/>
                  <a:pt x="894255" y="800259"/>
                  <a:pt x="903877" y="803466"/>
                </a:cubicBezTo>
                <a:cubicBezTo>
                  <a:pt x="909320" y="805280"/>
                  <a:pt x="914963" y="806579"/>
                  <a:pt x="920206" y="808909"/>
                </a:cubicBezTo>
                <a:cubicBezTo>
                  <a:pt x="923195" y="810237"/>
                  <a:pt x="925381" y="813023"/>
                  <a:pt x="928370" y="814351"/>
                </a:cubicBezTo>
                <a:cubicBezTo>
                  <a:pt x="933613" y="816681"/>
                  <a:pt x="939256" y="817980"/>
                  <a:pt x="944699" y="819794"/>
                </a:cubicBezTo>
                <a:cubicBezTo>
                  <a:pt x="948328" y="822516"/>
                  <a:pt x="951528" y="825930"/>
                  <a:pt x="955585" y="827959"/>
                </a:cubicBezTo>
                <a:cubicBezTo>
                  <a:pt x="958930" y="829632"/>
                  <a:pt x="962874" y="829653"/>
                  <a:pt x="966470" y="830680"/>
                </a:cubicBezTo>
                <a:cubicBezTo>
                  <a:pt x="969228" y="831468"/>
                  <a:pt x="972069" y="832118"/>
                  <a:pt x="974635" y="833401"/>
                </a:cubicBezTo>
                <a:cubicBezTo>
                  <a:pt x="979366" y="835767"/>
                  <a:pt x="983408" y="839418"/>
                  <a:pt x="988242" y="841566"/>
                </a:cubicBezTo>
                <a:cubicBezTo>
                  <a:pt x="991660" y="843085"/>
                  <a:pt x="995579" y="843104"/>
                  <a:pt x="999127" y="844287"/>
                </a:cubicBezTo>
                <a:cubicBezTo>
                  <a:pt x="1003762" y="845832"/>
                  <a:pt x="1008100" y="848185"/>
                  <a:pt x="1012735" y="849730"/>
                </a:cubicBezTo>
                <a:cubicBezTo>
                  <a:pt x="1016283" y="850913"/>
                  <a:pt x="1020045" y="851351"/>
                  <a:pt x="1023620" y="852451"/>
                </a:cubicBezTo>
                <a:cubicBezTo>
                  <a:pt x="1031845" y="854982"/>
                  <a:pt x="1039949" y="857894"/>
                  <a:pt x="1048113" y="860616"/>
                </a:cubicBezTo>
                <a:cubicBezTo>
                  <a:pt x="1072393" y="868710"/>
                  <a:pt x="1034060" y="855752"/>
                  <a:pt x="1069885" y="868780"/>
                </a:cubicBezTo>
                <a:cubicBezTo>
                  <a:pt x="1075277" y="870741"/>
                  <a:pt x="1080821" y="872262"/>
                  <a:pt x="1086213" y="874223"/>
                </a:cubicBezTo>
                <a:cubicBezTo>
                  <a:pt x="1090804" y="875893"/>
                  <a:pt x="1095043" y="878642"/>
                  <a:pt x="1099820" y="879666"/>
                </a:cubicBezTo>
                <a:cubicBezTo>
                  <a:pt x="1107852" y="881387"/>
                  <a:pt x="1116132" y="881643"/>
                  <a:pt x="1124313" y="882387"/>
                </a:cubicBezTo>
                <a:lnTo>
                  <a:pt x="1189627" y="887830"/>
                </a:lnTo>
                <a:cubicBezTo>
                  <a:pt x="1213725" y="895861"/>
                  <a:pt x="1188437" y="888048"/>
                  <a:pt x="1244056" y="895994"/>
                </a:cubicBezTo>
                <a:cubicBezTo>
                  <a:pt x="1247759" y="896523"/>
                  <a:pt x="1251469" y="897327"/>
                  <a:pt x="1254942" y="898716"/>
                </a:cubicBezTo>
                <a:cubicBezTo>
                  <a:pt x="1295156" y="914802"/>
                  <a:pt x="1249402" y="898919"/>
                  <a:pt x="1284877" y="915044"/>
                </a:cubicBezTo>
                <a:cubicBezTo>
                  <a:pt x="1290100" y="917418"/>
                  <a:pt x="1295763" y="918673"/>
                  <a:pt x="1301206" y="920487"/>
                </a:cubicBezTo>
                <a:cubicBezTo>
                  <a:pt x="1320102" y="934658"/>
                  <a:pt x="1306249" y="925535"/>
                  <a:pt x="1336585" y="939537"/>
                </a:cubicBezTo>
                <a:cubicBezTo>
                  <a:pt x="1353817" y="947491"/>
                  <a:pt x="1340972" y="943681"/>
                  <a:pt x="1361077" y="947701"/>
                </a:cubicBezTo>
                <a:cubicBezTo>
                  <a:pt x="1376963" y="958291"/>
                  <a:pt x="1360798" y="948837"/>
                  <a:pt x="1380127" y="955866"/>
                </a:cubicBezTo>
                <a:cubicBezTo>
                  <a:pt x="1386620" y="958227"/>
                  <a:pt x="1392762" y="961464"/>
                  <a:pt x="1399177" y="964030"/>
                </a:cubicBezTo>
                <a:cubicBezTo>
                  <a:pt x="1408970" y="967947"/>
                  <a:pt x="1407062" y="966037"/>
                  <a:pt x="1418227" y="969473"/>
                </a:cubicBezTo>
                <a:cubicBezTo>
                  <a:pt x="1426452" y="972004"/>
                  <a:pt x="1434464" y="975209"/>
                  <a:pt x="1442720" y="977637"/>
                </a:cubicBezTo>
                <a:cubicBezTo>
                  <a:pt x="1449897" y="979748"/>
                  <a:pt x="1457395" y="980715"/>
                  <a:pt x="1464492" y="983080"/>
                </a:cubicBezTo>
                <a:cubicBezTo>
                  <a:pt x="1467213" y="983987"/>
                  <a:pt x="1469792" y="985642"/>
                  <a:pt x="1472656" y="985801"/>
                </a:cubicBezTo>
                <a:cubicBezTo>
                  <a:pt x="1502559" y="987462"/>
                  <a:pt x="1532527" y="987616"/>
                  <a:pt x="1562463" y="988523"/>
                </a:cubicBezTo>
                <a:cubicBezTo>
                  <a:pt x="1592871" y="994604"/>
                  <a:pt x="1568748" y="990447"/>
                  <a:pt x="1625056" y="993966"/>
                </a:cubicBezTo>
                <a:lnTo>
                  <a:pt x="1663156" y="996687"/>
                </a:lnTo>
                <a:cubicBezTo>
                  <a:pt x="1670413" y="998501"/>
                  <a:pt x="1677518" y="1001096"/>
                  <a:pt x="1684927" y="1002130"/>
                </a:cubicBezTo>
                <a:cubicBezTo>
                  <a:pt x="1716577" y="1006546"/>
                  <a:pt x="1780177" y="1013016"/>
                  <a:pt x="1780177" y="1013016"/>
                </a:cubicBezTo>
                <a:cubicBezTo>
                  <a:pt x="1786527" y="1014830"/>
                  <a:pt x="1793020" y="1016202"/>
                  <a:pt x="1799227" y="1018459"/>
                </a:cubicBezTo>
                <a:cubicBezTo>
                  <a:pt x="1803040" y="1019845"/>
                  <a:pt x="1806083" y="1023436"/>
                  <a:pt x="1810113" y="1023901"/>
                </a:cubicBezTo>
                <a:cubicBezTo>
                  <a:pt x="1829959" y="1026191"/>
                  <a:pt x="1850028" y="1025716"/>
                  <a:pt x="1869985" y="1026623"/>
                </a:cubicBezTo>
                <a:cubicBezTo>
                  <a:pt x="1877242" y="1027530"/>
                  <a:pt x="1884775" y="1027163"/>
                  <a:pt x="1891756" y="1029344"/>
                </a:cubicBezTo>
                <a:cubicBezTo>
                  <a:pt x="1899500" y="1031764"/>
                  <a:pt x="1905994" y="1037217"/>
                  <a:pt x="1913527" y="1040230"/>
                </a:cubicBezTo>
                <a:cubicBezTo>
                  <a:pt x="1919659" y="1042683"/>
                  <a:pt x="1926507" y="1043071"/>
                  <a:pt x="1932577" y="1045673"/>
                </a:cubicBezTo>
                <a:cubicBezTo>
                  <a:pt x="1939299" y="1048554"/>
                  <a:pt x="1944999" y="1053466"/>
                  <a:pt x="1951627" y="1056559"/>
                </a:cubicBezTo>
                <a:cubicBezTo>
                  <a:pt x="1958651" y="1059837"/>
                  <a:pt x="1966275" y="1061670"/>
                  <a:pt x="1973399" y="1064723"/>
                </a:cubicBezTo>
                <a:cubicBezTo>
                  <a:pt x="1985337" y="1069839"/>
                  <a:pt x="1996718" y="1076227"/>
                  <a:pt x="2008777" y="1081051"/>
                </a:cubicBezTo>
                <a:cubicBezTo>
                  <a:pt x="2014909" y="1083504"/>
                  <a:pt x="2021621" y="1084237"/>
                  <a:pt x="2027827" y="1086494"/>
                </a:cubicBezTo>
                <a:cubicBezTo>
                  <a:pt x="2048080" y="1093859"/>
                  <a:pt x="2033432" y="1096324"/>
                  <a:pt x="2065927" y="1102823"/>
                </a:cubicBezTo>
                <a:cubicBezTo>
                  <a:pt x="2074999" y="1104637"/>
                  <a:pt x="2084027" y="1106681"/>
                  <a:pt x="2093142" y="1108266"/>
                </a:cubicBezTo>
                <a:cubicBezTo>
                  <a:pt x="2093420" y="1108314"/>
                  <a:pt x="2129107" y="1112685"/>
                  <a:pt x="2139406" y="1116430"/>
                </a:cubicBezTo>
                <a:cubicBezTo>
                  <a:pt x="2145899" y="1118791"/>
                  <a:pt x="2151853" y="1122562"/>
                  <a:pt x="2158456" y="1124594"/>
                </a:cubicBezTo>
                <a:cubicBezTo>
                  <a:pt x="2167443" y="1127359"/>
                  <a:pt x="2200566" y="1129729"/>
                  <a:pt x="2204720" y="1130037"/>
                </a:cubicBezTo>
                <a:cubicBezTo>
                  <a:pt x="2219223" y="1131111"/>
                  <a:pt x="2233749" y="1131852"/>
                  <a:pt x="2248263" y="1132759"/>
                </a:cubicBezTo>
                <a:lnTo>
                  <a:pt x="2267313" y="1135480"/>
                </a:lnTo>
                <a:cubicBezTo>
                  <a:pt x="2272767" y="1136319"/>
                  <a:pt x="2278160" y="1137569"/>
                  <a:pt x="2283642" y="1138201"/>
                </a:cubicBezTo>
                <a:cubicBezTo>
                  <a:pt x="2375505" y="1148800"/>
                  <a:pt x="2303984" y="1139692"/>
                  <a:pt x="2370727" y="1146366"/>
                </a:cubicBezTo>
                <a:cubicBezTo>
                  <a:pt x="2419899" y="1151283"/>
                  <a:pt x="2362281" y="1146326"/>
                  <a:pt x="2419713" y="1154530"/>
                </a:cubicBezTo>
                <a:cubicBezTo>
                  <a:pt x="2428544" y="1155792"/>
                  <a:pt x="2478475" y="1159469"/>
                  <a:pt x="2485027" y="1159973"/>
                </a:cubicBezTo>
                <a:cubicBezTo>
                  <a:pt x="2490470" y="1160880"/>
                  <a:pt x="2495945" y="1161612"/>
                  <a:pt x="2501356" y="1162694"/>
                </a:cubicBezTo>
                <a:cubicBezTo>
                  <a:pt x="2505024" y="1163428"/>
                  <a:pt x="2508524" y="1165003"/>
                  <a:pt x="2512242" y="1165416"/>
                </a:cubicBezTo>
                <a:cubicBezTo>
                  <a:pt x="2525253" y="1166862"/>
                  <a:pt x="2591800" y="1172468"/>
                  <a:pt x="2612935" y="1173580"/>
                </a:cubicBezTo>
                <a:cubicBezTo>
                  <a:pt x="2634695" y="1174725"/>
                  <a:pt x="2656478" y="1175394"/>
                  <a:pt x="2678249" y="1176301"/>
                </a:cubicBezTo>
                <a:cubicBezTo>
                  <a:pt x="2716190" y="1179463"/>
                  <a:pt x="2767550" y="1183992"/>
                  <a:pt x="2800713" y="1184466"/>
                </a:cubicBezTo>
                <a:cubicBezTo>
                  <a:pt x="2834286" y="1184946"/>
                  <a:pt x="2867842" y="1182651"/>
                  <a:pt x="2901406" y="1181744"/>
                </a:cubicBezTo>
                <a:cubicBezTo>
                  <a:pt x="2905942" y="1179930"/>
                  <a:pt x="2910724" y="1178640"/>
                  <a:pt x="2915013" y="1176301"/>
                </a:cubicBezTo>
                <a:cubicBezTo>
                  <a:pt x="2944426" y="1160258"/>
                  <a:pt x="2920446" y="1169049"/>
                  <a:pt x="2939506" y="1162694"/>
                </a:cubicBezTo>
                <a:cubicBezTo>
                  <a:pt x="2965546" y="1136654"/>
                  <a:pt x="2934641" y="1169993"/>
                  <a:pt x="2950392" y="1146366"/>
                </a:cubicBezTo>
                <a:cubicBezTo>
                  <a:pt x="2952527" y="1143164"/>
                  <a:pt x="2956092" y="1141158"/>
                  <a:pt x="2958556" y="1138201"/>
                </a:cubicBezTo>
                <a:cubicBezTo>
                  <a:pt x="2960650" y="1135688"/>
                  <a:pt x="2962185" y="1132758"/>
                  <a:pt x="2963999" y="1130037"/>
                </a:cubicBezTo>
                <a:lnTo>
                  <a:pt x="2969442" y="1113709"/>
                </a:lnTo>
                <a:cubicBezTo>
                  <a:pt x="2972570" y="1104326"/>
                  <a:pt x="2970134" y="1107573"/>
                  <a:pt x="2974885" y="1102823"/>
                </a:cubicBezTo>
                <a:lnTo>
                  <a:pt x="2792549" y="212916"/>
                </a:ln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4" name="Currents txt"/>
          <p:cNvSpPr txBox="1">
            <a:spLocks noChangeArrowheads="1"/>
          </p:cNvSpPr>
          <p:nvPr/>
        </p:nvSpPr>
        <p:spPr bwMode="auto">
          <a:xfrm>
            <a:off x="144463" y="2371725"/>
            <a:ext cx="898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Currents</a:t>
            </a:r>
          </a:p>
        </p:txBody>
      </p:sp>
      <p:sp>
        <p:nvSpPr>
          <p:cNvPr id="42" name="bank ol"/>
          <p:cNvSpPr/>
          <p:nvPr/>
        </p:nvSpPr>
        <p:spPr>
          <a:xfrm>
            <a:off x="6110288" y="2786063"/>
            <a:ext cx="830262" cy="2941637"/>
          </a:xfrm>
          <a:custGeom>
            <a:avLst/>
            <a:gdLst>
              <a:gd name="connsiteX0" fmla="*/ 811530 w 830580"/>
              <a:gd name="connsiteY0" fmla="*/ 2910840 h 2941320"/>
              <a:gd name="connsiteX1" fmla="*/ 819150 w 830580"/>
              <a:gd name="connsiteY1" fmla="*/ 2842260 h 2941320"/>
              <a:gd name="connsiteX2" fmla="*/ 819150 w 830580"/>
              <a:gd name="connsiteY2" fmla="*/ 2788920 h 2941320"/>
              <a:gd name="connsiteX3" fmla="*/ 819150 w 830580"/>
              <a:gd name="connsiteY3" fmla="*/ 2727960 h 2941320"/>
              <a:gd name="connsiteX4" fmla="*/ 819150 w 830580"/>
              <a:gd name="connsiteY4" fmla="*/ 2674620 h 2941320"/>
              <a:gd name="connsiteX5" fmla="*/ 819150 w 830580"/>
              <a:gd name="connsiteY5" fmla="*/ 2621280 h 2941320"/>
              <a:gd name="connsiteX6" fmla="*/ 822960 w 830580"/>
              <a:gd name="connsiteY6" fmla="*/ 2571750 h 2941320"/>
              <a:gd name="connsiteX7" fmla="*/ 822960 w 830580"/>
              <a:gd name="connsiteY7" fmla="*/ 2499360 h 2941320"/>
              <a:gd name="connsiteX8" fmla="*/ 822960 w 830580"/>
              <a:gd name="connsiteY8" fmla="*/ 2430780 h 2941320"/>
              <a:gd name="connsiteX9" fmla="*/ 830580 w 830580"/>
              <a:gd name="connsiteY9" fmla="*/ 2373630 h 2941320"/>
              <a:gd name="connsiteX10" fmla="*/ 830580 w 830580"/>
              <a:gd name="connsiteY10" fmla="*/ 2324100 h 2941320"/>
              <a:gd name="connsiteX11" fmla="*/ 830580 w 830580"/>
              <a:gd name="connsiteY11" fmla="*/ 2270760 h 2941320"/>
              <a:gd name="connsiteX12" fmla="*/ 830580 w 830580"/>
              <a:gd name="connsiteY12" fmla="*/ 2225040 h 2941320"/>
              <a:gd name="connsiteX13" fmla="*/ 826770 w 830580"/>
              <a:gd name="connsiteY13" fmla="*/ 2186940 h 2941320"/>
              <a:gd name="connsiteX14" fmla="*/ 826770 w 830580"/>
              <a:gd name="connsiteY14" fmla="*/ 2175510 h 2941320"/>
              <a:gd name="connsiteX15" fmla="*/ 830580 w 830580"/>
              <a:gd name="connsiteY15" fmla="*/ 2141220 h 2941320"/>
              <a:gd name="connsiteX16" fmla="*/ 830580 w 830580"/>
              <a:gd name="connsiteY16" fmla="*/ 2095500 h 2941320"/>
              <a:gd name="connsiteX17" fmla="*/ 830580 w 830580"/>
              <a:gd name="connsiteY17" fmla="*/ 2084070 h 2941320"/>
              <a:gd name="connsiteX18" fmla="*/ 830580 w 830580"/>
              <a:gd name="connsiteY18" fmla="*/ 2065020 h 2941320"/>
              <a:gd name="connsiteX19" fmla="*/ 830580 w 830580"/>
              <a:gd name="connsiteY19" fmla="*/ 1931670 h 2941320"/>
              <a:gd name="connsiteX20" fmla="*/ 826770 w 830580"/>
              <a:gd name="connsiteY20" fmla="*/ 1870710 h 2941320"/>
              <a:gd name="connsiteX21" fmla="*/ 822960 w 830580"/>
              <a:gd name="connsiteY21" fmla="*/ 1824990 h 2941320"/>
              <a:gd name="connsiteX22" fmla="*/ 822960 w 830580"/>
              <a:gd name="connsiteY22" fmla="*/ 1764030 h 2941320"/>
              <a:gd name="connsiteX23" fmla="*/ 822960 w 830580"/>
              <a:gd name="connsiteY23" fmla="*/ 1710690 h 2941320"/>
              <a:gd name="connsiteX24" fmla="*/ 826770 w 830580"/>
              <a:gd name="connsiteY24" fmla="*/ 1668780 h 2941320"/>
              <a:gd name="connsiteX25" fmla="*/ 826770 w 830580"/>
              <a:gd name="connsiteY25" fmla="*/ 1623060 h 2941320"/>
              <a:gd name="connsiteX26" fmla="*/ 819150 w 830580"/>
              <a:gd name="connsiteY26" fmla="*/ 1565910 h 2941320"/>
              <a:gd name="connsiteX27" fmla="*/ 800100 w 830580"/>
              <a:gd name="connsiteY27" fmla="*/ 1504950 h 2941320"/>
              <a:gd name="connsiteX28" fmla="*/ 784860 w 830580"/>
              <a:gd name="connsiteY28" fmla="*/ 1466850 h 2941320"/>
              <a:gd name="connsiteX29" fmla="*/ 762000 w 830580"/>
              <a:gd name="connsiteY29" fmla="*/ 1436370 h 2941320"/>
              <a:gd name="connsiteX30" fmla="*/ 609600 w 830580"/>
              <a:gd name="connsiteY30" fmla="*/ 1135380 h 2941320"/>
              <a:gd name="connsiteX31" fmla="*/ 487680 w 830580"/>
              <a:gd name="connsiteY31" fmla="*/ 883920 h 2941320"/>
              <a:gd name="connsiteX32" fmla="*/ 358140 w 830580"/>
              <a:gd name="connsiteY32" fmla="*/ 605790 h 2941320"/>
              <a:gd name="connsiteX33" fmla="*/ 270510 w 830580"/>
              <a:gd name="connsiteY33" fmla="*/ 335280 h 2941320"/>
              <a:gd name="connsiteX34" fmla="*/ 209550 w 830580"/>
              <a:gd name="connsiteY34" fmla="*/ 152400 h 2941320"/>
              <a:gd name="connsiteX35" fmla="*/ 160020 w 830580"/>
              <a:gd name="connsiteY35" fmla="*/ 91440 h 2941320"/>
              <a:gd name="connsiteX36" fmla="*/ 99060 w 830580"/>
              <a:gd name="connsiteY36" fmla="*/ 38100 h 2941320"/>
              <a:gd name="connsiteX37" fmla="*/ 64770 w 830580"/>
              <a:gd name="connsiteY37" fmla="*/ 7620 h 2941320"/>
              <a:gd name="connsiteX38" fmla="*/ 49530 w 830580"/>
              <a:gd name="connsiteY38" fmla="*/ 0 h 2941320"/>
              <a:gd name="connsiteX39" fmla="*/ 19050 w 830580"/>
              <a:gd name="connsiteY39" fmla="*/ 87630 h 2941320"/>
              <a:gd name="connsiteX40" fmla="*/ 15240 w 830580"/>
              <a:gd name="connsiteY40" fmla="*/ 201930 h 2941320"/>
              <a:gd name="connsiteX41" fmla="*/ 0 w 830580"/>
              <a:gd name="connsiteY41" fmla="*/ 300990 h 2941320"/>
              <a:gd name="connsiteX42" fmla="*/ 3810 w 830580"/>
              <a:gd name="connsiteY42" fmla="*/ 445770 h 2941320"/>
              <a:gd name="connsiteX43" fmla="*/ 22860 w 830580"/>
              <a:gd name="connsiteY43" fmla="*/ 506730 h 2941320"/>
              <a:gd name="connsiteX44" fmla="*/ 41910 w 830580"/>
              <a:gd name="connsiteY44" fmla="*/ 586740 h 2941320"/>
              <a:gd name="connsiteX45" fmla="*/ 34290 w 830580"/>
              <a:gd name="connsiteY45" fmla="*/ 659130 h 2941320"/>
              <a:gd name="connsiteX46" fmla="*/ 30480 w 830580"/>
              <a:gd name="connsiteY46" fmla="*/ 716280 h 2941320"/>
              <a:gd name="connsiteX47" fmla="*/ 34290 w 830580"/>
              <a:gd name="connsiteY47" fmla="*/ 811530 h 2941320"/>
              <a:gd name="connsiteX48" fmla="*/ 49530 w 830580"/>
              <a:gd name="connsiteY48" fmla="*/ 925830 h 2941320"/>
              <a:gd name="connsiteX49" fmla="*/ 87630 w 830580"/>
              <a:gd name="connsiteY49" fmla="*/ 1108710 h 2941320"/>
              <a:gd name="connsiteX50" fmla="*/ 129540 w 830580"/>
              <a:gd name="connsiteY50" fmla="*/ 1363980 h 2941320"/>
              <a:gd name="connsiteX51" fmla="*/ 167640 w 830580"/>
              <a:gd name="connsiteY51" fmla="*/ 1615440 h 2941320"/>
              <a:gd name="connsiteX52" fmla="*/ 278130 w 830580"/>
              <a:gd name="connsiteY52" fmla="*/ 2076450 h 2941320"/>
              <a:gd name="connsiteX53" fmla="*/ 483870 w 830580"/>
              <a:gd name="connsiteY53" fmla="*/ 2834640 h 2941320"/>
              <a:gd name="connsiteX54" fmla="*/ 510540 w 830580"/>
              <a:gd name="connsiteY54" fmla="*/ 2941320 h 2941320"/>
              <a:gd name="connsiteX55" fmla="*/ 811530 w 830580"/>
              <a:gd name="connsiteY55" fmla="*/ 2910840 h 294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0580" h="2941320">
                <a:moveTo>
                  <a:pt x="811530" y="2910840"/>
                </a:moveTo>
                <a:lnTo>
                  <a:pt x="819150" y="2842260"/>
                </a:lnTo>
                <a:lnTo>
                  <a:pt x="819150" y="2788920"/>
                </a:lnTo>
                <a:lnTo>
                  <a:pt x="819150" y="2727960"/>
                </a:lnTo>
                <a:lnTo>
                  <a:pt x="819150" y="2674620"/>
                </a:lnTo>
                <a:lnTo>
                  <a:pt x="819150" y="2621280"/>
                </a:lnTo>
                <a:lnTo>
                  <a:pt x="822960" y="2571750"/>
                </a:lnTo>
                <a:lnTo>
                  <a:pt x="822960" y="2499360"/>
                </a:lnTo>
                <a:lnTo>
                  <a:pt x="822960" y="2430780"/>
                </a:lnTo>
                <a:lnTo>
                  <a:pt x="830580" y="2373630"/>
                </a:lnTo>
                <a:lnTo>
                  <a:pt x="830580" y="2324100"/>
                </a:lnTo>
                <a:lnTo>
                  <a:pt x="830580" y="2270760"/>
                </a:lnTo>
                <a:lnTo>
                  <a:pt x="830580" y="2225040"/>
                </a:lnTo>
                <a:cubicBezTo>
                  <a:pt x="826630" y="2189488"/>
                  <a:pt x="826770" y="2202250"/>
                  <a:pt x="826770" y="2186940"/>
                </a:cubicBezTo>
                <a:lnTo>
                  <a:pt x="826770" y="2175510"/>
                </a:lnTo>
                <a:lnTo>
                  <a:pt x="830580" y="2141220"/>
                </a:lnTo>
                <a:lnTo>
                  <a:pt x="830580" y="2095500"/>
                </a:lnTo>
                <a:lnTo>
                  <a:pt x="830580" y="2084070"/>
                </a:lnTo>
                <a:lnTo>
                  <a:pt x="830580" y="2065020"/>
                </a:lnTo>
                <a:lnTo>
                  <a:pt x="830580" y="1931670"/>
                </a:lnTo>
                <a:lnTo>
                  <a:pt x="826770" y="1870710"/>
                </a:lnTo>
                <a:lnTo>
                  <a:pt x="822960" y="1824990"/>
                </a:lnTo>
                <a:lnTo>
                  <a:pt x="822960" y="1764030"/>
                </a:lnTo>
                <a:lnTo>
                  <a:pt x="822960" y="1710690"/>
                </a:lnTo>
                <a:lnTo>
                  <a:pt x="826770" y="1668780"/>
                </a:lnTo>
                <a:lnTo>
                  <a:pt x="826770" y="1623060"/>
                </a:lnTo>
                <a:lnTo>
                  <a:pt x="819150" y="1565910"/>
                </a:lnTo>
                <a:lnTo>
                  <a:pt x="800100" y="1504950"/>
                </a:lnTo>
                <a:lnTo>
                  <a:pt x="784860" y="1466850"/>
                </a:lnTo>
                <a:lnTo>
                  <a:pt x="762000" y="1436370"/>
                </a:lnTo>
                <a:lnTo>
                  <a:pt x="609600" y="1135380"/>
                </a:lnTo>
                <a:lnTo>
                  <a:pt x="487680" y="883920"/>
                </a:lnTo>
                <a:lnTo>
                  <a:pt x="358140" y="605790"/>
                </a:lnTo>
                <a:lnTo>
                  <a:pt x="270510" y="335280"/>
                </a:lnTo>
                <a:lnTo>
                  <a:pt x="209550" y="152400"/>
                </a:lnTo>
                <a:lnTo>
                  <a:pt x="160020" y="91440"/>
                </a:lnTo>
                <a:lnTo>
                  <a:pt x="99060" y="38100"/>
                </a:lnTo>
                <a:lnTo>
                  <a:pt x="64770" y="7620"/>
                </a:lnTo>
                <a:lnTo>
                  <a:pt x="49530" y="0"/>
                </a:lnTo>
                <a:lnTo>
                  <a:pt x="19050" y="87630"/>
                </a:lnTo>
                <a:lnTo>
                  <a:pt x="15240" y="201930"/>
                </a:lnTo>
                <a:lnTo>
                  <a:pt x="0" y="300990"/>
                </a:lnTo>
                <a:lnTo>
                  <a:pt x="3810" y="445770"/>
                </a:lnTo>
                <a:lnTo>
                  <a:pt x="22860" y="506730"/>
                </a:lnTo>
                <a:lnTo>
                  <a:pt x="41910" y="586740"/>
                </a:lnTo>
                <a:lnTo>
                  <a:pt x="34290" y="659130"/>
                </a:lnTo>
                <a:lnTo>
                  <a:pt x="30480" y="716280"/>
                </a:lnTo>
                <a:lnTo>
                  <a:pt x="34290" y="811530"/>
                </a:lnTo>
                <a:lnTo>
                  <a:pt x="49530" y="925830"/>
                </a:lnTo>
                <a:lnTo>
                  <a:pt x="87630" y="1108710"/>
                </a:lnTo>
                <a:lnTo>
                  <a:pt x="129540" y="1363980"/>
                </a:lnTo>
                <a:lnTo>
                  <a:pt x="167640" y="1615440"/>
                </a:lnTo>
                <a:lnTo>
                  <a:pt x="278130" y="2076450"/>
                </a:lnTo>
                <a:lnTo>
                  <a:pt x="483870" y="2834640"/>
                </a:lnTo>
                <a:lnTo>
                  <a:pt x="510540" y="2941320"/>
                </a:lnTo>
                <a:lnTo>
                  <a:pt x="811530" y="2910840"/>
                </a:lnTo>
                <a:close/>
              </a:path>
            </a:pathLst>
          </a:custGeom>
          <a:solidFill>
            <a:srgbClr val="FF0000">
              <a:alpha val="5400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4" name="Bank txt"/>
          <p:cNvSpPr txBox="1">
            <a:spLocks noChangeArrowheads="1"/>
          </p:cNvSpPr>
          <p:nvPr/>
        </p:nvSpPr>
        <p:spPr bwMode="auto">
          <a:xfrm>
            <a:off x="179388" y="3429000"/>
            <a:ext cx="900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solidFill>
                  <a:srgbClr val="002060"/>
                </a:solidFill>
                <a:latin typeface="Arial" panose="020B0604020202020204" pitchFamily="34" charset="0"/>
                <a:cs typeface="Arial" panose="020B0604020202020204" pitchFamily="34" charset="0"/>
              </a:rPr>
              <a:t>Bank</a:t>
            </a:r>
          </a:p>
        </p:txBody>
      </p:sp>
      <p:sp>
        <p:nvSpPr>
          <p:cNvPr id="45" name="Mask"/>
          <p:cNvSpPr/>
          <p:nvPr/>
        </p:nvSpPr>
        <p:spPr>
          <a:xfrm>
            <a:off x="1331913" y="1089025"/>
            <a:ext cx="6696075" cy="4608513"/>
          </a:xfrm>
          <a:prstGeom prst="rect">
            <a:avLst/>
          </a:prstGeom>
          <a:solidFill>
            <a:srgbClr val="00B0F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23" name="Bridge trigger"/>
          <p:cNvSpPr/>
          <p:nvPr/>
        </p:nvSpPr>
        <p:spPr>
          <a:xfrm>
            <a:off x="3132138" y="1931988"/>
            <a:ext cx="3400425" cy="585787"/>
          </a:xfrm>
          <a:custGeom>
            <a:avLst/>
            <a:gdLst>
              <a:gd name="connsiteX0" fmla="*/ 0 w 3400425"/>
              <a:gd name="connsiteY0" fmla="*/ 504825 h 585788"/>
              <a:gd name="connsiteX1" fmla="*/ 352425 w 3400425"/>
              <a:gd name="connsiteY1" fmla="*/ 295275 h 585788"/>
              <a:gd name="connsiteX2" fmla="*/ 642937 w 3400425"/>
              <a:gd name="connsiteY2" fmla="*/ 171450 h 585788"/>
              <a:gd name="connsiteX3" fmla="*/ 919162 w 3400425"/>
              <a:gd name="connsiteY3" fmla="*/ 80963 h 585788"/>
              <a:gd name="connsiteX4" fmla="*/ 1195387 w 3400425"/>
              <a:gd name="connsiteY4" fmla="*/ 23813 h 585788"/>
              <a:gd name="connsiteX5" fmla="*/ 1514475 w 3400425"/>
              <a:gd name="connsiteY5" fmla="*/ 0 h 585788"/>
              <a:gd name="connsiteX6" fmla="*/ 1766887 w 3400425"/>
              <a:gd name="connsiteY6" fmla="*/ 0 h 585788"/>
              <a:gd name="connsiteX7" fmla="*/ 1890712 w 3400425"/>
              <a:gd name="connsiteY7" fmla="*/ 14288 h 585788"/>
              <a:gd name="connsiteX8" fmla="*/ 2081212 w 3400425"/>
              <a:gd name="connsiteY8" fmla="*/ 14288 h 585788"/>
              <a:gd name="connsiteX9" fmla="*/ 2276475 w 3400425"/>
              <a:gd name="connsiteY9" fmla="*/ 28575 h 585788"/>
              <a:gd name="connsiteX10" fmla="*/ 2481262 w 3400425"/>
              <a:gd name="connsiteY10" fmla="*/ 61913 h 585788"/>
              <a:gd name="connsiteX11" fmla="*/ 2747962 w 3400425"/>
              <a:gd name="connsiteY11" fmla="*/ 128588 h 585788"/>
              <a:gd name="connsiteX12" fmla="*/ 3033712 w 3400425"/>
              <a:gd name="connsiteY12" fmla="*/ 219075 h 585788"/>
              <a:gd name="connsiteX13" fmla="*/ 3400425 w 3400425"/>
              <a:gd name="connsiteY13" fmla="*/ 385763 h 585788"/>
              <a:gd name="connsiteX14" fmla="*/ 3348037 w 3400425"/>
              <a:gd name="connsiteY14" fmla="*/ 514350 h 585788"/>
              <a:gd name="connsiteX15" fmla="*/ 3324225 w 3400425"/>
              <a:gd name="connsiteY15" fmla="*/ 576263 h 585788"/>
              <a:gd name="connsiteX16" fmla="*/ 3276600 w 3400425"/>
              <a:gd name="connsiteY16" fmla="*/ 585788 h 585788"/>
              <a:gd name="connsiteX17" fmla="*/ 1476375 w 3400425"/>
              <a:gd name="connsiteY17" fmla="*/ 571500 h 585788"/>
              <a:gd name="connsiteX18" fmla="*/ 76200 w 3400425"/>
              <a:gd name="connsiteY18" fmla="*/ 585788 h 585788"/>
              <a:gd name="connsiteX19" fmla="*/ 0 w 3400425"/>
              <a:gd name="connsiteY19" fmla="*/ 504825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00425" h="585788">
                <a:moveTo>
                  <a:pt x="0" y="504825"/>
                </a:moveTo>
                <a:lnTo>
                  <a:pt x="352425" y="295275"/>
                </a:lnTo>
                <a:lnTo>
                  <a:pt x="642937" y="171450"/>
                </a:lnTo>
                <a:lnTo>
                  <a:pt x="919162" y="80963"/>
                </a:lnTo>
                <a:lnTo>
                  <a:pt x="1195387" y="23813"/>
                </a:lnTo>
                <a:lnTo>
                  <a:pt x="1514475" y="0"/>
                </a:lnTo>
                <a:lnTo>
                  <a:pt x="1766887" y="0"/>
                </a:lnTo>
                <a:lnTo>
                  <a:pt x="1890712" y="14288"/>
                </a:lnTo>
                <a:lnTo>
                  <a:pt x="2081212" y="14288"/>
                </a:lnTo>
                <a:lnTo>
                  <a:pt x="2276475" y="28575"/>
                </a:lnTo>
                <a:lnTo>
                  <a:pt x="2481262" y="61913"/>
                </a:lnTo>
                <a:lnTo>
                  <a:pt x="2747962" y="128588"/>
                </a:lnTo>
                <a:lnTo>
                  <a:pt x="3033712" y="219075"/>
                </a:lnTo>
                <a:lnTo>
                  <a:pt x="3400425" y="385763"/>
                </a:lnTo>
                <a:lnTo>
                  <a:pt x="3348037" y="514350"/>
                </a:lnTo>
                <a:lnTo>
                  <a:pt x="3324225" y="576263"/>
                </a:lnTo>
                <a:lnTo>
                  <a:pt x="3276600" y="585788"/>
                </a:lnTo>
                <a:lnTo>
                  <a:pt x="1476375" y="571500"/>
                </a:lnTo>
                <a:lnTo>
                  <a:pt x="76200" y="585788"/>
                </a:lnTo>
                <a:lnTo>
                  <a:pt x="0" y="504825"/>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3" name="bank trig"/>
          <p:cNvSpPr/>
          <p:nvPr/>
        </p:nvSpPr>
        <p:spPr>
          <a:xfrm>
            <a:off x="6110288" y="2786063"/>
            <a:ext cx="830262" cy="2941637"/>
          </a:xfrm>
          <a:custGeom>
            <a:avLst/>
            <a:gdLst>
              <a:gd name="connsiteX0" fmla="*/ 811530 w 830580"/>
              <a:gd name="connsiteY0" fmla="*/ 2910840 h 2941320"/>
              <a:gd name="connsiteX1" fmla="*/ 819150 w 830580"/>
              <a:gd name="connsiteY1" fmla="*/ 2842260 h 2941320"/>
              <a:gd name="connsiteX2" fmla="*/ 819150 w 830580"/>
              <a:gd name="connsiteY2" fmla="*/ 2788920 h 2941320"/>
              <a:gd name="connsiteX3" fmla="*/ 819150 w 830580"/>
              <a:gd name="connsiteY3" fmla="*/ 2727960 h 2941320"/>
              <a:gd name="connsiteX4" fmla="*/ 819150 w 830580"/>
              <a:gd name="connsiteY4" fmla="*/ 2674620 h 2941320"/>
              <a:gd name="connsiteX5" fmla="*/ 819150 w 830580"/>
              <a:gd name="connsiteY5" fmla="*/ 2621280 h 2941320"/>
              <a:gd name="connsiteX6" fmla="*/ 822960 w 830580"/>
              <a:gd name="connsiteY6" fmla="*/ 2571750 h 2941320"/>
              <a:gd name="connsiteX7" fmla="*/ 822960 w 830580"/>
              <a:gd name="connsiteY7" fmla="*/ 2499360 h 2941320"/>
              <a:gd name="connsiteX8" fmla="*/ 822960 w 830580"/>
              <a:gd name="connsiteY8" fmla="*/ 2430780 h 2941320"/>
              <a:gd name="connsiteX9" fmla="*/ 830580 w 830580"/>
              <a:gd name="connsiteY9" fmla="*/ 2373630 h 2941320"/>
              <a:gd name="connsiteX10" fmla="*/ 830580 w 830580"/>
              <a:gd name="connsiteY10" fmla="*/ 2324100 h 2941320"/>
              <a:gd name="connsiteX11" fmla="*/ 830580 w 830580"/>
              <a:gd name="connsiteY11" fmla="*/ 2270760 h 2941320"/>
              <a:gd name="connsiteX12" fmla="*/ 830580 w 830580"/>
              <a:gd name="connsiteY12" fmla="*/ 2225040 h 2941320"/>
              <a:gd name="connsiteX13" fmla="*/ 826770 w 830580"/>
              <a:gd name="connsiteY13" fmla="*/ 2186940 h 2941320"/>
              <a:gd name="connsiteX14" fmla="*/ 826770 w 830580"/>
              <a:gd name="connsiteY14" fmla="*/ 2175510 h 2941320"/>
              <a:gd name="connsiteX15" fmla="*/ 830580 w 830580"/>
              <a:gd name="connsiteY15" fmla="*/ 2141220 h 2941320"/>
              <a:gd name="connsiteX16" fmla="*/ 830580 w 830580"/>
              <a:gd name="connsiteY16" fmla="*/ 2095500 h 2941320"/>
              <a:gd name="connsiteX17" fmla="*/ 830580 w 830580"/>
              <a:gd name="connsiteY17" fmla="*/ 2084070 h 2941320"/>
              <a:gd name="connsiteX18" fmla="*/ 830580 w 830580"/>
              <a:gd name="connsiteY18" fmla="*/ 2065020 h 2941320"/>
              <a:gd name="connsiteX19" fmla="*/ 830580 w 830580"/>
              <a:gd name="connsiteY19" fmla="*/ 1931670 h 2941320"/>
              <a:gd name="connsiteX20" fmla="*/ 826770 w 830580"/>
              <a:gd name="connsiteY20" fmla="*/ 1870710 h 2941320"/>
              <a:gd name="connsiteX21" fmla="*/ 822960 w 830580"/>
              <a:gd name="connsiteY21" fmla="*/ 1824990 h 2941320"/>
              <a:gd name="connsiteX22" fmla="*/ 822960 w 830580"/>
              <a:gd name="connsiteY22" fmla="*/ 1764030 h 2941320"/>
              <a:gd name="connsiteX23" fmla="*/ 822960 w 830580"/>
              <a:gd name="connsiteY23" fmla="*/ 1710690 h 2941320"/>
              <a:gd name="connsiteX24" fmla="*/ 826770 w 830580"/>
              <a:gd name="connsiteY24" fmla="*/ 1668780 h 2941320"/>
              <a:gd name="connsiteX25" fmla="*/ 826770 w 830580"/>
              <a:gd name="connsiteY25" fmla="*/ 1623060 h 2941320"/>
              <a:gd name="connsiteX26" fmla="*/ 819150 w 830580"/>
              <a:gd name="connsiteY26" fmla="*/ 1565910 h 2941320"/>
              <a:gd name="connsiteX27" fmla="*/ 800100 w 830580"/>
              <a:gd name="connsiteY27" fmla="*/ 1504950 h 2941320"/>
              <a:gd name="connsiteX28" fmla="*/ 784860 w 830580"/>
              <a:gd name="connsiteY28" fmla="*/ 1466850 h 2941320"/>
              <a:gd name="connsiteX29" fmla="*/ 762000 w 830580"/>
              <a:gd name="connsiteY29" fmla="*/ 1436370 h 2941320"/>
              <a:gd name="connsiteX30" fmla="*/ 609600 w 830580"/>
              <a:gd name="connsiteY30" fmla="*/ 1135380 h 2941320"/>
              <a:gd name="connsiteX31" fmla="*/ 487680 w 830580"/>
              <a:gd name="connsiteY31" fmla="*/ 883920 h 2941320"/>
              <a:gd name="connsiteX32" fmla="*/ 358140 w 830580"/>
              <a:gd name="connsiteY32" fmla="*/ 605790 h 2941320"/>
              <a:gd name="connsiteX33" fmla="*/ 270510 w 830580"/>
              <a:gd name="connsiteY33" fmla="*/ 335280 h 2941320"/>
              <a:gd name="connsiteX34" fmla="*/ 209550 w 830580"/>
              <a:gd name="connsiteY34" fmla="*/ 152400 h 2941320"/>
              <a:gd name="connsiteX35" fmla="*/ 160020 w 830580"/>
              <a:gd name="connsiteY35" fmla="*/ 91440 h 2941320"/>
              <a:gd name="connsiteX36" fmla="*/ 99060 w 830580"/>
              <a:gd name="connsiteY36" fmla="*/ 38100 h 2941320"/>
              <a:gd name="connsiteX37" fmla="*/ 64770 w 830580"/>
              <a:gd name="connsiteY37" fmla="*/ 7620 h 2941320"/>
              <a:gd name="connsiteX38" fmla="*/ 49530 w 830580"/>
              <a:gd name="connsiteY38" fmla="*/ 0 h 2941320"/>
              <a:gd name="connsiteX39" fmla="*/ 19050 w 830580"/>
              <a:gd name="connsiteY39" fmla="*/ 87630 h 2941320"/>
              <a:gd name="connsiteX40" fmla="*/ 15240 w 830580"/>
              <a:gd name="connsiteY40" fmla="*/ 201930 h 2941320"/>
              <a:gd name="connsiteX41" fmla="*/ 0 w 830580"/>
              <a:gd name="connsiteY41" fmla="*/ 300990 h 2941320"/>
              <a:gd name="connsiteX42" fmla="*/ 3810 w 830580"/>
              <a:gd name="connsiteY42" fmla="*/ 445770 h 2941320"/>
              <a:gd name="connsiteX43" fmla="*/ 22860 w 830580"/>
              <a:gd name="connsiteY43" fmla="*/ 506730 h 2941320"/>
              <a:gd name="connsiteX44" fmla="*/ 41910 w 830580"/>
              <a:gd name="connsiteY44" fmla="*/ 586740 h 2941320"/>
              <a:gd name="connsiteX45" fmla="*/ 34290 w 830580"/>
              <a:gd name="connsiteY45" fmla="*/ 659130 h 2941320"/>
              <a:gd name="connsiteX46" fmla="*/ 30480 w 830580"/>
              <a:gd name="connsiteY46" fmla="*/ 716280 h 2941320"/>
              <a:gd name="connsiteX47" fmla="*/ 34290 w 830580"/>
              <a:gd name="connsiteY47" fmla="*/ 811530 h 2941320"/>
              <a:gd name="connsiteX48" fmla="*/ 49530 w 830580"/>
              <a:gd name="connsiteY48" fmla="*/ 925830 h 2941320"/>
              <a:gd name="connsiteX49" fmla="*/ 87630 w 830580"/>
              <a:gd name="connsiteY49" fmla="*/ 1108710 h 2941320"/>
              <a:gd name="connsiteX50" fmla="*/ 129540 w 830580"/>
              <a:gd name="connsiteY50" fmla="*/ 1363980 h 2941320"/>
              <a:gd name="connsiteX51" fmla="*/ 167640 w 830580"/>
              <a:gd name="connsiteY51" fmla="*/ 1615440 h 2941320"/>
              <a:gd name="connsiteX52" fmla="*/ 278130 w 830580"/>
              <a:gd name="connsiteY52" fmla="*/ 2076450 h 2941320"/>
              <a:gd name="connsiteX53" fmla="*/ 483870 w 830580"/>
              <a:gd name="connsiteY53" fmla="*/ 2834640 h 2941320"/>
              <a:gd name="connsiteX54" fmla="*/ 510540 w 830580"/>
              <a:gd name="connsiteY54" fmla="*/ 2941320 h 2941320"/>
              <a:gd name="connsiteX55" fmla="*/ 811530 w 830580"/>
              <a:gd name="connsiteY55" fmla="*/ 2910840 h 294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0580" h="2941320">
                <a:moveTo>
                  <a:pt x="811530" y="2910840"/>
                </a:moveTo>
                <a:lnTo>
                  <a:pt x="819150" y="2842260"/>
                </a:lnTo>
                <a:lnTo>
                  <a:pt x="819150" y="2788920"/>
                </a:lnTo>
                <a:lnTo>
                  <a:pt x="819150" y="2727960"/>
                </a:lnTo>
                <a:lnTo>
                  <a:pt x="819150" y="2674620"/>
                </a:lnTo>
                <a:lnTo>
                  <a:pt x="819150" y="2621280"/>
                </a:lnTo>
                <a:lnTo>
                  <a:pt x="822960" y="2571750"/>
                </a:lnTo>
                <a:lnTo>
                  <a:pt x="822960" y="2499360"/>
                </a:lnTo>
                <a:lnTo>
                  <a:pt x="822960" y="2430780"/>
                </a:lnTo>
                <a:lnTo>
                  <a:pt x="830580" y="2373630"/>
                </a:lnTo>
                <a:lnTo>
                  <a:pt x="830580" y="2324100"/>
                </a:lnTo>
                <a:lnTo>
                  <a:pt x="830580" y="2270760"/>
                </a:lnTo>
                <a:lnTo>
                  <a:pt x="830580" y="2225040"/>
                </a:lnTo>
                <a:cubicBezTo>
                  <a:pt x="826630" y="2189488"/>
                  <a:pt x="826770" y="2202250"/>
                  <a:pt x="826770" y="2186940"/>
                </a:cubicBezTo>
                <a:lnTo>
                  <a:pt x="826770" y="2175510"/>
                </a:lnTo>
                <a:lnTo>
                  <a:pt x="830580" y="2141220"/>
                </a:lnTo>
                <a:lnTo>
                  <a:pt x="830580" y="2095500"/>
                </a:lnTo>
                <a:lnTo>
                  <a:pt x="830580" y="2084070"/>
                </a:lnTo>
                <a:lnTo>
                  <a:pt x="830580" y="2065020"/>
                </a:lnTo>
                <a:lnTo>
                  <a:pt x="830580" y="1931670"/>
                </a:lnTo>
                <a:lnTo>
                  <a:pt x="826770" y="1870710"/>
                </a:lnTo>
                <a:lnTo>
                  <a:pt x="822960" y="1824990"/>
                </a:lnTo>
                <a:lnTo>
                  <a:pt x="822960" y="1764030"/>
                </a:lnTo>
                <a:lnTo>
                  <a:pt x="822960" y="1710690"/>
                </a:lnTo>
                <a:lnTo>
                  <a:pt x="826770" y="1668780"/>
                </a:lnTo>
                <a:lnTo>
                  <a:pt x="826770" y="1623060"/>
                </a:lnTo>
                <a:lnTo>
                  <a:pt x="819150" y="1565910"/>
                </a:lnTo>
                <a:lnTo>
                  <a:pt x="800100" y="1504950"/>
                </a:lnTo>
                <a:lnTo>
                  <a:pt x="784860" y="1466850"/>
                </a:lnTo>
                <a:lnTo>
                  <a:pt x="762000" y="1436370"/>
                </a:lnTo>
                <a:lnTo>
                  <a:pt x="609600" y="1135380"/>
                </a:lnTo>
                <a:lnTo>
                  <a:pt x="487680" y="883920"/>
                </a:lnTo>
                <a:lnTo>
                  <a:pt x="358140" y="605790"/>
                </a:lnTo>
                <a:lnTo>
                  <a:pt x="270510" y="335280"/>
                </a:lnTo>
                <a:lnTo>
                  <a:pt x="209550" y="152400"/>
                </a:lnTo>
                <a:lnTo>
                  <a:pt x="160020" y="91440"/>
                </a:lnTo>
                <a:lnTo>
                  <a:pt x="99060" y="38100"/>
                </a:lnTo>
                <a:lnTo>
                  <a:pt x="64770" y="7620"/>
                </a:lnTo>
                <a:lnTo>
                  <a:pt x="49530" y="0"/>
                </a:lnTo>
                <a:lnTo>
                  <a:pt x="19050" y="87630"/>
                </a:lnTo>
                <a:lnTo>
                  <a:pt x="15240" y="201930"/>
                </a:lnTo>
                <a:lnTo>
                  <a:pt x="0" y="300990"/>
                </a:lnTo>
                <a:lnTo>
                  <a:pt x="3810" y="445770"/>
                </a:lnTo>
                <a:lnTo>
                  <a:pt x="22860" y="506730"/>
                </a:lnTo>
                <a:lnTo>
                  <a:pt x="41910" y="586740"/>
                </a:lnTo>
                <a:lnTo>
                  <a:pt x="34290" y="659130"/>
                </a:lnTo>
                <a:lnTo>
                  <a:pt x="30480" y="716280"/>
                </a:lnTo>
                <a:lnTo>
                  <a:pt x="34290" y="811530"/>
                </a:lnTo>
                <a:lnTo>
                  <a:pt x="49530" y="925830"/>
                </a:lnTo>
                <a:lnTo>
                  <a:pt x="87630" y="1108710"/>
                </a:lnTo>
                <a:lnTo>
                  <a:pt x="129540" y="1363980"/>
                </a:lnTo>
                <a:lnTo>
                  <a:pt x="167640" y="1615440"/>
                </a:lnTo>
                <a:lnTo>
                  <a:pt x="278130" y="2076450"/>
                </a:lnTo>
                <a:lnTo>
                  <a:pt x="483870" y="2834640"/>
                </a:lnTo>
                <a:lnTo>
                  <a:pt x="510540" y="2941320"/>
                </a:lnTo>
                <a:lnTo>
                  <a:pt x="811530" y="2910840"/>
                </a:lnTo>
                <a:close/>
              </a:path>
            </a:pathLst>
          </a:custGeom>
          <a:solidFill>
            <a:srgbClr val="FF000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12" name="Boat1 trig"/>
          <p:cNvSpPr/>
          <p:nvPr/>
        </p:nvSpPr>
        <p:spPr>
          <a:xfrm>
            <a:off x="4773613" y="2633663"/>
            <a:ext cx="762000" cy="471487"/>
          </a:xfrm>
          <a:custGeom>
            <a:avLst/>
            <a:gdLst>
              <a:gd name="connsiteX0" fmla="*/ 19050 w 762000"/>
              <a:gd name="connsiteY0" fmla="*/ 452437 h 471487"/>
              <a:gd name="connsiteX1" fmla="*/ 52388 w 762000"/>
              <a:gd name="connsiteY1" fmla="*/ 471487 h 471487"/>
              <a:gd name="connsiteX2" fmla="*/ 692944 w 762000"/>
              <a:gd name="connsiteY2" fmla="*/ 471487 h 471487"/>
              <a:gd name="connsiteX3" fmla="*/ 759619 w 762000"/>
              <a:gd name="connsiteY3" fmla="*/ 414337 h 471487"/>
              <a:gd name="connsiteX4" fmla="*/ 762000 w 762000"/>
              <a:gd name="connsiteY4" fmla="*/ 50006 h 471487"/>
              <a:gd name="connsiteX5" fmla="*/ 695325 w 762000"/>
              <a:gd name="connsiteY5" fmla="*/ 0 h 471487"/>
              <a:gd name="connsiteX6" fmla="*/ 330994 w 762000"/>
              <a:gd name="connsiteY6" fmla="*/ 9525 h 471487"/>
              <a:gd name="connsiteX7" fmla="*/ 321469 w 762000"/>
              <a:gd name="connsiteY7" fmla="*/ 47625 h 471487"/>
              <a:gd name="connsiteX8" fmla="*/ 173831 w 762000"/>
              <a:gd name="connsiteY8" fmla="*/ 47625 h 471487"/>
              <a:gd name="connsiteX9" fmla="*/ 95250 w 762000"/>
              <a:gd name="connsiteY9" fmla="*/ 145256 h 471487"/>
              <a:gd name="connsiteX10" fmla="*/ 0 w 762000"/>
              <a:gd name="connsiteY10" fmla="*/ 395287 h 471487"/>
              <a:gd name="connsiteX11" fmla="*/ 19050 w 762000"/>
              <a:gd name="connsiteY11" fmla="*/ 452437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471487">
                <a:moveTo>
                  <a:pt x="19050" y="452437"/>
                </a:moveTo>
                <a:lnTo>
                  <a:pt x="52388" y="471487"/>
                </a:lnTo>
                <a:lnTo>
                  <a:pt x="692944" y="471487"/>
                </a:lnTo>
                <a:lnTo>
                  <a:pt x="759619" y="414337"/>
                </a:lnTo>
                <a:cubicBezTo>
                  <a:pt x="760413" y="292893"/>
                  <a:pt x="761206" y="171450"/>
                  <a:pt x="762000" y="50006"/>
                </a:cubicBezTo>
                <a:lnTo>
                  <a:pt x="695325" y="0"/>
                </a:lnTo>
                <a:lnTo>
                  <a:pt x="330994" y="9525"/>
                </a:lnTo>
                <a:lnTo>
                  <a:pt x="321469" y="47625"/>
                </a:lnTo>
                <a:lnTo>
                  <a:pt x="173831" y="47625"/>
                </a:lnTo>
                <a:lnTo>
                  <a:pt x="95250" y="145256"/>
                </a:lnTo>
                <a:lnTo>
                  <a:pt x="0" y="395287"/>
                </a:lnTo>
                <a:lnTo>
                  <a:pt x="19050" y="452437"/>
                </a:ln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Boat2 otrig"/>
          <p:cNvSpPr/>
          <p:nvPr/>
        </p:nvSpPr>
        <p:spPr>
          <a:xfrm>
            <a:off x="3536950" y="2603500"/>
            <a:ext cx="1150938" cy="422275"/>
          </a:xfrm>
          <a:custGeom>
            <a:avLst/>
            <a:gdLst>
              <a:gd name="connsiteX0" fmla="*/ 0 w 1150144"/>
              <a:gd name="connsiteY0" fmla="*/ 419100 h 421481"/>
              <a:gd name="connsiteX1" fmla="*/ 581025 w 1150144"/>
              <a:gd name="connsiteY1" fmla="*/ 421481 h 421481"/>
              <a:gd name="connsiteX2" fmla="*/ 1145382 w 1150144"/>
              <a:gd name="connsiteY2" fmla="*/ 178593 h 421481"/>
              <a:gd name="connsiteX3" fmla="*/ 1150144 w 1150144"/>
              <a:gd name="connsiteY3" fmla="*/ 116681 h 421481"/>
              <a:gd name="connsiteX4" fmla="*/ 1107282 w 1150144"/>
              <a:gd name="connsiteY4" fmla="*/ 111918 h 421481"/>
              <a:gd name="connsiteX5" fmla="*/ 1102519 w 1150144"/>
              <a:gd name="connsiteY5" fmla="*/ 0 h 421481"/>
              <a:gd name="connsiteX6" fmla="*/ 764382 w 1150144"/>
              <a:gd name="connsiteY6" fmla="*/ 11906 h 421481"/>
              <a:gd name="connsiteX7" fmla="*/ 762000 w 1150144"/>
              <a:gd name="connsiteY7" fmla="*/ 64293 h 421481"/>
              <a:gd name="connsiteX8" fmla="*/ 581025 w 1150144"/>
              <a:gd name="connsiteY8" fmla="*/ 171450 h 421481"/>
              <a:gd name="connsiteX9" fmla="*/ 528638 w 1150144"/>
              <a:gd name="connsiteY9" fmla="*/ 145256 h 421481"/>
              <a:gd name="connsiteX10" fmla="*/ 454819 w 1150144"/>
              <a:gd name="connsiteY10" fmla="*/ 157162 h 421481"/>
              <a:gd name="connsiteX11" fmla="*/ 361950 w 1150144"/>
              <a:gd name="connsiteY11" fmla="*/ 226218 h 421481"/>
              <a:gd name="connsiteX12" fmla="*/ 195263 w 1150144"/>
              <a:gd name="connsiteY12" fmla="*/ 223837 h 421481"/>
              <a:gd name="connsiteX13" fmla="*/ 38100 w 1150144"/>
              <a:gd name="connsiteY13" fmla="*/ 288131 h 421481"/>
              <a:gd name="connsiteX14" fmla="*/ 0 w 1150144"/>
              <a:gd name="connsiteY14" fmla="*/ 419100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0144" h="421481">
                <a:moveTo>
                  <a:pt x="0" y="419100"/>
                </a:moveTo>
                <a:lnTo>
                  <a:pt x="581025" y="421481"/>
                </a:lnTo>
                <a:lnTo>
                  <a:pt x="1145382" y="178593"/>
                </a:lnTo>
                <a:lnTo>
                  <a:pt x="1150144" y="116681"/>
                </a:lnTo>
                <a:lnTo>
                  <a:pt x="1107282" y="111918"/>
                </a:lnTo>
                <a:lnTo>
                  <a:pt x="1102519" y="0"/>
                </a:lnTo>
                <a:lnTo>
                  <a:pt x="764382" y="11906"/>
                </a:lnTo>
                <a:lnTo>
                  <a:pt x="762000" y="64293"/>
                </a:lnTo>
                <a:lnTo>
                  <a:pt x="581025" y="171450"/>
                </a:lnTo>
                <a:lnTo>
                  <a:pt x="528638" y="145256"/>
                </a:lnTo>
                <a:lnTo>
                  <a:pt x="454819" y="157162"/>
                </a:lnTo>
                <a:lnTo>
                  <a:pt x="361950" y="226218"/>
                </a:lnTo>
                <a:lnTo>
                  <a:pt x="195263" y="223837"/>
                </a:lnTo>
                <a:lnTo>
                  <a:pt x="38100" y="288131"/>
                </a:lnTo>
                <a:lnTo>
                  <a:pt x="0" y="419100"/>
                </a:lnTo>
                <a:close/>
              </a:path>
            </a:pathLst>
          </a:custGeom>
          <a:solidFill>
            <a:srgbClr val="FF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8" name="Currents trig"/>
          <p:cNvSpPr/>
          <p:nvPr/>
        </p:nvSpPr>
        <p:spPr>
          <a:xfrm>
            <a:off x="1462197" y="3457133"/>
            <a:ext cx="5065615" cy="2306230"/>
          </a:xfrm>
          <a:custGeom>
            <a:avLst/>
            <a:gdLst>
              <a:gd name="connsiteX0" fmla="*/ 4774301 w 5065615"/>
              <a:gd name="connsiteY0" fmla="*/ 1051965 h 2306230"/>
              <a:gd name="connsiteX1" fmla="*/ 4774301 w 5065615"/>
              <a:gd name="connsiteY1" fmla="*/ 1051965 h 2306230"/>
              <a:gd name="connsiteX2" fmla="*/ 4580092 w 5065615"/>
              <a:gd name="connsiteY2" fmla="*/ 1043873 h 2306230"/>
              <a:gd name="connsiteX3" fmla="*/ 4515356 w 5065615"/>
              <a:gd name="connsiteY3" fmla="*/ 1027689 h 2306230"/>
              <a:gd name="connsiteX4" fmla="*/ 4482988 w 5065615"/>
              <a:gd name="connsiteY4" fmla="*/ 1019597 h 2306230"/>
              <a:gd name="connsiteX5" fmla="*/ 4442528 w 5065615"/>
              <a:gd name="connsiteY5" fmla="*/ 1011505 h 2306230"/>
              <a:gd name="connsiteX6" fmla="*/ 4385884 w 5065615"/>
              <a:gd name="connsiteY6" fmla="*/ 995321 h 2306230"/>
              <a:gd name="connsiteX7" fmla="*/ 4337331 w 5065615"/>
              <a:gd name="connsiteY7" fmla="*/ 987229 h 2306230"/>
              <a:gd name="connsiteX8" fmla="*/ 4296871 w 5065615"/>
              <a:gd name="connsiteY8" fmla="*/ 971045 h 2306230"/>
              <a:gd name="connsiteX9" fmla="*/ 4256411 w 5065615"/>
              <a:gd name="connsiteY9" fmla="*/ 962953 h 2306230"/>
              <a:gd name="connsiteX10" fmla="*/ 4232135 w 5065615"/>
              <a:gd name="connsiteY10" fmla="*/ 954861 h 2306230"/>
              <a:gd name="connsiteX11" fmla="*/ 4191675 w 5065615"/>
              <a:gd name="connsiteY11" fmla="*/ 946768 h 2306230"/>
              <a:gd name="connsiteX12" fmla="*/ 4159307 w 5065615"/>
              <a:gd name="connsiteY12" fmla="*/ 938676 h 2306230"/>
              <a:gd name="connsiteX13" fmla="*/ 4118846 w 5065615"/>
              <a:gd name="connsiteY13" fmla="*/ 930584 h 2306230"/>
              <a:gd name="connsiteX14" fmla="*/ 4086478 w 5065615"/>
              <a:gd name="connsiteY14" fmla="*/ 922492 h 2306230"/>
              <a:gd name="connsiteX15" fmla="*/ 4029834 w 5065615"/>
              <a:gd name="connsiteY15" fmla="*/ 914400 h 2306230"/>
              <a:gd name="connsiteX16" fmla="*/ 3932730 w 5065615"/>
              <a:gd name="connsiteY16" fmla="*/ 890124 h 2306230"/>
              <a:gd name="connsiteX17" fmla="*/ 3900362 w 5065615"/>
              <a:gd name="connsiteY17" fmla="*/ 882032 h 2306230"/>
              <a:gd name="connsiteX18" fmla="*/ 3811349 w 5065615"/>
              <a:gd name="connsiteY18" fmla="*/ 841572 h 2306230"/>
              <a:gd name="connsiteX19" fmla="*/ 3778981 w 5065615"/>
              <a:gd name="connsiteY19" fmla="*/ 833480 h 2306230"/>
              <a:gd name="connsiteX20" fmla="*/ 3738521 w 5065615"/>
              <a:gd name="connsiteY20" fmla="*/ 809204 h 2306230"/>
              <a:gd name="connsiteX21" fmla="*/ 3698061 w 5065615"/>
              <a:gd name="connsiteY21" fmla="*/ 801112 h 2306230"/>
              <a:gd name="connsiteX22" fmla="*/ 3665692 w 5065615"/>
              <a:gd name="connsiteY22" fmla="*/ 784928 h 2306230"/>
              <a:gd name="connsiteX23" fmla="*/ 3600956 w 5065615"/>
              <a:gd name="connsiteY23" fmla="*/ 760652 h 2306230"/>
              <a:gd name="connsiteX24" fmla="*/ 3560496 w 5065615"/>
              <a:gd name="connsiteY24" fmla="*/ 736376 h 2306230"/>
              <a:gd name="connsiteX25" fmla="*/ 3511944 w 5065615"/>
              <a:gd name="connsiteY25" fmla="*/ 720191 h 2306230"/>
              <a:gd name="connsiteX26" fmla="*/ 3471484 w 5065615"/>
              <a:gd name="connsiteY26" fmla="*/ 704007 h 2306230"/>
              <a:gd name="connsiteX27" fmla="*/ 3390563 w 5065615"/>
              <a:gd name="connsiteY27" fmla="*/ 663547 h 2306230"/>
              <a:gd name="connsiteX28" fmla="*/ 3342011 w 5065615"/>
              <a:gd name="connsiteY28" fmla="*/ 647363 h 2306230"/>
              <a:gd name="connsiteX29" fmla="*/ 3309643 w 5065615"/>
              <a:gd name="connsiteY29" fmla="*/ 639271 h 2306230"/>
              <a:gd name="connsiteX30" fmla="*/ 3212539 w 5065615"/>
              <a:gd name="connsiteY30" fmla="*/ 598811 h 2306230"/>
              <a:gd name="connsiteX31" fmla="*/ 3172078 w 5065615"/>
              <a:gd name="connsiteY31" fmla="*/ 582627 h 2306230"/>
              <a:gd name="connsiteX32" fmla="*/ 3107342 w 5065615"/>
              <a:gd name="connsiteY32" fmla="*/ 558351 h 2306230"/>
              <a:gd name="connsiteX33" fmla="*/ 3074974 w 5065615"/>
              <a:gd name="connsiteY33" fmla="*/ 534075 h 2306230"/>
              <a:gd name="connsiteX34" fmla="*/ 2985962 w 5065615"/>
              <a:gd name="connsiteY34" fmla="*/ 509799 h 2306230"/>
              <a:gd name="connsiteX35" fmla="*/ 2929317 w 5065615"/>
              <a:gd name="connsiteY35" fmla="*/ 485522 h 2306230"/>
              <a:gd name="connsiteX36" fmla="*/ 2848397 w 5065615"/>
              <a:gd name="connsiteY36" fmla="*/ 445062 h 2306230"/>
              <a:gd name="connsiteX37" fmla="*/ 2807937 w 5065615"/>
              <a:gd name="connsiteY37" fmla="*/ 436970 h 2306230"/>
              <a:gd name="connsiteX38" fmla="*/ 2727016 w 5065615"/>
              <a:gd name="connsiteY38" fmla="*/ 396510 h 2306230"/>
              <a:gd name="connsiteX39" fmla="*/ 2702740 w 5065615"/>
              <a:gd name="connsiteY39" fmla="*/ 388418 h 2306230"/>
              <a:gd name="connsiteX40" fmla="*/ 2638004 w 5065615"/>
              <a:gd name="connsiteY40" fmla="*/ 356050 h 2306230"/>
              <a:gd name="connsiteX41" fmla="*/ 2573268 w 5065615"/>
              <a:gd name="connsiteY41" fmla="*/ 331774 h 2306230"/>
              <a:gd name="connsiteX42" fmla="*/ 2540900 w 5065615"/>
              <a:gd name="connsiteY42" fmla="*/ 315590 h 2306230"/>
              <a:gd name="connsiteX43" fmla="*/ 2516623 w 5065615"/>
              <a:gd name="connsiteY43" fmla="*/ 307498 h 2306230"/>
              <a:gd name="connsiteX44" fmla="*/ 2484255 w 5065615"/>
              <a:gd name="connsiteY44" fmla="*/ 291314 h 2306230"/>
              <a:gd name="connsiteX45" fmla="*/ 2443795 w 5065615"/>
              <a:gd name="connsiteY45" fmla="*/ 275130 h 2306230"/>
              <a:gd name="connsiteX46" fmla="*/ 2419519 w 5065615"/>
              <a:gd name="connsiteY46" fmla="*/ 267038 h 2306230"/>
              <a:gd name="connsiteX47" fmla="*/ 2314323 w 5065615"/>
              <a:gd name="connsiteY47" fmla="*/ 218485 h 2306230"/>
              <a:gd name="connsiteX48" fmla="*/ 2281954 w 5065615"/>
              <a:gd name="connsiteY48" fmla="*/ 210393 h 2306230"/>
              <a:gd name="connsiteX49" fmla="*/ 2192942 w 5065615"/>
              <a:gd name="connsiteY49" fmla="*/ 169933 h 2306230"/>
              <a:gd name="connsiteX50" fmla="*/ 2152482 w 5065615"/>
              <a:gd name="connsiteY50" fmla="*/ 161841 h 2306230"/>
              <a:gd name="connsiteX51" fmla="*/ 2071562 w 5065615"/>
              <a:gd name="connsiteY51" fmla="*/ 129473 h 2306230"/>
              <a:gd name="connsiteX52" fmla="*/ 2014917 w 5065615"/>
              <a:gd name="connsiteY52" fmla="*/ 113289 h 2306230"/>
              <a:gd name="connsiteX53" fmla="*/ 1950181 w 5065615"/>
              <a:gd name="connsiteY53" fmla="*/ 97105 h 2306230"/>
              <a:gd name="connsiteX54" fmla="*/ 1909721 w 5065615"/>
              <a:gd name="connsiteY54" fmla="*/ 80921 h 2306230"/>
              <a:gd name="connsiteX55" fmla="*/ 1836892 w 5065615"/>
              <a:gd name="connsiteY55" fmla="*/ 64737 h 2306230"/>
              <a:gd name="connsiteX56" fmla="*/ 1731696 w 5065615"/>
              <a:gd name="connsiteY56" fmla="*/ 48553 h 2306230"/>
              <a:gd name="connsiteX57" fmla="*/ 1650776 w 5065615"/>
              <a:gd name="connsiteY57" fmla="*/ 24276 h 2306230"/>
              <a:gd name="connsiteX58" fmla="*/ 1408015 w 5065615"/>
              <a:gd name="connsiteY58" fmla="*/ 16184 h 2306230"/>
              <a:gd name="connsiteX59" fmla="*/ 987229 w 5065615"/>
              <a:gd name="connsiteY59" fmla="*/ 0 h 2306230"/>
              <a:gd name="connsiteX60" fmla="*/ 356050 w 5065615"/>
              <a:gd name="connsiteY60" fmla="*/ 8092 h 2306230"/>
              <a:gd name="connsiteX61" fmla="*/ 283222 w 5065615"/>
              <a:gd name="connsiteY61" fmla="*/ 40461 h 2306230"/>
              <a:gd name="connsiteX62" fmla="*/ 186117 w 5065615"/>
              <a:gd name="connsiteY62" fmla="*/ 64737 h 2306230"/>
              <a:gd name="connsiteX63" fmla="*/ 153749 w 5065615"/>
              <a:gd name="connsiteY63" fmla="*/ 72829 h 2306230"/>
              <a:gd name="connsiteX64" fmla="*/ 129473 w 5065615"/>
              <a:gd name="connsiteY64" fmla="*/ 80921 h 2306230"/>
              <a:gd name="connsiteX65" fmla="*/ 72829 w 5065615"/>
              <a:gd name="connsiteY65" fmla="*/ 89013 h 2306230"/>
              <a:gd name="connsiteX66" fmla="*/ 24277 w 5065615"/>
              <a:gd name="connsiteY66" fmla="*/ 105197 h 2306230"/>
              <a:gd name="connsiteX67" fmla="*/ 0 w 5065615"/>
              <a:gd name="connsiteY67" fmla="*/ 2184850 h 2306230"/>
              <a:gd name="connsiteX68" fmla="*/ 5065615 w 5065615"/>
              <a:gd name="connsiteY68" fmla="*/ 2306230 h 2306230"/>
              <a:gd name="connsiteX69" fmla="*/ 4774301 w 5065615"/>
              <a:gd name="connsiteY69" fmla="*/ 1051965 h 230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65615" h="2306230">
                <a:moveTo>
                  <a:pt x="4774301" y="1051965"/>
                </a:moveTo>
                <a:lnTo>
                  <a:pt x="4774301" y="1051965"/>
                </a:lnTo>
                <a:cubicBezTo>
                  <a:pt x="4709565" y="1049268"/>
                  <a:pt x="4644602" y="1049921"/>
                  <a:pt x="4580092" y="1043873"/>
                </a:cubicBezTo>
                <a:cubicBezTo>
                  <a:pt x="4557946" y="1041797"/>
                  <a:pt x="4536935" y="1033084"/>
                  <a:pt x="4515356" y="1027689"/>
                </a:cubicBezTo>
                <a:cubicBezTo>
                  <a:pt x="4504567" y="1024992"/>
                  <a:pt x="4493893" y="1021778"/>
                  <a:pt x="4482988" y="1019597"/>
                </a:cubicBezTo>
                <a:cubicBezTo>
                  <a:pt x="4469501" y="1016900"/>
                  <a:pt x="4455871" y="1014841"/>
                  <a:pt x="4442528" y="1011505"/>
                </a:cubicBezTo>
                <a:cubicBezTo>
                  <a:pt x="4380832" y="996081"/>
                  <a:pt x="4461561" y="1010456"/>
                  <a:pt x="4385884" y="995321"/>
                </a:cubicBezTo>
                <a:cubicBezTo>
                  <a:pt x="4369795" y="992103"/>
                  <a:pt x="4353515" y="989926"/>
                  <a:pt x="4337331" y="987229"/>
                </a:cubicBezTo>
                <a:cubicBezTo>
                  <a:pt x="4323844" y="981834"/>
                  <a:pt x="4310784" y="975219"/>
                  <a:pt x="4296871" y="971045"/>
                </a:cubicBezTo>
                <a:cubicBezTo>
                  <a:pt x="4283697" y="967093"/>
                  <a:pt x="4269754" y="966289"/>
                  <a:pt x="4256411" y="962953"/>
                </a:cubicBezTo>
                <a:cubicBezTo>
                  <a:pt x="4248136" y="960884"/>
                  <a:pt x="4240410" y="956930"/>
                  <a:pt x="4232135" y="954861"/>
                </a:cubicBezTo>
                <a:cubicBezTo>
                  <a:pt x="4218792" y="951525"/>
                  <a:pt x="4205101" y="949752"/>
                  <a:pt x="4191675" y="946768"/>
                </a:cubicBezTo>
                <a:cubicBezTo>
                  <a:pt x="4180818" y="944355"/>
                  <a:pt x="4170164" y="941089"/>
                  <a:pt x="4159307" y="938676"/>
                </a:cubicBezTo>
                <a:cubicBezTo>
                  <a:pt x="4145880" y="935692"/>
                  <a:pt x="4132273" y="933568"/>
                  <a:pt x="4118846" y="930584"/>
                </a:cubicBezTo>
                <a:cubicBezTo>
                  <a:pt x="4107989" y="928171"/>
                  <a:pt x="4097420" y="924481"/>
                  <a:pt x="4086478" y="922492"/>
                </a:cubicBezTo>
                <a:cubicBezTo>
                  <a:pt x="4067713" y="919080"/>
                  <a:pt x="4048537" y="918141"/>
                  <a:pt x="4029834" y="914400"/>
                </a:cubicBezTo>
                <a:lnTo>
                  <a:pt x="3932730" y="890124"/>
                </a:lnTo>
                <a:cubicBezTo>
                  <a:pt x="3921941" y="887427"/>
                  <a:pt x="3910309" y="887006"/>
                  <a:pt x="3900362" y="882032"/>
                </a:cubicBezTo>
                <a:cubicBezTo>
                  <a:pt x="3857642" y="860672"/>
                  <a:pt x="3848032" y="852053"/>
                  <a:pt x="3811349" y="841572"/>
                </a:cubicBezTo>
                <a:cubicBezTo>
                  <a:pt x="3800656" y="838517"/>
                  <a:pt x="3789770" y="836177"/>
                  <a:pt x="3778981" y="833480"/>
                </a:cubicBezTo>
                <a:cubicBezTo>
                  <a:pt x="3765494" y="825388"/>
                  <a:pt x="3753124" y="815045"/>
                  <a:pt x="3738521" y="809204"/>
                </a:cubicBezTo>
                <a:cubicBezTo>
                  <a:pt x="3725751" y="804096"/>
                  <a:pt x="3711109" y="805461"/>
                  <a:pt x="3698061" y="801112"/>
                </a:cubicBezTo>
                <a:cubicBezTo>
                  <a:pt x="3686617" y="797297"/>
                  <a:pt x="3676780" y="789680"/>
                  <a:pt x="3665692" y="784928"/>
                </a:cubicBezTo>
                <a:cubicBezTo>
                  <a:pt x="3616673" y="763920"/>
                  <a:pt x="3668005" y="794177"/>
                  <a:pt x="3600956" y="760652"/>
                </a:cubicBezTo>
                <a:cubicBezTo>
                  <a:pt x="3586888" y="753618"/>
                  <a:pt x="3574814" y="742884"/>
                  <a:pt x="3560496" y="736376"/>
                </a:cubicBezTo>
                <a:cubicBezTo>
                  <a:pt x="3544966" y="729317"/>
                  <a:pt x="3527976" y="726021"/>
                  <a:pt x="3511944" y="720191"/>
                </a:cubicBezTo>
                <a:cubicBezTo>
                  <a:pt x="3498293" y="715227"/>
                  <a:pt x="3484647" y="710150"/>
                  <a:pt x="3471484" y="704007"/>
                </a:cubicBezTo>
                <a:cubicBezTo>
                  <a:pt x="3444156" y="691254"/>
                  <a:pt x="3419173" y="673084"/>
                  <a:pt x="3390563" y="663547"/>
                </a:cubicBezTo>
                <a:cubicBezTo>
                  <a:pt x="3374379" y="658152"/>
                  <a:pt x="3358351" y="652265"/>
                  <a:pt x="3342011" y="647363"/>
                </a:cubicBezTo>
                <a:cubicBezTo>
                  <a:pt x="3331359" y="644167"/>
                  <a:pt x="3320056" y="643176"/>
                  <a:pt x="3309643" y="639271"/>
                </a:cubicBezTo>
                <a:cubicBezTo>
                  <a:pt x="3276810" y="626959"/>
                  <a:pt x="3244963" y="612162"/>
                  <a:pt x="3212539" y="598811"/>
                </a:cubicBezTo>
                <a:cubicBezTo>
                  <a:pt x="3199107" y="593280"/>
                  <a:pt x="3184164" y="590685"/>
                  <a:pt x="3172078" y="582627"/>
                </a:cubicBezTo>
                <a:cubicBezTo>
                  <a:pt x="3136358" y="558814"/>
                  <a:pt x="3157339" y="568350"/>
                  <a:pt x="3107342" y="558351"/>
                </a:cubicBezTo>
                <a:cubicBezTo>
                  <a:pt x="3096553" y="550259"/>
                  <a:pt x="3087037" y="540106"/>
                  <a:pt x="3074974" y="534075"/>
                </a:cubicBezTo>
                <a:cubicBezTo>
                  <a:pt x="3047596" y="520386"/>
                  <a:pt x="3015559" y="515718"/>
                  <a:pt x="2985962" y="509799"/>
                </a:cubicBezTo>
                <a:cubicBezTo>
                  <a:pt x="2967080" y="501707"/>
                  <a:pt x="2947691" y="494709"/>
                  <a:pt x="2929317" y="485522"/>
                </a:cubicBezTo>
                <a:cubicBezTo>
                  <a:pt x="2879756" y="460741"/>
                  <a:pt x="2900362" y="460652"/>
                  <a:pt x="2848397" y="445062"/>
                </a:cubicBezTo>
                <a:cubicBezTo>
                  <a:pt x="2835223" y="441110"/>
                  <a:pt x="2821424" y="439667"/>
                  <a:pt x="2807937" y="436970"/>
                </a:cubicBezTo>
                <a:cubicBezTo>
                  <a:pt x="2780963" y="423483"/>
                  <a:pt x="2755626" y="406047"/>
                  <a:pt x="2727016" y="396510"/>
                </a:cubicBezTo>
                <a:cubicBezTo>
                  <a:pt x="2718924" y="393813"/>
                  <a:pt x="2710505" y="391948"/>
                  <a:pt x="2702740" y="388418"/>
                </a:cubicBezTo>
                <a:cubicBezTo>
                  <a:pt x="2680777" y="378435"/>
                  <a:pt x="2660892" y="363679"/>
                  <a:pt x="2638004" y="356050"/>
                </a:cubicBezTo>
                <a:cubicBezTo>
                  <a:pt x="2611312" y="347153"/>
                  <a:pt x="2602296" y="344675"/>
                  <a:pt x="2573268" y="331774"/>
                </a:cubicBezTo>
                <a:cubicBezTo>
                  <a:pt x="2562245" y="326875"/>
                  <a:pt x="2551988" y="320342"/>
                  <a:pt x="2540900" y="315590"/>
                </a:cubicBezTo>
                <a:cubicBezTo>
                  <a:pt x="2533060" y="312230"/>
                  <a:pt x="2524463" y="310858"/>
                  <a:pt x="2516623" y="307498"/>
                </a:cubicBezTo>
                <a:cubicBezTo>
                  <a:pt x="2505535" y="302746"/>
                  <a:pt x="2495278" y="296213"/>
                  <a:pt x="2484255" y="291314"/>
                </a:cubicBezTo>
                <a:cubicBezTo>
                  <a:pt x="2470981" y="285415"/>
                  <a:pt x="2457396" y="280230"/>
                  <a:pt x="2443795" y="275130"/>
                </a:cubicBezTo>
                <a:cubicBezTo>
                  <a:pt x="2435808" y="272135"/>
                  <a:pt x="2427314" y="270502"/>
                  <a:pt x="2419519" y="267038"/>
                </a:cubicBezTo>
                <a:cubicBezTo>
                  <a:pt x="2358444" y="239893"/>
                  <a:pt x="2380956" y="242715"/>
                  <a:pt x="2314323" y="218485"/>
                </a:cubicBezTo>
                <a:cubicBezTo>
                  <a:pt x="2303871" y="214684"/>
                  <a:pt x="2292744" y="213090"/>
                  <a:pt x="2281954" y="210393"/>
                </a:cubicBezTo>
                <a:cubicBezTo>
                  <a:pt x="2253940" y="196386"/>
                  <a:pt x="2221970" y="179609"/>
                  <a:pt x="2192942" y="169933"/>
                </a:cubicBezTo>
                <a:cubicBezTo>
                  <a:pt x="2179894" y="165584"/>
                  <a:pt x="2165530" y="166190"/>
                  <a:pt x="2152482" y="161841"/>
                </a:cubicBezTo>
                <a:cubicBezTo>
                  <a:pt x="2124922" y="152654"/>
                  <a:pt x="2099495" y="137454"/>
                  <a:pt x="2071562" y="129473"/>
                </a:cubicBezTo>
                <a:lnTo>
                  <a:pt x="2014917" y="113289"/>
                </a:lnTo>
                <a:cubicBezTo>
                  <a:pt x="1993425" y="107558"/>
                  <a:pt x="1970833" y="105366"/>
                  <a:pt x="1950181" y="97105"/>
                </a:cubicBezTo>
                <a:cubicBezTo>
                  <a:pt x="1936694" y="91710"/>
                  <a:pt x="1923688" y="84911"/>
                  <a:pt x="1909721" y="80921"/>
                </a:cubicBezTo>
                <a:cubicBezTo>
                  <a:pt x="1885809" y="74089"/>
                  <a:pt x="1861278" y="69614"/>
                  <a:pt x="1836892" y="64737"/>
                </a:cubicBezTo>
                <a:cubicBezTo>
                  <a:pt x="1808822" y="59123"/>
                  <a:pt x="1758902" y="52440"/>
                  <a:pt x="1731696" y="48553"/>
                </a:cubicBezTo>
                <a:cubicBezTo>
                  <a:pt x="1711642" y="41868"/>
                  <a:pt x="1663013" y="25268"/>
                  <a:pt x="1650776" y="24276"/>
                </a:cubicBezTo>
                <a:cubicBezTo>
                  <a:pt x="1570076" y="17732"/>
                  <a:pt x="1488926" y="19144"/>
                  <a:pt x="1408015" y="16184"/>
                </a:cubicBezTo>
                <a:lnTo>
                  <a:pt x="987229" y="0"/>
                </a:lnTo>
                <a:cubicBezTo>
                  <a:pt x="776836" y="2697"/>
                  <a:pt x="566323" y="492"/>
                  <a:pt x="356050" y="8092"/>
                </a:cubicBezTo>
                <a:cubicBezTo>
                  <a:pt x="341034" y="8635"/>
                  <a:pt x="298150" y="34490"/>
                  <a:pt x="283222" y="40461"/>
                </a:cubicBezTo>
                <a:cubicBezTo>
                  <a:pt x="229151" y="62090"/>
                  <a:pt x="241834" y="53594"/>
                  <a:pt x="186117" y="64737"/>
                </a:cubicBezTo>
                <a:cubicBezTo>
                  <a:pt x="175212" y="66918"/>
                  <a:pt x="164442" y="69774"/>
                  <a:pt x="153749" y="72829"/>
                </a:cubicBezTo>
                <a:cubicBezTo>
                  <a:pt x="145547" y="75172"/>
                  <a:pt x="137837" y="79248"/>
                  <a:pt x="129473" y="80921"/>
                </a:cubicBezTo>
                <a:cubicBezTo>
                  <a:pt x="110770" y="84662"/>
                  <a:pt x="91710" y="86316"/>
                  <a:pt x="72829" y="89013"/>
                </a:cubicBezTo>
                <a:lnTo>
                  <a:pt x="24277" y="105197"/>
                </a:lnTo>
                <a:lnTo>
                  <a:pt x="0" y="2184850"/>
                </a:lnTo>
                <a:lnTo>
                  <a:pt x="5065615" y="2306230"/>
                </a:lnTo>
                <a:lnTo>
                  <a:pt x="4774301" y="1051965"/>
                </a:lnTo>
                <a:close/>
              </a:path>
            </a:pathLst>
          </a:custGeom>
          <a:solidFill>
            <a:schemeClr val="bg1">
              <a:alpha val="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47" name="Exit text"/>
          <p:cNvSpPr/>
          <p:nvPr/>
        </p:nvSpPr>
        <p:spPr>
          <a:xfrm>
            <a:off x="1475656" y="1016571"/>
            <a:ext cx="6552728" cy="4752528"/>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grpSp>
        <p:nvGrpSpPr>
          <p:cNvPr id="2" name="Currents g"/>
          <p:cNvGrpSpPr>
            <a:grpSpLocks/>
          </p:cNvGrpSpPr>
          <p:nvPr/>
        </p:nvGrpSpPr>
        <p:grpSpPr bwMode="auto">
          <a:xfrm>
            <a:off x="1403350" y="1412875"/>
            <a:ext cx="2879725" cy="1692771"/>
            <a:chOff x="1259632" y="3212976"/>
            <a:chExt cx="2880000" cy="1692612"/>
          </a:xfrm>
        </p:grpSpPr>
        <p:sp>
          <p:nvSpPr>
            <p:cNvPr id="36" name="Current box"/>
            <p:cNvSpPr txBox="1"/>
            <p:nvPr/>
          </p:nvSpPr>
          <p:spPr>
            <a:xfrm>
              <a:off x="1259632" y="3212976"/>
              <a:ext cx="2880000" cy="1692612"/>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Currents</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Danger of being swept away from the edge and into deep, cold water.</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Only enter rivers as part or an organised swimming or activity event with safety cover.</a:t>
              </a:r>
            </a:p>
          </p:txBody>
        </p:sp>
        <p:sp>
          <p:nvSpPr>
            <p:cNvPr id="37" name="current Close"/>
            <p:cNvSpPr/>
            <p:nvPr/>
          </p:nvSpPr>
          <p:spPr>
            <a:xfrm>
              <a:off x="3923711" y="3284407"/>
              <a:ext cx="144477" cy="144448"/>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4" name="Bank g"/>
          <p:cNvGrpSpPr>
            <a:grpSpLocks/>
          </p:cNvGrpSpPr>
          <p:nvPr/>
        </p:nvGrpSpPr>
        <p:grpSpPr bwMode="auto">
          <a:xfrm>
            <a:off x="2549525" y="3794027"/>
            <a:ext cx="2879725" cy="1692771"/>
            <a:chOff x="1259632" y="3212976"/>
            <a:chExt cx="2880000" cy="1692912"/>
          </a:xfrm>
        </p:grpSpPr>
        <p:sp>
          <p:nvSpPr>
            <p:cNvPr id="40" name="bank box"/>
            <p:cNvSpPr txBox="1"/>
            <p:nvPr/>
          </p:nvSpPr>
          <p:spPr>
            <a:xfrm>
              <a:off x="1259632" y="3212976"/>
              <a:ext cx="2880000" cy="1692912"/>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Bank</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Bank may be slippery and may collapse due to erosion.</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Keep yourself, children, and pets away from the edge.</a:t>
              </a:r>
            </a:p>
          </p:txBody>
        </p:sp>
        <p:sp>
          <p:nvSpPr>
            <p:cNvPr id="41" name="bank Close"/>
            <p:cNvSpPr/>
            <p:nvPr/>
          </p:nvSpPr>
          <p:spPr>
            <a:xfrm>
              <a:off x="3923711" y="3284419"/>
              <a:ext cx="144476" cy="144475"/>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5" name="Canal Traffic g"/>
          <p:cNvGrpSpPr>
            <a:grpSpLocks/>
          </p:cNvGrpSpPr>
          <p:nvPr/>
        </p:nvGrpSpPr>
        <p:grpSpPr bwMode="auto">
          <a:xfrm>
            <a:off x="1547813" y="3105150"/>
            <a:ext cx="2879725" cy="1854354"/>
            <a:chOff x="1259632" y="3212976"/>
            <a:chExt cx="2880000" cy="1854101"/>
          </a:xfrm>
        </p:grpSpPr>
        <p:sp>
          <p:nvSpPr>
            <p:cNvPr id="14" name="Canaltraf box"/>
            <p:cNvSpPr txBox="1"/>
            <p:nvPr/>
          </p:nvSpPr>
          <p:spPr>
            <a:xfrm>
              <a:off x="1259632" y="3212976"/>
              <a:ext cx="2880000" cy="1854101"/>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Canal Traffic</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Danger of being hit by boats if you fall in.</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If you do fall in, swim directly towards the bank and climb out. If you can’t climb out shout and signal for help, and to make boat aware of your presence.</a:t>
              </a:r>
              <a:endParaRPr lang="en-GB" sz="1200" b="1" u="sng" dirty="0">
                <a:cs typeface="Arial" pitchFamily="34" charset="0"/>
              </a:endParaRPr>
            </a:p>
          </p:txBody>
        </p:sp>
        <p:sp>
          <p:nvSpPr>
            <p:cNvPr id="19" name="Canaltraf Close"/>
            <p:cNvSpPr/>
            <p:nvPr/>
          </p:nvSpPr>
          <p:spPr>
            <a:xfrm>
              <a:off x="3923711" y="3284404"/>
              <a:ext cx="144476" cy="144442"/>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35" name="Title 1"/>
          <p:cNvSpPr txBox="1">
            <a:spLocks/>
          </p:cNvSpPr>
          <p:nvPr/>
        </p:nvSpPr>
        <p:spPr>
          <a:xfrm>
            <a:off x="0" y="27072"/>
            <a:ext cx="7129462" cy="574675"/>
          </a:xfrm>
          <a:prstGeom prst="rect">
            <a:avLst/>
          </a:prstGeom>
        </p:spPr>
        <p:txBody>
          <a:bodyPr anchor="ctr"/>
          <a:lstStyle/>
          <a:p>
            <a:pPr eaLnBrk="1" fontAlgn="auto" hangingPunct="1">
              <a:spcAft>
                <a:spcPts val="0"/>
              </a:spcAft>
              <a:defRPr/>
            </a:pPr>
            <a:r>
              <a:rPr lang="en-GB" sz="4000" dirty="0">
                <a:solidFill>
                  <a:schemeClr val="tx2">
                    <a:lumMod val="75000"/>
                  </a:schemeClr>
                </a:solidFill>
                <a:ea typeface="+mj-ea"/>
                <a:cs typeface="Arial" pitchFamily="34" charset="0"/>
              </a:rPr>
              <a:t>Canal</a:t>
            </a:r>
          </a:p>
        </p:txBody>
      </p:sp>
      <p:sp>
        <p:nvSpPr>
          <p:cNvPr id="39" name="Rectangle 38">
            <a:hlinkClick r:id="rId4" action="ppaction://hlinksldjump" highlightClick="1"/>
          </p:cNvPr>
          <p:cNvSpPr/>
          <p:nvPr/>
        </p:nvSpPr>
        <p:spPr>
          <a:xfrm>
            <a:off x="3995004" y="6453336"/>
            <a:ext cx="1116124" cy="360000"/>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Reset</a:t>
            </a:r>
          </a:p>
        </p:txBody>
      </p:sp>
      <p:grpSp>
        <p:nvGrpSpPr>
          <p:cNvPr id="6" name="Bridge g"/>
          <p:cNvGrpSpPr>
            <a:grpSpLocks/>
          </p:cNvGrpSpPr>
          <p:nvPr/>
        </p:nvGrpSpPr>
        <p:grpSpPr bwMode="auto">
          <a:xfrm>
            <a:off x="4211638" y="3357564"/>
            <a:ext cx="2879725" cy="1854354"/>
            <a:chOff x="3275856" y="2852935"/>
            <a:chExt cx="2880000" cy="1855369"/>
          </a:xfrm>
        </p:grpSpPr>
        <p:sp>
          <p:nvSpPr>
            <p:cNvPr id="25" name="Bridge box"/>
            <p:cNvSpPr txBox="1"/>
            <p:nvPr/>
          </p:nvSpPr>
          <p:spPr>
            <a:xfrm>
              <a:off x="3275856" y="2852935"/>
              <a:ext cx="2880000" cy="1855369"/>
            </a:xfrm>
            <a:prstGeom prst="rect">
              <a:avLst/>
            </a:prstGeom>
            <a:solidFill>
              <a:schemeClr val="bg1"/>
            </a:solidFill>
            <a:ln w="15875">
              <a:solidFill>
                <a:schemeClr val="tx1"/>
              </a:solidFill>
            </a:ln>
          </p:spPr>
          <p:txBody>
            <a:bodyPr>
              <a:spAutoFit/>
            </a:bodyPr>
            <a:lstStyle/>
            <a:p>
              <a:pPr eaLnBrk="1" fontAlgn="auto" hangingPunct="1">
                <a:spcBef>
                  <a:spcPts val="0"/>
                </a:spcBef>
                <a:spcAft>
                  <a:spcPts val="0"/>
                </a:spcAft>
                <a:defRPr/>
              </a:pPr>
              <a:r>
                <a:rPr lang="en-GB" b="1" dirty="0">
                  <a:cs typeface="Arial" pitchFamily="34" charset="0"/>
                </a:rPr>
                <a:t>Bridge</a:t>
              </a:r>
            </a:p>
            <a:p>
              <a:pPr eaLnBrk="1" fontAlgn="auto" hangingPunct="1">
                <a:spcBef>
                  <a:spcPts val="0"/>
                </a:spcBef>
                <a:spcAft>
                  <a:spcPts val="0"/>
                </a:spcAft>
                <a:defRPr/>
              </a:pPr>
              <a:endParaRPr lang="en-GB" sz="800" dirty="0">
                <a:cs typeface="Arial" pitchFamily="34" charset="0"/>
              </a:endParaRPr>
            </a:p>
            <a:p>
              <a:pPr eaLnBrk="1" fontAlgn="auto" hangingPunct="1">
                <a:spcBef>
                  <a:spcPts val="0"/>
                </a:spcBef>
                <a:spcAft>
                  <a:spcPts val="0"/>
                </a:spcAft>
                <a:defRPr/>
              </a:pPr>
              <a:r>
                <a:rPr lang="en-GB" sz="1200" b="1" u="sng" dirty="0">
                  <a:cs typeface="Arial" pitchFamily="34" charset="0"/>
                </a:rPr>
                <a:t>Risk:</a:t>
              </a:r>
            </a:p>
            <a:p>
              <a:pPr eaLnBrk="1" fontAlgn="auto" hangingPunct="1">
                <a:spcBef>
                  <a:spcPts val="0"/>
                </a:spcBef>
                <a:spcAft>
                  <a:spcPts val="0"/>
                </a:spcAft>
                <a:defRPr/>
              </a:pPr>
              <a:r>
                <a:rPr lang="en-GB" sz="1050" dirty="0">
                  <a:cs typeface="Arial" pitchFamily="34" charset="0"/>
                </a:rPr>
                <a:t>Danger of broken legs and/or spinal injury from falling or jumping from bridge.</a:t>
              </a:r>
            </a:p>
            <a:p>
              <a:pPr eaLnBrk="1" fontAlgn="auto" hangingPunct="1">
                <a:spcBef>
                  <a:spcPts val="0"/>
                </a:spcBef>
                <a:spcAft>
                  <a:spcPts val="0"/>
                </a:spcAft>
                <a:defRPr/>
              </a:pPr>
              <a:endParaRPr lang="en-GB" sz="1200" b="1" u="sng" dirty="0">
                <a:cs typeface="Arial" pitchFamily="34" charset="0"/>
              </a:endParaRPr>
            </a:p>
            <a:p>
              <a:pPr eaLnBrk="1" fontAlgn="auto" hangingPunct="1">
                <a:spcBef>
                  <a:spcPts val="0"/>
                </a:spcBef>
                <a:spcAft>
                  <a:spcPts val="0"/>
                </a:spcAft>
                <a:defRPr/>
              </a:pPr>
              <a:r>
                <a:rPr lang="en-GB" sz="1200" b="1" u="sng" dirty="0">
                  <a:cs typeface="Arial" pitchFamily="34" charset="0"/>
                </a:rPr>
                <a:t>Precautions:</a:t>
              </a:r>
            </a:p>
            <a:p>
              <a:pPr eaLnBrk="1" fontAlgn="auto" hangingPunct="1">
                <a:spcBef>
                  <a:spcPts val="0"/>
                </a:spcBef>
                <a:spcAft>
                  <a:spcPts val="0"/>
                </a:spcAft>
                <a:defRPr/>
              </a:pPr>
              <a:r>
                <a:rPr lang="en-GB" sz="1050" dirty="0">
                  <a:cs typeface="Arial" pitchFamily="34" charset="0"/>
                </a:rPr>
                <a:t>Don’t lean over the side of the railings, and don’t jump from bridges.</a:t>
              </a:r>
            </a:p>
            <a:p>
              <a:pPr eaLnBrk="1" fontAlgn="auto" hangingPunct="1">
                <a:spcBef>
                  <a:spcPts val="0"/>
                </a:spcBef>
                <a:spcAft>
                  <a:spcPts val="0"/>
                </a:spcAft>
                <a:defRPr/>
              </a:pPr>
              <a:endParaRPr lang="en-GB" sz="1050" dirty="0">
                <a:cs typeface="Arial" pitchFamily="34" charset="0"/>
              </a:endParaRPr>
            </a:p>
          </p:txBody>
        </p:sp>
        <p:sp>
          <p:nvSpPr>
            <p:cNvPr id="26" name="Bridge close"/>
            <p:cNvSpPr/>
            <p:nvPr/>
          </p:nvSpPr>
          <p:spPr>
            <a:xfrm>
              <a:off x="5939935" y="2924411"/>
              <a:ext cx="144476" cy="144542"/>
            </a:xfrm>
            <a:prstGeom prst="flowChartSummingJunction">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55" name="Rectangle 54">
            <a:hlinkClick r:id="" action="ppaction://hlinkshowjump?jump=endshow" highlightClick="1"/>
          </p:cNvPr>
          <p:cNvSpPr/>
          <p:nvPr/>
        </p:nvSpPr>
        <p:spPr>
          <a:xfrm>
            <a:off x="8351088" y="6329019"/>
            <a:ext cx="665692" cy="3600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Exit</a:t>
            </a:r>
            <a:endParaRPr lang="en-GB" b="1" dirty="0">
              <a:solidFill>
                <a:srgbClr val="0098D9"/>
              </a:solidFill>
              <a:latin typeface="Arial Narrow" pitchFamily="34" charset="0"/>
              <a:cs typeface="Arial" pitchFamily="34" charset="0"/>
            </a:endParaRPr>
          </a:p>
        </p:txBody>
      </p:sp>
      <p:sp>
        <p:nvSpPr>
          <p:cNvPr id="57" name="Rectangle 56">
            <a:hlinkClick r:id="" action="ppaction://noaction" highlightClick="1"/>
          </p:cNvPr>
          <p:cNvSpPr/>
          <p:nvPr/>
        </p:nvSpPr>
        <p:spPr>
          <a:xfrm>
            <a:off x="3849705" y="6038588"/>
            <a:ext cx="1440160" cy="360000"/>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Reveal</a:t>
            </a:r>
            <a:r>
              <a:rPr lang="en-GB" sz="1600" dirty="0">
                <a:solidFill>
                  <a:schemeClr val="bg1"/>
                </a:solidFill>
                <a:latin typeface="Arial" pitchFamily="34" charset="0"/>
                <a:cs typeface="Arial" pitchFamily="34" charset="0"/>
              </a:rPr>
              <a:t> </a:t>
            </a:r>
            <a:r>
              <a:rPr lang="en-GB" sz="1600" b="1" dirty="0">
                <a:solidFill>
                  <a:srgbClr val="0098D9"/>
                </a:solidFill>
                <a:latin typeface="Arial Narrow" pitchFamily="34" charset="0"/>
                <a:cs typeface="Arial" pitchFamily="34" charset="0"/>
              </a:rPr>
              <a:t>All</a:t>
            </a:r>
          </a:p>
        </p:txBody>
      </p:sp>
      <p:sp>
        <p:nvSpPr>
          <p:cNvPr id="56" name="Left Arrow 55">
            <a:hlinkClick r:id="rId5" action="ppaction://hlinksldjump" highlightClick="1"/>
          </p:cNvPr>
          <p:cNvSpPr/>
          <p:nvPr/>
        </p:nvSpPr>
        <p:spPr>
          <a:xfrm>
            <a:off x="7389313" y="6264123"/>
            <a:ext cx="855095" cy="495055"/>
          </a:xfrm>
          <a:prstGeom prst="leftArrow">
            <a:avLst>
              <a:gd name="adj1" fmla="val 74715"/>
              <a:gd name="adj2" fmla="val 58342"/>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Menu</a:t>
            </a:r>
            <a:endParaRPr lang="en-GB" sz="1400" b="1" dirty="0">
              <a:solidFill>
                <a:srgbClr val="0098D9"/>
              </a:solidFill>
              <a:latin typeface="Arial Narrow" pitchFamily="34" charset="0"/>
              <a:cs typeface="Arial" pitchFamily="34" charset="0"/>
            </a:endParaRPr>
          </a:p>
        </p:txBody>
      </p:sp>
    </p:spTree>
    <p:extLst>
      <p:ext uri="{BB962C8B-B14F-4D97-AF65-F5344CB8AC3E}">
        <p14:creationId xmlns:p14="http://schemas.microsoft.com/office/powerpoint/2010/main" val="424439568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3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61" restart="whenNotActive" fill="hold" evtFilter="cancelBubble" nodeType="interactiveSeq">
                <p:stCondLst>
                  <p:cond evt="onClick" delay="0">
                    <p:tgtEl>
                      <p:spTgt spid="43"/>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72" restart="whenNotActive" fill="hold" evtFilter="cancelBubble" nodeType="interactiveSeq">
                <p:stCondLst>
                  <p:cond evt="onClick" delay="0">
                    <p:tgtEl>
                      <p:spTgt spid="2"/>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exit" presetSubtype="0" fill="hold" nodeType="clickEffect">
                                  <p:stCondLst>
                                    <p:cond delay="0"/>
                                  </p:stCondLst>
                                  <p:childTnLst>
                                    <p:set>
                                      <p:cBhvr>
                                        <p:cTn id="76" dur="1" fill="hold">
                                          <p:stCondLst>
                                            <p:cond delay="0"/>
                                          </p:stCondLst>
                                        </p:cTn>
                                        <p:tgtEl>
                                          <p:spTgt spid="2"/>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9" restart="whenNotActive" fill="hold" evtFilter="cancelBubble" nodeType="interactiveSeq">
                <p:stCondLst>
                  <p:cond evt="onClick" delay="0">
                    <p:tgtEl>
                      <p:spTgt spid="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 presetClass="exit" presetSubtype="0" fill="hold" nodeType="clickEffect">
                                  <p:stCondLst>
                                    <p:cond delay="0"/>
                                  </p:stCondLst>
                                  <p:childTnLst>
                                    <p:set>
                                      <p:cBhvr>
                                        <p:cTn id="83" dur="1" fill="hold">
                                          <p:stCondLst>
                                            <p:cond delay="0"/>
                                          </p:stCondLst>
                                        </p:cTn>
                                        <p:tgtEl>
                                          <p:spTgt spid="4"/>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6" restart="whenNotActive" fill="hold" evtFilter="cancelBubble" nodeType="interactiveSeq">
                <p:stCondLst>
                  <p:cond evt="onClick" delay="0">
                    <p:tgtEl>
                      <p:spTgt spid="6"/>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 presetClass="exit" presetSubtype="0" fill="hold" nodeType="click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93" restart="whenNotActive" fill="hold" evtFilter="cancelBubble" nodeType="interactiveSeq">
                <p:stCondLst>
                  <p:cond evt="onClick" delay="0">
                    <p:tgtEl>
                      <p:spTgt spid="5"/>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1" presetClass="exit" presetSubtype="0" fill="hold" nodeType="clickEffect">
                                  <p:stCondLst>
                                    <p:cond delay="0"/>
                                  </p:stCondLst>
                                  <p:childTnLst>
                                    <p:set>
                                      <p:cBhvr>
                                        <p:cTn id="97" dur="1" fill="hold">
                                          <p:stCondLst>
                                            <p:cond delay="0"/>
                                          </p:stCondLst>
                                        </p:cTn>
                                        <p:tgtEl>
                                          <p:spTgt spid="5"/>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0" restart="whenNotActive" fill="hold" evtFilter="cancelBubble" nodeType="interactiveSeq">
                <p:stCondLst>
                  <p:cond evt="onClick" delay="0">
                    <p:tgtEl>
                      <p:spTgt spid="45"/>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1" presetClass="exit" presetSubtype="0" fill="hold" grpId="0" nodeType="clickEffect">
                                  <p:stCondLst>
                                    <p:cond delay="0"/>
                                  </p:stCondLst>
                                  <p:childTnLst>
                                    <p:set>
                                      <p:cBhvr>
                                        <p:cTn id="104" dur="1" fill="hold">
                                          <p:stCondLst>
                                            <p:cond delay="0"/>
                                          </p:stCondLst>
                                        </p:cTn>
                                        <p:tgtEl>
                                          <p:spTgt spid="45"/>
                                        </p:tgtEl>
                                        <p:attrNameLst>
                                          <p:attrName>style.visibility</p:attrName>
                                        </p:attrNameLst>
                                      </p:cBhvr>
                                      <p:to>
                                        <p:strVal val="hidden"/>
                                      </p:to>
                                    </p:set>
                                  </p:childTnLst>
                                </p:cTn>
                              </p:par>
                            </p:childTnLst>
                          </p:cTn>
                        </p:par>
                        <p:par>
                          <p:cTn id="105" fill="hold" nodeType="afterGroup">
                            <p:stCondLst>
                              <p:cond delay="0"/>
                            </p:stCondLst>
                            <p:childTnLst>
                              <p:par>
                                <p:cTn id="106" presetID="1" presetClass="entr" presetSubtype="0" fill="hold" grpId="1" nodeType="afterEffect">
                                  <p:stCondLst>
                                    <p:cond delay="0"/>
                                  </p:stCondLst>
                                  <p:childTnLst>
                                    <p:set>
                                      <p:cBhvr>
                                        <p:cTn id="107"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108" restart="whenNotActive" fill="hold" evtFilter="cancelBubble" nodeType="interactiveSeq">
                <p:stCondLst>
                  <p:cond evt="onClick" delay="0">
                    <p:tgtEl>
                      <p:spTgt spid="47"/>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 presetClass="exit" presetSubtype="0" fill="hold" nodeType="withEffect">
                                  <p:stCondLst>
                                    <p:cond delay="0"/>
                                  </p:stCondLst>
                                  <p:childTnLst>
                                    <p:set>
                                      <p:cBhvr>
                                        <p:cTn id="112" dur="1" fill="hold">
                                          <p:stCondLst>
                                            <p:cond delay="0"/>
                                          </p:stCondLst>
                                        </p:cTn>
                                        <p:tgtEl>
                                          <p:spTgt spid="47"/>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5"/>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4"/>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2"/>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1" restart="whenNotActive" fill="hold" evtFilter="cancelBubble" nodeType="interactiveSeq">
                <p:stCondLst>
                  <p:cond evt="onClick" delay="0">
                    <p:tgtEl>
                      <p:spTgt spid="57"/>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 presetClass="entr" presetSubtype="0" fill="hold" grpId="2" nodeType="withEffect">
                                  <p:stCondLst>
                                    <p:cond delay="0"/>
                                  </p:stCondLst>
                                  <p:childTnLst>
                                    <p:set>
                                      <p:cBhvr>
                                        <p:cTn id="125" dur="1" fill="hold">
                                          <p:stCondLst>
                                            <p:cond delay="0"/>
                                          </p:stCondLst>
                                        </p:cTn>
                                        <p:tgtEl>
                                          <p:spTgt spid="22"/>
                                        </p:tgtEl>
                                        <p:attrNameLst>
                                          <p:attrName>style.visibility</p:attrName>
                                        </p:attrNameLst>
                                      </p:cBhvr>
                                      <p:to>
                                        <p:strVal val="visible"/>
                                      </p:to>
                                    </p:set>
                                  </p:childTnLst>
                                </p:cTn>
                              </p:par>
                              <p:par>
                                <p:cTn id="126" presetID="1" presetClass="entr" presetSubtype="0" fill="hold" grpId="1" nodeType="withEffect">
                                  <p:stCondLst>
                                    <p:cond delay="0"/>
                                  </p:stCondLst>
                                  <p:childTnLst>
                                    <p:set>
                                      <p:cBhvr>
                                        <p:cTn id="127" dur="1" fill="hold">
                                          <p:stCondLst>
                                            <p:cond delay="0"/>
                                          </p:stCondLst>
                                        </p:cTn>
                                        <p:tgtEl>
                                          <p:spTgt spid="34"/>
                                        </p:tgtEl>
                                        <p:attrNameLst>
                                          <p:attrName>style.visibility</p:attrName>
                                        </p:attrNameLst>
                                      </p:cBhvr>
                                      <p:to>
                                        <p:strVal val="visible"/>
                                      </p:to>
                                    </p:set>
                                  </p:childTnLst>
                                </p:cTn>
                              </p:par>
                              <p:par>
                                <p:cTn id="128" presetID="1" presetClass="entr" presetSubtype="0" fill="hold" grpId="1" nodeType="withEffect">
                                  <p:stCondLst>
                                    <p:cond delay="0"/>
                                  </p:stCondLst>
                                  <p:childTnLst>
                                    <p:set>
                                      <p:cBhvr>
                                        <p:cTn id="129" dur="1" fill="hold">
                                          <p:stCondLst>
                                            <p:cond delay="0"/>
                                          </p:stCondLst>
                                        </p:cTn>
                                        <p:tgtEl>
                                          <p:spTgt spid="27"/>
                                        </p:tgtEl>
                                        <p:attrNameLst>
                                          <p:attrName>style.visibility</p:attrName>
                                        </p:attrNameLst>
                                      </p:cBhvr>
                                      <p:to>
                                        <p:strVal val="visible"/>
                                      </p:to>
                                    </p:set>
                                  </p:childTnLst>
                                </p:cTn>
                              </p:par>
                              <p:par>
                                <p:cTn id="130" presetID="1" presetClass="entr" presetSubtype="0" fill="hold" grpId="1" nodeType="withEffect">
                                  <p:stCondLst>
                                    <p:cond delay="0"/>
                                  </p:stCondLst>
                                  <p:childTnLst>
                                    <p:set>
                                      <p:cBhvr>
                                        <p:cTn id="131" dur="1" fill="hold">
                                          <p:stCondLst>
                                            <p:cond delay="0"/>
                                          </p:stCondLst>
                                        </p:cTn>
                                        <p:tgtEl>
                                          <p:spTgt spid="44"/>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16"/>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15"/>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24"/>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childTnLst>
        </p:cTn>
      </p:par>
    </p:tnLst>
    <p:bldLst>
      <p:bldP spid="22" grpId="0"/>
      <p:bldP spid="22" grpId="1"/>
      <p:bldP spid="22" grpId="2"/>
      <p:bldP spid="27" grpId="0"/>
      <p:bldP spid="27" grpId="1"/>
      <p:bldP spid="34" grpId="0"/>
      <p:bldP spid="34" grpId="1"/>
      <p:bldP spid="44" grpId="0"/>
      <p:bldP spid="44" grpId="1"/>
      <p:bldP spid="45" grpId="0" animBg="1"/>
      <p:bldP spid="45"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K:\HR\Graduate Project Area\Community Project 2012\Production\Public Domain Photos\Lake 02.jpg"/>
          <p:cNvPicPr>
            <a:picLocks noChangeAspect="1" noChangeArrowheads="1"/>
          </p:cNvPicPr>
          <p:nvPr/>
        </p:nvPicPr>
        <p:blipFill>
          <a:blip r:embed="rId3" cstate="email">
            <a:lum/>
          </a:blip>
          <a:srcRect/>
          <a:stretch>
            <a:fillRect/>
          </a:stretch>
        </p:blipFill>
        <p:spPr bwMode="auto">
          <a:xfrm>
            <a:off x="1331640" y="908720"/>
            <a:ext cx="6480720"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1" name="Dangers"/>
          <p:cNvSpPr txBox="1">
            <a:spLocks noChangeArrowheads="1"/>
          </p:cNvSpPr>
          <p:nvPr/>
        </p:nvSpPr>
        <p:spPr bwMode="auto">
          <a:xfrm>
            <a:off x="71438" y="981075"/>
            <a:ext cx="1044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u="sng">
                <a:solidFill>
                  <a:srgbClr val="002060"/>
                </a:solidFill>
                <a:latin typeface="Arial" panose="020B0604020202020204" pitchFamily="34" charset="0"/>
                <a:cs typeface="Arial" panose="020B0604020202020204" pitchFamily="34" charset="0"/>
              </a:rPr>
              <a:t>Hazards:</a:t>
            </a:r>
          </a:p>
          <a:p>
            <a:pPr eaLnBrk="1" hangingPunct="1">
              <a:spcBef>
                <a:spcPct val="0"/>
              </a:spcBef>
              <a:buFontTx/>
              <a:buNone/>
            </a:pPr>
            <a:r>
              <a:rPr lang="en-GB" altLang="en-US" sz="1600">
                <a:solidFill>
                  <a:srgbClr val="002060"/>
                </a:solidFill>
                <a:latin typeface="Arial" panose="020B0604020202020204" pitchFamily="34" charset="0"/>
                <a:cs typeface="Arial" panose="020B0604020202020204" pitchFamily="34" charset="0"/>
              </a:rPr>
              <a:t>4 to find!</a:t>
            </a:r>
            <a:endParaRPr lang="en-GB" altLang="en-US" sz="2000">
              <a:solidFill>
                <a:srgbClr val="002060"/>
              </a:solidFill>
              <a:latin typeface="Arial" panose="020B0604020202020204" pitchFamily="34" charset="0"/>
              <a:cs typeface="Arial" panose="020B0604020202020204" pitchFamily="34" charset="0"/>
            </a:endParaRPr>
          </a:p>
        </p:txBody>
      </p:sp>
      <p:sp>
        <p:nvSpPr>
          <p:cNvPr id="49" name="Mask"/>
          <p:cNvSpPr/>
          <p:nvPr/>
        </p:nvSpPr>
        <p:spPr>
          <a:xfrm>
            <a:off x="1714500" y="908050"/>
            <a:ext cx="6097588" cy="4878388"/>
          </a:xfrm>
          <a:prstGeom prst="rect">
            <a:avLst/>
          </a:prstGeom>
          <a:solidFill>
            <a:srgbClr val="00B0F0">
              <a:alpha val="0"/>
            </a:srgb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4" name="Veg trig"/>
          <p:cNvSpPr/>
          <p:nvPr/>
        </p:nvSpPr>
        <p:spPr>
          <a:xfrm>
            <a:off x="4468813" y="5148263"/>
            <a:ext cx="2182812" cy="757237"/>
          </a:xfrm>
          <a:custGeom>
            <a:avLst/>
            <a:gdLst>
              <a:gd name="connsiteX0" fmla="*/ 13526 w 1915370"/>
              <a:gd name="connsiteY0" fmla="*/ 530244 h 532949"/>
              <a:gd name="connsiteX1" fmla="*/ 1915370 w 1915370"/>
              <a:gd name="connsiteY1" fmla="*/ 532949 h 532949"/>
              <a:gd name="connsiteX2" fmla="*/ 1904549 w 1915370"/>
              <a:gd name="connsiteY2" fmla="*/ 205605 h 532949"/>
              <a:gd name="connsiteX3" fmla="*/ 1858558 w 1915370"/>
              <a:gd name="connsiteY3" fmla="*/ 167731 h 532949"/>
              <a:gd name="connsiteX4" fmla="*/ 1820684 w 1915370"/>
              <a:gd name="connsiteY4" fmla="*/ 162320 h 532949"/>
              <a:gd name="connsiteX5" fmla="*/ 1788220 w 1915370"/>
              <a:gd name="connsiteY5" fmla="*/ 140677 h 532949"/>
              <a:gd name="connsiteX6" fmla="*/ 1753051 w 1915370"/>
              <a:gd name="connsiteY6" fmla="*/ 132561 h 532949"/>
              <a:gd name="connsiteX7" fmla="*/ 1712471 w 1915370"/>
              <a:gd name="connsiteY7" fmla="*/ 119035 h 532949"/>
              <a:gd name="connsiteX8" fmla="*/ 1658364 w 1915370"/>
              <a:gd name="connsiteY8" fmla="*/ 110919 h 532949"/>
              <a:gd name="connsiteX9" fmla="*/ 1571794 w 1915370"/>
              <a:gd name="connsiteY9" fmla="*/ 100097 h 532949"/>
              <a:gd name="connsiteX10" fmla="*/ 1544740 w 1915370"/>
              <a:gd name="connsiteY10" fmla="*/ 89276 h 532949"/>
              <a:gd name="connsiteX11" fmla="*/ 1517687 w 1915370"/>
              <a:gd name="connsiteY11" fmla="*/ 75749 h 532949"/>
              <a:gd name="connsiteX12" fmla="*/ 1487929 w 1915370"/>
              <a:gd name="connsiteY12" fmla="*/ 64928 h 532949"/>
              <a:gd name="connsiteX13" fmla="*/ 1460875 w 1915370"/>
              <a:gd name="connsiteY13" fmla="*/ 45991 h 532949"/>
              <a:gd name="connsiteX14" fmla="*/ 1450054 w 1915370"/>
              <a:gd name="connsiteY14" fmla="*/ 35170 h 532949"/>
              <a:gd name="connsiteX15" fmla="*/ 1450054 w 1915370"/>
              <a:gd name="connsiteY15" fmla="*/ 35170 h 532949"/>
              <a:gd name="connsiteX16" fmla="*/ 1398653 w 1915370"/>
              <a:gd name="connsiteY16" fmla="*/ 8116 h 532949"/>
              <a:gd name="connsiteX17" fmla="*/ 1325609 w 1915370"/>
              <a:gd name="connsiteY17" fmla="*/ 2706 h 532949"/>
              <a:gd name="connsiteX18" fmla="*/ 1285029 w 1915370"/>
              <a:gd name="connsiteY18" fmla="*/ 2706 h 532949"/>
              <a:gd name="connsiteX19" fmla="*/ 1249860 w 1915370"/>
              <a:gd name="connsiteY19" fmla="*/ 2706 h 532949"/>
              <a:gd name="connsiteX20" fmla="*/ 1228217 w 1915370"/>
              <a:gd name="connsiteY20" fmla="*/ 0 h 532949"/>
              <a:gd name="connsiteX21" fmla="*/ 1176816 w 1915370"/>
              <a:gd name="connsiteY21" fmla="*/ 0 h 532949"/>
              <a:gd name="connsiteX22" fmla="*/ 1152468 w 1915370"/>
              <a:gd name="connsiteY22" fmla="*/ 0 h 532949"/>
              <a:gd name="connsiteX23" fmla="*/ 1128120 w 1915370"/>
              <a:gd name="connsiteY23" fmla="*/ 0 h 532949"/>
              <a:gd name="connsiteX24" fmla="*/ 1103772 w 1915370"/>
              <a:gd name="connsiteY24" fmla="*/ 0 h 532949"/>
              <a:gd name="connsiteX25" fmla="*/ 1074014 w 1915370"/>
              <a:gd name="connsiteY25" fmla="*/ 0 h 532949"/>
              <a:gd name="connsiteX26" fmla="*/ 1057782 w 1915370"/>
              <a:gd name="connsiteY26" fmla="*/ 0 h 532949"/>
              <a:gd name="connsiteX27" fmla="*/ 1017202 w 1915370"/>
              <a:gd name="connsiteY27" fmla="*/ 5411 h 532949"/>
              <a:gd name="connsiteX28" fmla="*/ 990149 w 1915370"/>
              <a:gd name="connsiteY28" fmla="*/ 8116 h 532949"/>
              <a:gd name="connsiteX29" fmla="*/ 957685 w 1915370"/>
              <a:gd name="connsiteY29" fmla="*/ 8116 h 532949"/>
              <a:gd name="connsiteX30" fmla="*/ 927926 w 1915370"/>
              <a:gd name="connsiteY30" fmla="*/ 5411 h 532949"/>
              <a:gd name="connsiteX31" fmla="*/ 895462 w 1915370"/>
              <a:gd name="connsiteY31" fmla="*/ 5411 h 532949"/>
              <a:gd name="connsiteX32" fmla="*/ 868409 w 1915370"/>
              <a:gd name="connsiteY32" fmla="*/ 2706 h 532949"/>
              <a:gd name="connsiteX33" fmla="*/ 838651 w 1915370"/>
              <a:gd name="connsiteY33" fmla="*/ 5411 h 532949"/>
              <a:gd name="connsiteX34" fmla="*/ 819713 w 1915370"/>
              <a:gd name="connsiteY34" fmla="*/ 8116 h 532949"/>
              <a:gd name="connsiteX35" fmla="*/ 800776 w 1915370"/>
              <a:gd name="connsiteY35" fmla="*/ 8116 h 532949"/>
              <a:gd name="connsiteX36" fmla="*/ 787249 w 1915370"/>
              <a:gd name="connsiteY36" fmla="*/ 8116 h 532949"/>
              <a:gd name="connsiteX37" fmla="*/ 754785 w 1915370"/>
              <a:gd name="connsiteY37" fmla="*/ 27054 h 532949"/>
              <a:gd name="connsiteX38" fmla="*/ 730438 w 1915370"/>
              <a:gd name="connsiteY38" fmla="*/ 43286 h 532949"/>
              <a:gd name="connsiteX39" fmla="*/ 714206 w 1915370"/>
              <a:gd name="connsiteY39" fmla="*/ 51402 h 532949"/>
              <a:gd name="connsiteX40" fmla="*/ 673626 w 1915370"/>
              <a:gd name="connsiteY40" fmla="*/ 91981 h 532949"/>
              <a:gd name="connsiteX41" fmla="*/ 668215 w 1915370"/>
              <a:gd name="connsiteY41" fmla="*/ 102803 h 532949"/>
              <a:gd name="connsiteX42" fmla="*/ 662804 w 1915370"/>
              <a:gd name="connsiteY42" fmla="*/ 143383 h 532949"/>
              <a:gd name="connsiteX43" fmla="*/ 662804 w 1915370"/>
              <a:gd name="connsiteY43" fmla="*/ 189373 h 532949"/>
              <a:gd name="connsiteX44" fmla="*/ 662804 w 1915370"/>
              <a:gd name="connsiteY44" fmla="*/ 189373 h 532949"/>
              <a:gd name="connsiteX45" fmla="*/ 668215 w 1915370"/>
              <a:gd name="connsiteY45" fmla="*/ 213721 h 532949"/>
              <a:gd name="connsiteX46" fmla="*/ 670920 w 1915370"/>
              <a:gd name="connsiteY46" fmla="*/ 235364 h 532949"/>
              <a:gd name="connsiteX47" fmla="*/ 670920 w 1915370"/>
              <a:gd name="connsiteY47" fmla="*/ 273238 h 532949"/>
              <a:gd name="connsiteX48" fmla="*/ 660099 w 1915370"/>
              <a:gd name="connsiteY48" fmla="*/ 300291 h 532949"/>
              <a:gd name="connsiteX49" fmla="*/ 633046 w 1915370"/>
              <a:gd name="connsiteY49" fmla="*/ 321934 h 532949"/>
              <a:gd name="connsiteX50" fmla="*/ 605993 w 1915370"/>
              <a:gd name="connsiteY50" fmla="*/ 330050 h 532949"/>
              <a:gd name="connsiteX51" fmla="*/ 562707 w 1915370"/>
              <a:gd name="connsiteY51" fmla="*/ 324639 h 532949"/>
              <a:gd name="connsiteX52" fmla="*/ 524833 w 1915370"/>
              <a:gd name="connsiteY52" fmla="*/ 308407 h 532949"/>
              <a:gd name="connsiteX53" fmla="*/ 492369 w 1915370"/>
              <a:gd name="connsiteY53" fmla="*/ 289470 h 532949"/>
              <a:gd name="connsiteX54" fmla="*/ 459905 w 1915370"/>
              <a:gd name="connsiteY54" fmla="*/ 267828 h 532949"/>
              <a:gd name="connsiteX55" fmla="*/ 427441 w 1915370"/>
              <a:gd name="connsiteY55" fmla="*/ 259712 h 532949"/>
              <a:gd name="connsiteX56" fmla="*/ 411209 w 1915370"/>
              <a:gd name="connsiteY56" fmla="*/ 257006 h 532949"/>
              <a:gd name="connsiteX57" fmla="*/ 348987 w 1915370"/>
              <a:gd name="connsiteY57" fmla="*/ 259712 h 532949"/>
              <a:gd name="connsiteX58" fmla="*/ 338165 w 1915370"/>
              <a:gd name="connsiteY58" fmla="*/ 259712 h 532949"/>
              <a:gd name="connsiteX59" fmla="*/ 265122 w 1915370"/>
              <a:gd name="connsiteY59" fmla="*/ 273238 h 532949"/>
              <a:gd name="connsiteX60" fmla="*/ 221836 w 1915370"/>
              <a:gd name="connsiteY60" fmla="*/ 278649 h 532949"/>
              <a:gd name="connsiteX61" fmla="*/ 200194 w 1915370"/>
              <a:gd name="connsiteY61" fmla="*/ 289470 h 532949"/>
              <a:gd name="connsiteX62" fmla="*/ 154203 w 1915370"/>
              <a:gd name="connsiteY62" fmla="*/ 316523 h 532949"/>
              <a:gd name="connsiteX63" fmla="*/ 129855 w 1915370"/>
              <a:gd name="connsiteY63" fmla="*/ 330050 h 532949"/>
              <a:gd name="connsiteX64" fmla="*/ 110918 w 1915370"/>
              <a:gd name="connsiteY64" fmla="*/ 335461 h 532949"/>
              <a:gd name="connsiteX65" fmla="*/ 89275 w 1915370"/>
              <a:gd name="connsiteY65" fmla="*/ 343577 h 532949"/>
              <a:gd name="connsiteX66" fmla="*/ 67633 w 1915370"/>
              <a:gd name="connsiteY66" fmla="*/ 357103 h 532949"/>
              <a:gd name="connsiteX67" fmla="*/ 43285 w 1915370"/>
              <a:gd name="connsiteY67" fmla="*/ 378746 h 532949"/>
              <a:gd name="connsiteX68" fmla="*/ 40580 w 1915370"/>
              <a:gd name="connsiteY68" fmla="*/ 389567 h 532949"/>
              <a:gd name="connsiteX69" fmla="*/ 32464 w 1915370"/>
              <a:gd name="connsiteY69" fmla="*/ 413915 h 532949"/>
              <a:gd name="connsiteX70" fmla="*/ 29758 w 1915370"/>
              <a:gd name="connsiteY70" fmla="*/ 430147 h 532949"/>
              <a:gd name="connsiteX71" fmla="*/ 0 w 1915370"/>
              <a:gd name="connsiteY71" fmla="*/ 459906 h 532949"/>
              <a:gd name="connsiteX72" fmla="*/ 13526 w 1915370"/>
              <a:gd name="connsiteY72" fmla="*/ 530244 h 53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15370" h="532949">
                <a:moveTo>
                  <a:pt x="13526" y="530244"/>
                </a:moveTo>
                <a:lnTo>
                  <a:pt x="1915370" y="532949"/>
                </a:lnTo>
                <a:lnTo>
                  <a:pt x="1904549" y="205605"/>
                </a:lnTo>
                <a:lnTo>
                  <a:pt x="1858558" y="167731"/>
                </a:lnTo>
                <a:lnTo>
                  <a:pt x="1820684" y="162320"/>
                </a:lnTo>
                <a:lnTo>
                  <a:pt x="1788220" y="140677"/>
                </a:lnTo>
                <a:lnTo>
                  <a:pt x="1753051" y="132561"/>
                </a:lnTo>
                <a:lnTo>
                  <a:pt x="1712471" y="119035"/>
                </a:lnTo>
                <a:lnTo>
                  <a:pt x="1658364" y="110919"/>
                </a:lnTo>
                <a:lnTo>
                  <a:pt x="1571794" y="100097"/>
                </a:lnTo>
                <a:lnTo>
                  <a:pt x="1544740" y="89276"/>
                </a:lnTo>
                <a:lnTo>
                  <a:pt x="1517687" y="75749"/>
                </a:lnTo>
                <a:lnTo>
                  <a:pt x="1487929" y="64928"/>
                </a:lnTo>
                <a:cubicBezTo>
                  <a:pt x="1478911" y="58616"/>
                  <a:pt x="1469681" y="52596"/>
                  <a:pt x="1460875" y="45991"/>
                </a:cubicBezTo>
                <a:cubicBezTo>
                  <a:pt x="1449333" y="37334"/>
                  <a:pt x="1450054" y="42384"/>
                  <a:pt x="1450054" y="35170"/>
                </a:cubicBezTo>
                <a:lnTo>
                  <a:pt x="1450054" y="35170"/>
                </a:lnTo>
                <a:lnTo>
                  <a:pt x="1398653" y="8116"/>
                </a:lnTo>
                <a:lnTo>
                  <a:pt x="1325609" y="2706"/>
                </a:lnTo>
                <a:lnTo>
                  <a:pt x="1285029" y="2706"/>
                </a:lnTo>
                <a:lnTo>
                  <a:pt x="1249860" y="2706"/>
                </a:lnTo>
                <a:lnTo>
                  <a:pt x="1228217" y="0"/>
                </a:lnTo>
                <a:lnTo>
                  <a:pt x="1176816" y="0"/>
                </a:lnTo>
                <a:lnTo>
                  <a:pt x="1152468" y="0"/>
                </a:lnTo>
                <a:lnTo>
                  <a:pt x="1128120" y="0"/>
                </a:lnTo>
                <a:lnTo>
                  <a:pt x="1103772" y="0"/>
                </a:lnTo>
                <a:lnTo>
                  <a:pt x="1074014" y="0"/>
                </a:lnTo>
                <a:lnTo>
                  <a:pt x="1057782" y="0"/>
                </a:lnTo>
                <a:lnTo>
                  <a:pt x="1017202" y="5411"/>
                </a:lnTo>
                <a:lnTo>
                  <a:pt x="990149" y="8116"/>
                </a:lnTo>
                <a:lnTo>
                  <a:pt x="957685" y="8116"/>
                </a:lnTo>
                <a:lnTo>
                  <a:pt x="927926" y="5411"/>
                </a:lnTo>
                <a:lnTo>
                  <a:pt x="895462" y="5411"/>
                </a:lnTo>
                <a:lnTo>
                  <a:pt x="868409" y="2706"/>
                </a:lnTo>
                <a:cubicBezTo>
                  <a:pt x="858490" y="3608"/>
                  <a:pt x="848550" y="4311"/>
                  <a:pt x="838651" y="5411"/>
                </a:cubicBezTo>
                <a:cubicBezTo>
                  <a:pt x="832313" y="6115"/>
                  <a:pt x="826074" y="7662"/>
                  <a:pt x="819713" y="8116"/>
                </a:cubicBezTo>
                <a:cubicBezTo>
                  <a:pt x="813417" y="8566"/>
                  <a:pt x="807088" y="8116"/>
                  <a:pt x="800776" y="8116"/>
                </a:cubicBezTo>
                <a:lnTo>
                  <a:pt x="787249" y="8116"/>
                </a:lnTo>
                <a:lnTo>
                  <a:pt x="754785" y="27054"/>
                </a:lnTo>
                <a:lnTo>
                  <a:pt x="730438" y="43286"/>
                </a:lnTo>
                <a:lnTo>
                  <a:pt x="714206" y="51402"/>
                </a:lnTo>
                <a:lnTo>
                  <a:pt x="673626" y="91981"/>
                </a:lnTo>
                <a:lnTo>
                  <a:pt x="668215" y="102803"/>
                </a:lnTo>
                <a:lnTo>
                  <a:pt x="662804" y="143383"/>
                </a:lnTo>
                <a:lnTo>
                  <a:pt x="662804" y="189373"/>
                </a:lnTo>
                <a:lnTo>
                  <a:pt x="662804" y="189373"/>
                </a:lnTo>
                <a:lnTo>
                  <a:pt x="668215" y="213721"/>
                </a:lnTo>
                <a:lnTo>
                  <a:pt x="670920" y="235364"/>
                </a:lnTo>
                <a:lnTo>
                  <a:pt x="670920" y="273238"/>
                </a:lnTo>
                <a:lnTo>
                  <a:pt x="660099" y="300291"/>
                </a:lnTo>
                <a:lnTo>
                  <a:pt x="633046" y="321934"/>
                </a:lnTo>
                <a:lnTo>
                  <a:pt x="605993" y="330050"/>
                </a:lnTo>
                <a:lnTo>
                  <a:pt x="562707" y="324639"/>
                </a:lnTo>
                <a:lnTo>
                  <a:pt x="524833" y="308407"/>
                </a:lnTo>
                <a:lnTo>
                  <a:pt x="492369" y="289470"/>
                </a:lnTo>
                <a:lnTo>
                  <a:pt x="459905" y="267828"/>
                </a:lnTo>
                <a:lnTo>
                  <a:pt x="427441" y="259712"/>
                </a:lnTo>
                <a:lnTo>
                  <a:pt x="411209" y="257006"/>
                </a:lnTo>
                <a:cubicBezTo>
                  <a:pt x="374314" y="261107"/>
                  <a:pt x="395027" y="259712"/>
                  <a:pt x="348987" y="259712"/>
                </a:cubicBezTo>
                <a:lnTo>
                  <a:pt x="338165" y="259712"/>
                </a:lnTo>
                <a:lnTo>
                  <a:pt x="265122" y="273238"/>
                </a:lnTo>
                <a:lnTo>
                  <a:pt x="221836" y="278649"/>
                </a:lnTo>
                <a:lnTo>
                  <a:pt x="200194" y="289470"/>
                </a:lnTo>
                <a:lnTo>
                  <a:pt x="154203" y="316523"/>
                </a:lnTo>
                <a:cubicBezTo>
                  <a:pt x="131420" y="327915"/>
                  <a:pt x="138265" y="321643"/>
                  <a:pt x="129855" y="330050"/>
                </a:cubicBezTo>
                <a:lnTo>
                  <a:pt x="110918" y="335461"/>
                </a:lnTo>
                <a:lnTo>
                  <a:pt x="89275" y="343577"/>
                </a:lnTo>
                <a:lnTo>
                  <a:pt x="67633" y="357103"/>
                </a:lnTo>
                <a:cubicBezTo>
                  <a:pt x="44377" y="374545"/>
                  <a:pt x="50022" y="365269"/>
                  <a:pt x="43285" y="378746"/>
                </a:cubicBezTo>
                <a:lnTo>
                  <a:pt x="40580" y="389567"/>
                </a:lnTo>
                <a:cubicBezTo>
                  <a:pt x="34973" y="414795"/>
                  <a:pt x="43483" y="413915"/>
                  <a:pt x="32464" y="413915"/>
                </a:cubicBezTo>
                <a:lnTo>
                  <a:pt x="29758" y="430147"/>
                </a:lnTo>
                <a:lnTo>
                  <a:pt x="0" y="459906"/>
                </a:lnTo>
                <a:lnTo>
                  <a:pt x="13526" y="530244"/>
                </a:lnTo>
                <a:close/>
              </a:path>
            </a:pathLst>
          </a:custGeom>
          <a:solidFill>
            <a:srgbClr val="FF0000">
              <a:alpha val="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50" name="Exit text"/>
          <p:cNvSpPr/>
          <p:nvPr/>
        </p:nvSpPr>
        <p:spPr>
          <a:xfrm>
            <a:off x="1785918" y="500042"/>
            <a:ext cx="6624736" cy="5184576"/>
          </a:xfrm>
          <a:prstGeom prst="rect">
            <a:avLst/>
          </a:prstGeom>
          <a:solidFill>
            <a:srgbClr val="00B0F0">
              <a:alpha val="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Arial" pitchFamily="34" charset="0"/>
              <a:cs typeface="Arial" pitchFamily="34" charset="0"/>
            </a:endParaRPr>
          </a:p>
        </p:txBody>
      </p:sp>
      <p:sp>
        <p:nvSpPr>
          <p:cNvPr id="36" name="Title 1"/>
          <p:cNvSpPr txBox="1">
            <a:spLocks/>
          </p:cNvSpPr>
          <p:nvPr/>
        </p:nvSpPr>
        <p:spPr>
          <a:xfrm>
            <a:off x="-20515" y="-23019"/>
            <a:ext cx="7129462" cy="574675"/>
          </a:xfrm>
          <a:prstGeom prst="rect">
            <a:avLst/>
          </a:prstGeom>
        </p:spPr>
        <p:txBody>
          <a:bodyPr anchor="ctr"/>
          <a:lstStyle/>
          <a:p>
            <a:pPr eaLnBrk="1" fontAlgn="auto" hangingPunct="1">
              <a:spcAft>
                <a:spcPts val="0"/>
              </a:spcAft>
              <a:defRPr/>
            </a:pPr>
            <a:r>
              <a:rPr lang="en-GB" sz="4000" dirty="0">
                <a:solidFill>
                  <a:schemeClr val="tx2">
                    <a:lumMod val="75000"/>
                  </a:schemeClr>
                </a:solidFill>
                <a:ea typeface="+mj-ea"/>
                <a:cs typeface="Arial" pitchFamily="34" charset="0"/>
              </a:rPr>
              <a:t>Lake</a:t>
            </a:r>
          </a:p>
        </p:txBody>
      </p:sp>
      <p:sp>
        <p:nvSpPr>
          <p:cNvPr id="10" name="Rectangle 9"/>
          <p:cNvSpPr/>
          <p:nvPr/>
        </p:nvSpPr>
        <p:spPr>
          <a:xfrm>
            <a:off x="3311525" y="2997200"/>
            <a:ext cx="2520950" cy="863600"/>
          </a:xfrm>
          <a:prstGeom prst="rect">
            <a:avLst/>
          </a:prstGeom>
          <a:solidFill>
            <a:schemeClr val="bg1"/>
          </a:solidFill>
          <a:ln w="28575">
            <a:solidFill>
              <a:srgbClr val="19A5FB"/>
            </a:solidFill>
          </a:ln>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n-GB" b="1" dirty="0">
                <a:solidFill>
                  <a:srgbClr val="FF0000"/>
                </a:solidFill>
                <a:latin typeface="Arial" pitchFamily="34" charset="0"/>
                <a:cs typeface="Arial" pitchFamily="34" charset="0"/>
              </a:rPr>
              <a:t>Resetting Hazards</a:t>
            </a:r>
          </a:p>
        </p:txBody>
      </p:sp>
      <p:sp>
        <p:nvSpPr>
          <p:cNvPr id="23" name="Rectangle 22">
            <a:hlinkClick r:id="" action="ppaction://noaction" highlightClick="1"/>
          </p:cNvPr>
          <p:cNvSpPr/>
          <p:nvPr/>
        </p:nvSpPr>
        <p:spPr>
          <a:xfrm>
            <a:off x="5184000" y="6309320"/>
            <a:ext cx="1116124"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Reset</a:t>
            </a:r>
          </a:p>
        </p:txBody>
      </p:sp>
      <p:sp>
        <p:nvSpPr>
          <p:cNvPr id="24" name="Rectangle 23">
            <a:hlinkClick r:id="" action="ppaction://noaction" highlightClick="1"/>
          </p:cNvPr>
          <p:cNvSpPr/>
          <p:nvPr/>
        </p:nvSpPr>
        <p:spPr>
          <a:xfrm>
            <a:off x="3419872" y="6309320"/>
            <a:ext cx="1440160" cy="404664"/>
          </a:xfrm>
          <a:prstGeom prst="rect">
            <a:avLst/>
          </a:prstGeom>
          <a:solidFill>
            <a:schemeClr val="tx1">
              <a:lumMod val="85000"/>
              <a:lumOff val="15000"/>
            </a:schemeClr>
          </a:solidFill>
          <a:ln>
            <a:noFill/>
          </a:ln>
          <a:effectLst>
            <a:outerShdw blurRad="44450" dist="27940" dir="5400000" algn="ctr" rotWithShape="0">
              <a:srgbClr val="000000">
                <a:alpha val="32000"/>
              </a:srgbClr>
            </a:outerShdw>
          </a:effectLst>
          <a:scene3d>
            <a:camera prst="orthographicFront"/>
            <a:lightRig rig="threePt"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809" eaLnBrk="1" fontAlgn="auto" hangingPunct="1">
              <a:spcBef>
                <a:spcPts val="0"/>
              </a:spcBef>
              <a:spcAft>
                <a:spcPts val="0"/>
              </a:spcAft>
              <a:defRPr/>
            </a:pPr>
            <a:r>
              <a:rPr lang="en-GB" sz="1600" b="1" dirty="0">
                <a:solidFill>
                  <a:srgbClr val="0098D9"/>
                </a:solidFill>
                <a:latin typeface="Arial Narrow" pitchFamily="34" charset="0"/>
                <a:cs typeface="Arial" pitchFamily="34" charset="0"/>
              </a:rPr>
              <a:t>Reveal</a:t>
            </a:r>
            <a:r>
              <a:rPr lang="en-GB" sz="1600" dirty="0">
                <a:solidFill>
                  <a:schemeClr val="bg1"/>
                </a:solidFill>
                <a:latin typeface="Arial" pitchFamily="34" charset="0"/>
                <a:cs typeface="Arial" pitchFamily="34" charset="0"/>
              </a:rPr>
              <a:t> </a:t>
            </a:r>
            <a:r>
              <a:rPr lang="en-GB" sz="1600" b="1" dirty="0">
                <a:solidFill>
                  <a:srgbClr val="0098D9"/>
                </a:solidFill>
                <a:latin typeface="Arial Narrow" pitchFamily="34" charset="0"/>
                <a:cs typeface="Arial" pitchFamily="34" charset="0"/>
              </a:rPr>
              <a:t>All</a:t>
            </a:r>
          </a:p>
        </p:txBody>
      </p:sp>
      <p:sp>
        <p:nvSpPr>
          <p:cNvPr id="20" name="Rectangle 19">
            <a:hlinkClick r:id="" action="ppaction://hlinkshowjump?jump=endshow" highlightClick="1"/>
          </p:cNvPr>
          <p:cNvSpPr/>
          <p:nvPr/>
        </p:nvSpPr>
        <p:spPr>
          <a:xfrm>
            <a:off x="8351088" y="6329019"/>
            <a:ext cx="665692" cy="3600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Exit</a:t>
            </a:r>
            <a:endParaRPr lang="en-GB" b="1" dirty="0">
              <a:solidFill>
                <a:srgbClr val="0098D9"/>
              </a:solidFill>
              <a:latin typeface="Arial Narrow" pitchFamily="34" charset="0"/>
              <a:cs typeface="Arial" pitchFamily="34" charset="0"/>
            </a:endParaRPr>
          </a:p>
        </p:txBody>
      </p:sp>
      <p:sp>
        <p:nvSpPr>
          <p:cNvPr id="21" name="Left Arrow 20">
            <a:hlinkClick r:id="rId4" action="ppaction://hlinksldjump" highlightClick="1"/>
          </p:cNvPr>
          <p:cNvSpPr/>
          <p:nvPr/>
        </p:nvSpPr>
        <p:spPr>
          <a:xfrm>
            <a:off x="7389313" y="6264123"/>
            <a:ext cx="855095" cy="495055"/>
          </a:xfrm>
          <a:prstGeom prst="leftArrow">
            <a:avLst>
              <a:gd name="adj1" fmla="val 74715"/>
              <a:gd name="adj2" fmla="val 58342"/>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50" b="1" dirty="0">
                <a:solidFill>
                  <a:srgbClr val="0098D9"/>
                </a:solidFill>
                <a:latin typeface="Arial Narrow" pitchFamily="34" charset="0"/>
                <a:cs typeface="Arial" pitchFamily="34" charset="0"/>
              </a:rPr>
              <a:t>Menu</a:t>
            </a:r>
            <a:endParaRPr lang="en-GB" sz="1400" b="1" dirty="0">
              <a:solidFill>
                <a:srgbClr val="0098D9"/>
              </a:solidFill>
              <a:latin typeface="Arial Narrow" pitchFamily="34" charset="0"/>
              <a:cs typeface="Arial" pitchFamily="34" charset="0"/>
            </a:endParaRPr>
          </a:p>
        </p:txBody>
      </p:sp>
    </p:spTree>
    <p:extLst>
      <p:ext uri="{BB962C8B-B14F-4D97-AF65-F5344CB8AC3E}">
        <p14:creationId xmlns:p14="http://schemas.microsoft.com/office/powerpoint/2010/main" val="4097369505"/>
      </p:ext>
    </p:extLst>
  </p:cSld>
  <p:clrMapOvr>
    <a:masterClrMapping/>
  </p:clrMapOvr>
  <p:transition advClick="0" advTm="0"/>
</p:sld>
</file>

<file path=ppt/theme/theme1.xml><?xml version="1.0" encoding="utf-8"?>
<a:theme xmlns:a="http://schemas.openxmlformats.org/drawingml/2006/main" name="RLSS powerpoint template Kar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LSS powerpoint template Karen.pptx" id="{8AE2C1C1-1FDE-4F40-9ABD-20500894A01C}" vid="{5C793185-5E2D-4547-8BCC-1DBA276D8F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A39374128FAB43AF4CC8F2688119B2" ma:contentTypeVersion="12" ma:contentTypeDescription="Create a new document." ma:contentTypeScope="" ma:versionID="6997eba02cb20fa490470f74edec0a65">
  <xsd:schema xmlns:xsd="http://www.w3.org/2001/XMLSchema" xmlns:xs="http://www.w3.org/2001/XMLSchema" xmlns:p="http://schemas.microsoft.com/office/2006/metadata/properties" xmlns:ns2="8c1e8ec8-17e1-4b33-ac53-94c83fd1159d" xmlns:ns3="1ccb116b-d491-4e27-ae34-f91197eee70b" targetNamespace="http://schemas.microsoft.com/office/2006/metadata/properties" ma:root="true" ma:fieldsID="325983cb0599c9dbf12274b9ba1f41d6" ns2:_="" ns3:_="">
    <xsd:import namespace="8c1e8ec8-17e1-4b33-ac53-94c83fd1159d"/>
    <xsd:import namespace="1ccb116b-d491-4e27-ae34-f91197eee7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1e8ec8-17e1-4b33-ac53-94c83fd1159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cb116b-d491-4e27-ae34-f91197eee70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B97196-46CD-4347-A100-A4C1D758B942}">
  <ds:schemaRefs>
    <ds:schemaRef ds:uri="1ccb116b-d491-4e27-ae34-f91197eee70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c1e8ec8-17e1-4b33-ac53-94c83fd1159d"/>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337F816-17B7-49C0-9CF4-1B63F75846CC}">
  <ds:schemaRefs>
    <ds:schemaRef ds:uri="http://schemas.microsoft.com/sharepoint/v3/contenttype/forms"/>
  </ds:schemaRefs>
</ds:datastoreItem>
</file>

<file path=customXml/itemProps3.xml><?xml version="1.0" encoding="utf-8"?>
<ds:datastoreItem xmlns:ds="http://schemas.openxmlformats.org/officeDocument/2006/customXml" ds:itemID="{90D19FD1-0FB3-43A8-B890-07FAB88B1804}"/>
</file>

<file path=docProps/app.xml><?xml version="1.0" encoding="utf-8"?>
<Properties xmlns="http://schemas.openxmlformats.org/officeDocument/2006/extended-properties" xmlns:vt="http://schemas.openxmlformats.org/officeDocument/2006/docPropsVTypes">
  <Template>RLSS powerpoint template Karen</Template>
  <TotalTime>1140</TotalTime>
  <Words>2565</Words>
  <Application>Microsoft Office PowerPoint</Application>
  <PresentationFormat>On-screen Show (4:3)</PresentationFormat>
  <Paragraphs>410</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Times New Roman</vt:lpstr>
      <vt:lpstr>Wingdings</vt:lpstr>
      <vt:lpstr>RLSS powerpoint template Karen</vt:lpstr>
      <vt:lpstr>Inland Water Sites</vt:lpstr>
      <vt:lpstr>Inland Water Sites</vt:lpstr>
      <vt:lpstr>Cold Water</vt:lpstr>
      <vt:lpstr>Cold Water</vt:lpstr>
      <vt:lpstr>Who Drowns in Open Water?</vt:lpstr>
      <vt:lpstr>Menu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sessions to look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at the Coast</dc:title>
  <dc:creator>Michael Dunn</dc:creator>
  <cp:lastModifiedBy>Karen Welsh</cp:lastModifiedBy>
  <cp:revision>71</cp:revision>
  <dcterms:created xsi:type="dcterms:W3CDTF">2016-04-14T13:09:48Z</dcterms:created>
  <dcterms:modified xsi:type="dcterms:W3CDTF">2020-02-29T10:26:03Z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0x010100AAA39374128FAB43AF4CC8F2688119B2</vt:lpwstr>
  </property>
</Properties>
</file>