
<file path=[Content_Types].xml><?xml version="1.0" encoding="utf-8"?>
<Types xmlns="http://schemas.openxmlformats.org/package/2006/content-types">
  <Default Extension="emf" ContentType="image/x-emf"/>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14"/>
  </p:notesMasterIdLst>
  <p:sldIdLst>
    <p:sldId id="256" r:id="rId6"/>
    <p:sldId id="287" r:id="rId7"/>
    <p:sldId id="257" r:id="rId8"/>
    <p:sldId id="289" r:id="rId9"/>
    <p:sldId id="294" r:id="rId10"/>
    <p:sldId id="293" r:id="rId11"/>
    <p:sldId id="327" r:id="rId12"/>
    <p:sldId id="32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66CC"/>
    <a:srgbClr val="5E1A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D5CBAB-1E0F-458F-8264-C4FCBE93DF71}" v="68" dt="2020-04-07T12:11:03.665"/>
    <p1510:client id="{AD0DAB57-0C6B-2C90-BB3A-F44F9C62C625}" v="9" dt="2020-04-07T12:04:54.755"/>
    <p1510:client id="{B266599C-74AA-4E82-9A6B-63E8516F1820}" v="458" dt="2020-04-06T18:39:40.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eth May" userId="73574c1e-3dee-416e-aa7d-d1b437bfff2a" providerId="ADAL" clId="{A5D5CBAB-1E0F-458F-8264-C4FCBE93DF71}"/>
    <pc:docChg chg="modSld">
      <pc:chgData name="Kenneth May" userId="73574c1e-3dee-416e-aa7d-d1b437bfff2a" providerId="ADAL" clId="{A5D5CBAB-1E0F-458F-8264-C4FCBE93DF71}" dt="2020-04-07T12:11:03.665" v="67"/>
      <pc:docMkLst>
        <pc:docMk/>
      </pc:docMkLst>
      <pc:sldChg chg="modTransition">
        <pc:chgData name="Kenneth May" userId="73574c1e-3dee-416e-aa7d-d1b437bfff2a" providerId="ADAL" clId="{A5D5CBAB-1E0F-458F-8264-C4FCBE93DF71}" dt="2020-04-07T12:10:30.611" v="38"/>
        <pc:sldMkLst>
          <pc:docMk/>
          <pc:sldMk cId="3806662406" sldId="327"/>
        </pc:sldMkLst>
      </pc:sldChg>
      <pc:sldChg chg="modTransition">
        <pc:chgData name="Kenneth May" userId="73574c1e-3dee-416e-aa7d-d1b437bfff2a" providerId="ADAL" clId="{A5D5CBAB-1E0F-458F-8264-C4FCBE93DF71}" dt="2020-04-07T12:11:03.665" v="67"/>
        <pc:sldMkLst>
          <pc:docMk/>
          <pc:sldMk cId="3933111401" sldId="328"/>
        </pc:sldMkLst>
      </pc:sldChg>
    </pc:docChg>
  </pc:docChgLst>
  <pc:docChgLst>
    <pc:chgData name="Kenneth May" userId="S::kenneth.may@cgl.org.uk::73574c1e-3dee-416e-aa7d-d1b437bfff2a" providerId="AD" clId="Web-{AD0DAB57-0C6B-2C90-BB3A-F44F9C62C625}"/>
    <pc:docChg chg="addSld modSld">
      <pc:chgData name="Kenneth May" userId="S::kenneth.may@cgl.org.uk::73574c1e-3dee-416e-aa7d-d1b437bfff2a" providerId="AD" clId="Web-{AD0DAB57-0C6B-2C90-BB3A-F44F9C62C625}" dt="2020-04-07T12:04:54.755" v="8"/>
      <pc:docMkLst>
        <pc:docMk/>
      </pc:docMkLst>
      <pc:sldChg chg="modTransition">
        <pc:chgData name="Kenneth May" userId="S::kenneth.may@cgl.org.uk::73574c1e-3dee-416e-aa7d-d1b437bfff2a" providerId="AD" clId="Web-{AD0DAB57-0C6B-2C90-BB3A-F44F9C62C625}" dt="2020-04-07T12:02:50.863" v="7"/>
        <pc:sldMkLst>
          <pc:docMk/>
          <pc:sldMk cId="1394124349" sldId="289"/>
        </pc:sldMkLst>
      </pc:sldChg>
      <pc:sldChg chg="new">
        <pc:chgData name="Kenneth May" userId="S::kenneth.may@cgl.org.uk::73574c1e-3dee-416e-aa7d-d1b437bfff2a" providerId="AD" clId="Web-{AD0DAB57-0C6B-2C90-BB3A-F44F9C62C625}" dt="2020-04-07T12:04:54.755" v="8"/>
        <pc:sldMkLst>
          <pc:docMk/>
          <pc:sldMk cId="3933111401" sldId="3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630BD-8132-4319-96AD-6E5D31BE9626}" type="datetimeFigureOut">
              <a:rPr lang="en-GB" smtClean="0"/>
              <a:t>07/04/2020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56525-BAD9-4E75-91C8-E70D30300374}" type="slidenum">
              <a:rPr lang="en-GB" smtClean="0"/>
              <a:t>‹#›</a:t>
            </a:fld>
            <a:endParaRPr lang="en-GB"/>
          </a:p>
        </p:txBody>
      </p:sp>
    </p:spTree>
    <p:extLst>
      <p:ext uri="{BB962C8B-B14F-4D97-AF65-F5344CB8AC3E}">
        <p14:creationId xmlns:p14="http://schemas.microsoft.com/office/powerpoint/2010/main" val="2804443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My name’s  Liz Worrall, I’m a Recovery Co-Ordinator in the Change Grow Live Nottinghamshire Alcohol Team and I would like to help you have a better understanding of safe levels of drinking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So let’s take  a look at what the government says about safe drinking levels</a:t>
            </a:r>
            <a:r>
              <a:rPr lang="en-US" sz="1200" b="0" cap="none" spc="0">
                <a:ln w="0"/>
                <a:solidFill>
                  <a:schemeClr val="tx1"/>
                </a:solidFill>
                <a:effectLst>
                  <a:outerShdw blurRad="38100" dist="19050" dir="2700000" algn="tl" rotWithShape="0">
                    <a:schemeClr val="dk1">
                      <a:alpha val="40000"/>
                    </a:schemeClr>
                  </a:outerShdw>
                </a:effectLst>
                <a:latin typeface="Ink Free" panose="03080402000500000000" pitchFamily="66"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chemeClr val="tx1"/>
              </a:solidFill>
              <a:effectLst>
                <a:outerShdw blurRad="38100" dist="19050" dir="2700000" algn="tl" rotWithShape="0">
                  <a:schemeClr val="dk1">
                    <a:alpha val="40000"/>
                  </a:schemeClr>
                </a:outerShdw>
              </a:effectLst>
              <a:latin typeface="Ink Free" panose="03080402000500000000"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a:latin typeface="Ink Free" panose="03080402000500000000" pitchFamily="66" charset="0"/>
              </a:rPr>
              <a:t>The chief medical officer recommends drinking no more than 14 units per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latin typeface="Ink Free" panose="03080402000500000000"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a:latin typeface="Ink Free" panose="03080402000500000000" pitchFamily="66" charset="0"/>
              </a:rPr>
              <a:t>That amounts to 2-3 units a day and at least 2 alcohol free days per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latin typeface="Ink Free" panose="03080402000500000000"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latin typeface="Ink Free" panose="03080402000500000000" pitchFamily="66" charset="0"/>
              </a:rPr>
              <a:t>This is what 2 units looks like ; a 175 ml glass of 12% wine, a 440 ml can of 4% lager or cider and a double measure of spirits at 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latin typeface="Ink Free" panose="03080402000500000000"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latin typeface="Ink Free" panose="03080402000500000000" pitchFamily="66" charset="0"/>
              </a:rPr>
              <a:t>Remember drinking 6 units in one sitting is a binge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latin typeface="Ink Free" panose="03080402000500000000" pitchFamily="66" charset="0"/>
            </a:endParaRPr>
          </a:p>
          <a:p>
            <a:endParaRPr lang="en-GB"/>
          </a:p>
        </p:txBody>
      </p:sp>
      <p:sp>
        <p:nvSpPr>
          <p:cNvPr id="4" name="Slide Number Placeholder 3"/>
          <p:cNvSpPr>
            <a:spLocks noGrp="1"/>
          </p:cNvSpPr>
          <p:nvPr>
            <p:ph type="sldNum" sz="quarter" idx="5"/>
          </p:nvPr>
        </p:nvSpPr>
        <p:spPr/>
        <p:txBody>
          <a:bodyPr/>
          <a:lstStyle/>
          <a:p>
            <a:fld id="{FB256525-BAD9-4E75-91C8-E70D30300374}" type="slidenum">
              <a:rPr lang="en-GB" smtClean="0"/>
              <a:t>1</a:t>
            </a:fld>
            <a:endParaRPr lang="en-GB"/>
          </a:p>
        </p:txBody>
      </p:sp>
    </p:spTree>
    <p:extLst>
      <p:ext uri="{BB962C8B-B14F-4D97-AF65-F5344CB8AC3E}">
        <p14:creationId xmlns:p14="http://schemas.microsoft.com/office/powerpoint/2010/main" val="132619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Understanding about units will help you to monitor your drinking</a:t>
            </a:r>
          </a:p>
          <a:p>
            <a:r>
              <a:rPr lang="en-GB"/>
              <a:t> </a:t>
            </a:r>
          </a:p>
          <a:p>
            <a:r>
              <a:rPr lang="en-GB" sz="1200" b="1" kern="1200">
                <a:solidFill>
                  <a:schemeClr val="bg1"/>
                </a:solidFill>
                <a:latin typeface="+mn-lt"/>
                <a:ea typeface="+mn-ea"/>
                <a:cs typeface="+mn-cs"/>
              </a:rPr>
              <a:t>One</a:t>
            </a:r>
            <a:r>
              <a:rPr lang="en-GB" sz="1200" b="1" kern="1200">
                <a:solidFill>
                  <a:srgbClr val="2F2F2F"/>
                </a:solidFill>
                <a:latin typeface="+mn-lt"/>
                <a:ea typeface="+mn-ea"/>
                <a:cs typeface="+mn-cs"/>
              </a:rPr>
              <a:t> </a:t>
            </a:r>
            <a:r>
              <a:rPr lang="en-GB" sz="1200" b="1" kern="1200">
                <a:solidFill>
                  <a:schemeClr val="bg1"/>
                </a:solidFill>
                <a:latin typeface="+mn-lt"/>
                <a:ea typeface="+mn-ea"/>
                <a:cs typeface="+mn-cs"/>
              </a:rPr>
              <a:t>unit is 10ml or 8g of pure alcohol</a:t>
            </a:r>
            <a:r>
              <a:rPr lang="en-GB">
                <a:solidFill>
                  <a:srgbClr val="2F2F2F"/>
                </a:solidFill>
                <a:latin typeface="Myriad"/>
              </a:rPr>
              <a:t>.</a:t>
            </a:r>
            <a:endParaRPr lang="en-GB"/>
          </a:p>
          <a:p>
            <a:r>
              <a:rPr lang="en-GB"/>
              <a:t>Here we have 5 examples what one unit of alcohol looks like</a:t>
            </a:r>
          </a:p>
          <a:p>
            <a:endParaRPr lang="en-GB"/>
          </a:p>
          <a:p>
            <a:r>
              <a:rPr lang="en-GB"/>
              <a:t>An easy way to calculate units is to think about drinks in 1 litre measures so </a:t>
            </a:r>
          </a:p>
          <a:p>
            <a:r>
              <a:rPr lang="en-GB"/>
              <a:t>1 litre of 12% wine = 12 units</a:t>
            </a:r>
          </a:p>
          <a:p>
            <a:r>
              <a:rPr lang="en-GB"/>
              <a:t>1 litre of 4%  beer = 4 units</a:t>
            </a:r>
          </a:p>
          <a:p>
            <a:r>
              <a:rPr lang="en-GB"/>
              <a:t>1 litre of 7.5% cider = 7.5 units</a:t>
            </a:r>
          </a:p>
          <a:p>
            <a:r>
              <a:rPr lang="en-GB"/>
              <a:t>1 litre of 40% vodka = 40 units</a:t>
            </a:r>
          </a:p>
          <a:p>
            <a:endParaRPr lang="en-GB"/>
          </a:p>
          <a:p>
            <a:r>
              <a:rPr lang="en-GB"/>
              <a:t>Take a moment to click on the link to assess your level of drinking to find out if you are drinking ‘too much’ that is drinking above safe recommended levels</a:t>
            </a:r>
          </a:p>
          <a:p>
            <a:endParaRPr lang="en-GB"/>
          </a:p>
          <a:p>
            <a:endParaRPr lang="en-GB"/>
          </a:p>
        </p:txBody>
      </p:sp>
      <p:sp>
        <p:nvSpPr>
          <p:cNvPr id="4" name="Slide Number Placeholder 3"/>
          <p:cNvSpPr>
            <a:spLocks noGrp="1"/>
          </p:cNvSpPr>
          <p:nvPr>
            <p:ph type="sldNum" sz="quarter" idx="5"/>
          </p:nvPr>
        </p:nvSpPr>
        <p:spPr/>
        <p:txBody>
          <a:bodyPr/>
          <a:lstStyle/>
          <a:p>
            <a:fld id="{76BED2FA-EF16-8240-AF9F-3E3C8CF5B21C}" type="slidenum">
              <a:rPr lang="en-US" smtClean="0"/>
              <a:t>2</a:t>
            </a:fld>
            <a:endParaRPr lang="en-US"/>
          </a:p>
        </p:txBody>
      </p:sp>
    </p:spTree>
    <p:extLst>
      <p:ext uri="{BB962C8B-B14F-4D97-AF65-F5344CB8AC3E}">
        <p14:creationId xmlns:p14="http://schemas.microsoft.com/office/powerpoint/2010/main" val="2440016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let’s have a look at the UK Chief Medical Officer’s Low Risk Drinking Guidelines.</a:t>
            </a:r>
          </a:p>
          <a:p>
            <a:endParaRPr lang="en-GB"/>
          </a:p>
          <a:p>
            <a:r>
              <a:rPr lang="en-GB"/>
              <a:t>Remember it’s the same for MEN and WOMEN – you are advised NOT to regularly drink more than 14 units a week</a:t>
            </a:r>
          </a:p>
          <a:p>
            <a:endParaRPr lang="en-GB"/>
          </a:p>
          <a:p>
            <a:r>
              <a:rPr lang="en-GB"/>
              <a:t>Take a look at how you might this and remember don’t save all your units for one day or the weekend , spread them out evenly and have several drink free days each week.</a:t>
            </a:r>
          </a:p>
          <a:p>
            <a:endParaRPr lang="en-GB"/>
          </a:p>
          <a:p>
            <a:r>
              <a:rPr lang="en-GB"/>
              <a:t>If you’re pregnant you shouldn’t drink at all</a:t>
            </a:r>
          </a:p>
          <a:p>
            <a:endParaRPr lang="en-GB"/>
          </a:p>
          <a:p>
            <a:endParaRPr lang="en-GB"/>
          </a:p>
        </p:txBody>
      </p:sp>
      <p:sp>
        <p:nvSpPr>
          <p:cNvPr id="4" name="Slide Number Placeholder 3"/>
          <p:cNvSpPr>
            <a:spLocks noGrp="1"/>
          </p:cNvSpPr>
          <p:nvPr>
            <p:ph type="sldNum" sz="quarter" idx="5"/>
          </p:nvPr>
        </p:nvSpPr>
        <p:spPr/>
        <p:txBody>
          <a:bodyPr/>
          <a:lstStyle/>
          <a:p>
            <a:fld id="{FB256525-BAD9-4E75-91C8-E70D30300374}" type="slidenum">
              <a:rPr lang="en-GB" smtClean="0"/>
              <a:t>3</a:t>
            </a:fld>
            <a:endParaRPr lang="en-GB"/>
          </a:p>
        </p:txBody>
      </p:sp>
    </p:spTree>
    <p:extLst>
      <p:ext uri="{BB962C8B-B14F-4D97-AF65-F5344CB8AC3E}">
        <p14:creationId xmlns:p14="http://schemas.microsoft.com/office/powerpoint/2010/main" val="340173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why worry about units?</a:t>
            </a:r>
          </a:p>
          <a:p>
            <a:endParaRPr lang="en-GB"/>
          </a:p>
          <a:p>
            <a:r>
              <a:rPr lang="en-GB"/>
              <a:t>Let’s take a closer look and see if you’re at risk</a:t>
            </a:r>
          </a:p>
          <a:p>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Both men and women are at LOWER risk if they are drinking 14 units a week or fewer spread evenly over 4 days or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If you are a </a:t>
            </a:r>
            <a:r>
              <a:rPr lang="en-GB" err="1"/>
              <a:t>a</a:t>
            </a:r>
            <a:r>
              <a:rPr lang="en-GB"/>
              <a:t> man drinking 15 to 49 units a week, or a woman drinking 15 to 34 units a week , you are at INCREASING risk.</a:t>
            </a:r>
          </a:p>
          <a:p>
            <a:r>
              <a:rPr lang="en-GB"/>
              <a:t>Higher risk drinking is</a:t>
            </a:r>
          </a:p>
          <a:p>
            <a:r>
              <a:rPr lang="en-GB"/>
              <a:t>If you are a man drinking more than 50 a week or binge drinking ( more than 8 units in one day)</a:t>
            </a:r>
          </a:p>
          <a:p>
            <a:r>
              <a:rPr lang="en-GB"/>
              <a:t>OR if you are a woman drinking more than 35 units a week, or binge drinking more than 6 units in one day  </a:t>
            </a:r>
          </a:p>
          <a:p>
            <a:endParaRPr lang="en-GB"/>
          </a:p>
          <a:p>
            <a:endParaRPr lang="en-GB"/>
          </a:p>
          <a:p>
            <a:r>
              <a:rPr lang="en-GB"/>
              <a:t>Our lives will return to normality at some point in time so it is important that during COVID19 lock down we keep track of our drinking behaviour to avoid drinking at increasing or higher risk levels.</a:t>
            </a:r>
          </a:p>
          <a:p>
            <a:endParaRPr lang="en-GB"/>
          </a:p>
          <a:p>
            <a:endParaRPr lang="en-GB"/>
          </a:p>
        </p:txBody>
      </p:sp>
      <p:sp>
        <p:nvSpPr>
          <p:cNvPr id="4" name="Slide Number Placeholder 3"/>
          <p:cNvSpPr>
            <a:spLocks noGrp="1"/>
          </p:cNvSpPr>
          <p:nvPr>
            <p:ph type="sldNum" sz="quarter" idx="5"/>
          </p:nvPr>
        </p:nvSpPr>
        <p:spPr/>
        <p:txBody>
          <a:bodyPr/>
          <a:lstStyle/>
          <a:p>
            <a:fld id="{76BED2FA-EF16-8240-AF9F-3E3C8CF5B21C}" type="slidenum">
              <a:rPr lang="en-US" smtClean="0"/>
              <a:t>4</a:t>
            </a:fld>
            <a:endParaRPr lang="en-US"/>
          </a:p>
        </p:txBody>
      </p:sp>
    </p:spTree>
    <p:extLst>
      <p:ext uri="{BB962C8B-B14F-4D97-AF65-F5344CB8AC3E}">
        <p14:creationId xmlns:p14="http://schemas.microsoft.com/office/powerpoint/2010/main" val="4119360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Most people enjoy having a drink, it’s relaxing and sociable.</a:t>
            </a:r>
          </a:p>
          <a:p>
            <a:endParaRPr lang="en-GB"/>
          </a:p>
          <a:p>
            <a:r>
              <a:rPr lang="en-GB"/>
              <a:t>But this can quickly change if you drink excessively in a short space of time and can even lead to alcohol poisoning. </a:t>
            </a:r>
          </a:p>
          <a:p>
            <a:endParaRPr lang="en-GB"/>
          </a:p>
          <a:p>
            <a:r>
              <a:rPr lang="en-GB"/>
              <a:t>If you  feel confused, vomit, feel cold, look pale, be breathing slowly, even be unresponsive you shouldn’t be left alone ; you need to get medical attention immediately.</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If you’re on regular medication and your drinking is increasing a lot  you’re medication might not be as effective and you may be at greater risk of overdose if you are taking opiate based medication like codeine.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r>
              <a:rPr lang="en-GB"/>
              <a:t>If you are pregnant or planning on  getting pregnant you should avoid drinking alcohol as per government guidelines </a:t>
            </a:r>
          </a:p>
          <a:p>
            <a:endParaRPr lang="en-GB"/>
          </a:p>
          <a:p>
            <a:r>
              <a:rPr lang="en-GB"/>
              <a:t>Long term effects of drinking at high risk levels can be more serious and lead to  heart problems, high blood pressure, poor mental health, and cancer. </a:t>
            </a:r>
          </a:p>
          <a:p>
            <a:endParaRPr lang="en-GB"/>
          </a:p>
        </p:txBody>
      </p:sp>
      <p:sp>
        <p:nvSpPr>
          <p:cNvPr id="4" name="Slide Number Placeholder 3"/>
          <p:cNvSpPr>
            <a:spLocks noGrp="1"/>
          </p:cNvSpPr>
          <p:nvPr>
            <p:ph type="sldNum" sz="quarter" idx="5"/>
          </p:nvPr>
        </p:nvSpPr>
        <p:spPr/>
        <p:txBody>
          <a:bodyPr/>
          <a:lstStyle/>
          <a:p>
            <a:fld id="{FB256525-BAD9-4E75-91C8-E70D30300374}" type="slidenum">
              <a:rPr lang="en-GB" smtClean="0"/>
              <a:t>5</a:t>
            </a:fld>
            <a:endParaRPr lang="en-GB"/>
          </a:p>
        </p:txBody>
      </p:sp>
    </p:spTree>
    <p:extLst>
      <p:ext uri="{BB962C8B-B14F-4D97-AF65-F5344CB8AC3E}">
        <p14:creationId xmlns:p14="http://schemas.microsoft.com/office/powerpoint/2010/main" val="2813619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n w="0"/>
                <a:solidFill>
                  <a:schemeClr val="bg1"/>
                </a:solidFill>
                <a:effectLst>
                  <a:outerShdw blurRad="38100" dist="19050" dir="2700000" algn="tl" rotWithShape="0">
                    <a:schemeClr val="dk1">
                      <a:alpha val="40000"/>
                    </a:schemeClr>
                  </a:outerShdw>
                </a:effectLst>
                <a:latin typeface="Ink Free" panose="03080402000500000000" pitchFamily="66" charset="0"/>
              </a:rPr>
              <a:t>And what if I find I can’t stop drinking?</a:t>
            </a:r>
          </a:p>
          <a:p>
            <a:endParaRPr lang="en-US" sz="1200" b="1">
              <a:ln w="0"/>
              <a:solidFill>
                <a:schemeClr val="bg1"/>
              </a:solidFill>
              <a:effectLst>
                <a:outerShdw blurRad="38100" dist="19050" dir="2700000" algn="tl" rotWithShape="0">
                  <a:schemeClr val="dk1">
                    <a:alpha val="40000"/>
                  </a:schemeClr>
                </a:outerShdw>
              </a:effectLst>
              <a:latin typeface="Ink Free" panose="03080402000500000000" pitchFamily="66" charset="0"/>
            </a:endParaRPr>
          </a:p>
          <a:p>
            <a:r>
              <a:rPr lang="en-US" sz="1200" b="1">
                <a:ln w="0"/>
                <a:solidFill>
                  <a:schemeClr val="bg1"/>
                </a:solidFill>
                <a:effectLst>
                  <a:outerShdw blurRad="38100" dist="19050" dir="2700000" algn="tl" rotWithShape="0">
                    <a:schemeClr val="dk1">
                      <a:alpha val="40000"/>
                    </a:schemeClr>
                  </a:outerShdw>
                </a:effectLst>
                <a:latin typeface="Ink Free" panose="03080402000500000000" pitchFamily="66" charset="0"/>
              </a:rPr>
              <a:t>If you are you d</a:t>
            </a:r>
            <a:r>
              <a:rPr lang="en-GB" sz="1200" err="1"/>
              <a:t>rinking</a:t>
            </a:r>
            <a:r>
              <a:rPr lang="en-GB" sz="1200"/>
              <a:t> more than 15 units a day?</a:t>
            </a:r>
          </a:p>
          <a:p>
            <a:r>
              <a:rPr lang="en-GB" sz="1200"/>
              <a:t>And haven’t had a drink for 6 – 12 hours and are  having any of the symptoms described here.</a:t>
            </a:r>
          </a:p>
          <a:p>
            <a:r>
              <a:rPr lang="en-GB" sz="1200"/>
              <a:t>Then</a:t>
            </a:r>
          </a:p>
          <a:p>
            <a:r>
              <a:rPr lang="en-GB" sz="1200"/>
              <a:t>Don’t stop suddenly or reduce by more than 10% a day</a:t>
            </a:r>
          </a:p>
          <a:p>
            <a:endParaRPr lang="en-GB" sz="1200"/>
          </a:p>
          <a:p>
            <a:r>
              <a:rPr lang="en-GB" sz="1200"/>
              <a:t>Drink 2 units of alcohol to alleviate the symptoms, wait 20 minutes and repeat if necessary until you feel well</a:t>
            </a:r>
          </a:p>
          <a:p>
            <a:endParaRPr lang="en-GB" sz="1200"/>
          </a:p>
          <a:p>
            <a:r>
              <a:rPr lang="en-GB" sz="1200"/>
              <a:t>You might be physically alcohol dependent so click this link for further important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ln w="0"/>
              <a:solidFill>
                <a:schemeClr val="bg1"/>
              </a:solidFill>
              <a:effectLst>
                <a:outerShdw blurRad="38100" dist="19050" dir="2700000" algn="tl" rotWithShape="0">
                  <a:schemeClr val="dk1">
                    <a:alpha val="40000"/>
                  </a:schemeClr>
                </a:outerShdw>
              </a:effectLst>
              <a:latin typeface="Ink Free" panose="03080402000500000000" pitchFamily="66" charset="0"/>
            </a:endParaRPr>
          </a:p>
          <a:p>
            <a:endParaRPr lang="en-GB" sz="1200"/>
          </a:p>
          <a:p>
            <a:endParaRPr lang="en-GB"/>
          </a:p>
        </p:txBody>
      </p:sp>
      <p:sp>
        <p:nvSpPr>
          <p:cNvPr id="4" name="Slide Number Placeholder 3"/>
          <p:cNvSpPr>
            <a:spLocks noGrp="1"/>
          </p:cNvSpPr>
          <p:nvPr>
            <p:ph type="sldNum" sz="quarter" idx="5"/>
          </p:nvPr>
        </p:nvSpPr>
        <p:spPr/>
        <p:txBody>
          <a:bodyPr/>
          <a:lstStyle/>
          <a:p>
            <a:fld id="{FB256525-BAD9-4E75-91C8-E70D30300374}" type="slidenum">
              <a:rPr lang="en-GB" smtClean="0"/>
              <a:t>6</a:t>
            </a:fld>
            <a:endParaRPr lang="en-GB"/>
          </a:p>
        </p:txBody>
      </p:sp>
    </p:spTree>
    <p:extLst>
      <p:ext uri="{BB962C8B-B14F-4D97-AF65-F5344CB8AC3E}">
        <p14:creationId xmlns:p14="http://schemas.microsoft.com/office/powerpoint/2010/main" val="844774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are some online alcohol support services.</a:t>
            </a:r>
          </a:p>
          <a:p>
            <a:endParaRPr lang="en-GB"/>
          </a:p>
          <a:p>
            <a:r>
              <a:rPr lang="en-GB"/>
              <a:t>Please stay safe and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8CB85-747F-4F42-A9EB-7A0E0CEF2B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80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8C1A-11B6-4C22-9BE5-DFEAE7D7A0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BE53A48-F7A5-4C23-9460-C84B1727F6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409F2A-A3B0-4DA0-8C6B-6B50623C734F}"/>
              </a:ext>
            </a:extLst>
          </p:cNvPr>
          <p:cNvSpPr>
            <a:spLocks noGrp="1"/>
          </p:cNvSpPr>
          <p:nvPr>
            <p:ph type="dt" sz="half" idx="10"/>
          </p:nvPr>
        </p:nvSpPr>
        <p:spPr/>
        <p:txBody>
          <a:bodyPr/>
          <a:lstStyle/>
          <a:p>
            <a:fld id="{795E6D56-C25F-41E1-9EFC-DAF864C531ED}" type="datetimeFigureOut">
              <a:rPr lang="en-GB" smtClean="0"/>
              <a:t>07/04/2020</a:t>
            </a:fld>
            <a:endParaRPr lang="en-GB"/>
          </a:p>
        </p:txBody>
      </p:sp>
      <p:sp>
        <p:nvSpPr>
          <p:cNvPr id="5" name="Footer Placeholder 4">
            <a:extLst>
              <a:ext uri="{FF2B5EF4-FFF2-40B4-BE49-F238E27FC236}">
                <a16:creationId xmlns:a16="http://schemas.microsoft.com/office/drawing/2014/main" id="{F0CA92B1-E3E9-4D31-9214-A9E53EDCAB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BBA934-3DAD-4B3F-B5BA-B17B976E7B13}"/>
              </a:ext>
            </a:extLst>
          </p:cNvPr>
          <p:cNvSpPr>
            <a:spLocks noGrp="1"/>
          </p:cNvSpPr>
          <p:nvPr>
            <p:ph type="sldNum" sz="quarter" idx="12"/>
          </p:nvPr>
        </p:nvSpPr>
        <p:spPr/>
        <p:txBody>
          <a:bodyPr/>
          <a:lstStyle/>
          <a:p>
            <a:fld id="{EC6B9578-0D46-4F64-8F73-7C0810301880}" type="slidenum">
              <a:rPr lang="en-GB" smtClean="0"/>
              <a:t>‹#›</a:t>
            </a:fld>
            <a:endParaRPr lang="en-GB"/>
          </a:p>
        </p:txBody>
      </p:sp>
    </p:spTree>
    <p:extLst>
      <p:ext uri="{BB962C8B-B14F-4D97-AF65-F5344CB8AC3E}">
        <p14:creationId xmlns:p14="http://schemas.microsoft.com/office/powerpoint/2010/main" val="2914546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0B725-847A-47AB-9407-173701A32F3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338EA6-0870-4008-BCF0-CE2A59E832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85F03B-33D7-46D4-8506-1401E8DA9FB8}"/>
              </a:ext>
            </a:extLst>
          </p:cNvPr>
          <p:cNvSpPr>
            <a:spLocks noGrp="1"/>
          </p:cNvSpPr>
          <p:nvPr>
            <p:ph type="dt" sz="half" idx="10"/>
          </p:nvPr>
        </p:nvSpPr>
        <p:spPr/>
        <p:txBody>
          <a:bodyPr/>
          <a:lstStyle/>
          <a:p>
            <a:fld id="{795E6D56-C25F-41E1-9EFC-DAF864C531ED}" type="datetimeFigureOut">
              <a:rPr lang="en-GB" smtClean="0"/>
              <a:t>07/04/2020</a:t>
            </a:fld>
            <a:endParaRPr lang="en-GB"/>
          </a:p>
        </p:txBody>
      </p:sp>
      <p:sp>
        <p:nvSpPr>
          <p:cNvPr id="5" name="Footer Placeholder 4">
            <a:extLst>
              <a:ext uri="{FF2B5EF4-FFF2-40B4-BE49-F238E27FC236}">
                <a16:creationId xmlns:a16="http://schemas.microsoft.com/office/drawing/2014/main" id="{96E78E7F-EAF8-4395-BEEF-716B8B7DE2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B7BE36-1605-45E5-A4DC-F670A9474368}"/>
              </a:ext>
            </a:extLst>
          </p:cNvPr>
          <p:cNvSpPr>
            <a:spLocks noGrp="1"/>
          </p:cNvSpPr>
          <p:nvPr>
            <p:ph type="sldNum" sz="quarter" idx="12"/>
          </p:nvPr>
        </p:nvSpPr>
        <p:spPr/>
        <p:txBody>
          <a:bodyPr/>
          <a:lstStyle/>
          <a:p>
            <a:fld id="{EC6B9578-0D46-4F64-8F73-7C0810301880}" type="slidenum">
              <a:rPr lang="en-GB" smtClean="0"/>
              <a:t>‹#›</a:t>
            </a:fld>
            <a:endParaRPr lang="en-GB"/>
          </a:p>
        </p:txBody>
      </p:sp>
    </p:spTree>
    <p:extLst>
      <p:ext uri="{BB962C8B-B14F-4D97-AF65-F5344CB8AC3E}">
        <p14:creationId xmlns:p14="http://schemas.microsoft.com/office/powerpoint/2010/main" val="1013977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9B8C44-0FE3-4B29-B339-CD1BDF2468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9465FE-C10E-4EED-98F9-784C7CA483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07A739-0897-4AEE-BC7D-6147947A5D91}"/>
              </a:ext>
            </a:extLst>
          </p:cNvPr>
          <p:cNvSpPr>
            <a:spLocks noGrp="1"/>
          </p:cNvSpPr>
          <p:nvPr>
            <p:ph type="dt" sz="half" idx="10"/>
          </p:nvPr>
        </p:nvSpPr>
        <p:spPr/>
        <p:txBody>
          <a:bodyPr/>
          <a:lstStyle/>
          <a:p>
            <a:fld id="{795E6D56-C25F-41E1-9EFC-DAF864C531ED}" type="datetimeFigureOut">
              <a:rPr lang="en-GB" smtClean="0"/>
              <a:t>07/04/2020</a:t>
            </a:fld>
            <a:endParaRPr lang="en-GB"/>
          </a:p>
        </p:txBody>
      </p:sp>
      <p:sp>
        <p:nvSpPr>
          <p:cNvPr id="5" name="Footer Placeholder 4">
            <a:extLst>
              <a:ext uri="{FF2B5EF4-FFF2-40B4-BE49-F238E27FC236}">
                <a16:creationId xmlns:a16="http://schemas.microsoft.com/office/drawing/2014/main" id="{7DD07B6C-D9D2-45F3-BE6E-000D2B948B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202FBC-3828-4863-9AD7-A7A75EE421AC}"/>
              </a:ext>
            </a:extLst>
          </p:cNvPr>
          <p:cNvSpPr>
            <a:spLocks noGrp="1"/>
          </p:cNvSpPr>
          <p:nvPr>
            <p:ph type="sldNum" sz="quarter" idx="12"/>
          </p:nvPr>
        </p:nvSpPr>
        <p:spPr/>
        <p:txBody>
          <a:bodyPr/>
          <a:lstStyle/>
          <a:p>
            <a:fld id="{EC6B9578-0D46-4F64-8F73-7C0810301880}" type="slidenum">
              <a:rPr lang="en-GB" smtClean="0"/>
              <a:t>‹#›</a:t>
            </a:fld>
            <a:endParaRPr lang="en-GB"/>
          </a:p>
        </p:txBody>
      </p:sp>
    </p:spTree>
    <p:extLst>
      <p:ext uri="{BB962C8B-B14F-4D97-AF65-F5344CB8AC3E}">
        <p14:creationId xmlns:p14="http://schemas.microsoft.com/office/powerpoint/2010/main" val="1042035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Vertical Text">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7D9D5F0B-E015-F449-A591-EA456E94A1D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4CCBD98C-E6D7-7642-B0A5-40735012CF2E}"/>
              </a:ext>
            </a:extLst>
          </p:cNvPr>
          <p:cNvGrpSpPr/>
          <p:nvPr userDrawn="1"/>
        </p:nvGrpSpPr>
        <p:grpSpPr>
          <a:xfrm>
            <a:off x="0" y="6322219"/>
            <a:ext cx="12192000" cy="377731"/>
            <a:chOff x="0" y="6322219"/>
            <a:chExt cx="12192000" cy="377731"/>
          </a:xfrm>
        </p:grpSpPr>
        <p:cxnSp>
          <p:nvCxnSpPr>
            <p:cNvPr id="8" name="Straight Connector 7">
              <a:extLst>
                <a:ext uri="{FF2B5EF4-FFF2-40B4-BE49-F238E27FC236}">
                  <a16:creationId xmlns:a16="http://schemas.microsoft.com/office/drawing/2014/main" id="{9ACB3D70-B873-7C4B-A3F6-21D9F7BC7544}"/>
                </a:ext>
              </a:extLst>
            </p:cNvPr>
            <p:cNvCxnSpPr>
              <a:cxnSpLocks/>
            </p:cNvCxnSpPr>
            <p:nvPr/>
          </p:nvCxnSpPr>
          <p:spPr>
            <a:xfrm>
              <a:off x="0" y="632221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3C5C31-BA9C-034A-9F53-A933AD3D370C}"/>
                </a:ext>
              </a:extLst>
            </p:cNvPr>
            <p:cNvSpPr txBox="1"/>
            <p:nvPr/>
          </p:nvSpPr>
          <p:spPr>
            <a:xfrm>
              <a:off x="785931" y="6453729"/>
              <a:ext cx="2978825" cy="246221"/>
            </a:xfrm>
            <a:prstGeom prst="rect">
              <a:avLst/>
            </a:prstGeom>
            <a:noFill/>
            <a:ln>
              <a:noFill/>
            </a:ln>
          </p:spPr>
          <p:txBody>
            <a:bodyPr wrap="square" rtlCol="0">
              <a:spAutoFit/>
            </a:bodyPr>
            <a:lstStyle/>
            <a:p>
              <a:r>
                <a:rPr lang="en-US" sz="1000">
                  <a:solidFill>
                    <a:schemeClr val="bg1"/>
                  </a:solidFill>
                  <a:latin typeface="Century Gothic" panose="020B0502020202020204" pitchFamily="34" charset="0"/>
                </a:rPr>
                <a:t>Change Grow Live 2019</a:t>
              </a:r>
            </a:p>
          </p:txBody>
        </p:sp>
      </p:grpSp>
      <p:sp>
        <p:nvSpPr>
          <p:cNvPr id="10" name="Text Placeholder 11">
            <a:extLst>
              <a:ext uri="{FF2B5EF4-FFF2-40B4-BE49-F238E27FC236}">
                <a16:creationId xmlns:a16="http://schemas.microsoft.com/office/drawing/2014/main" id="{127A883F-C6A9-DE40-A14D-DEDF21063B7B}"/>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bg1"/>
                </a:solidFill>
              </a:defRPr>
            </a:lvl1pPr>
          </a:lstStyle>
          <a:p>
            <a:pPr lvl="0"/>
            <a:r>
              <a:rPr lang="en-US"/>
              <a:t>Questions slide</a:t>
            </a:r>
          </a:p>
        </p:txBody>
      </p:sp>
      <p:sp>
        <p:nvSpPr>
          <p:cNvPr id="11" name="Text Placeholder 14">
            <a:extLst>
              <a:ext uri="{FF2B5EF4-FFF2-40B4-BE49-F238E27FC236}">
                <a16:creationId xmlns:a16="http://schemas.microsoft.com/office/drawing/2014/main" id="{0859654C-7376-EA45-9B34-E08ED274A48D}"/>
              </a:ext>
            </a:extLst>
          </p:cNvPr>
          <p:cNvSpPr>
            <a:spLocks noGrp="1"/>
          </p:cNvSpPr>
          <p:nvPr>
            <p:ph type="body" sz="quarter" idx="11" hasCustomPrompt="1"/>
          </p:nvPr>
        </p:nvSpPr>
        <p:spPr>
          <a:xfrm>
            <a:off x="785930" y="1474921"/>
            <a:ext cx="5179742" cy="763783"/>
          </a:xfrm>
          <a:prstGeom prst="rect">
            <a:avLst/>
          </a:prstGeom>
        </p:spPr>
        <p:txBody>
          <a:bodyPr/>
          <a:lstStyle>
            <a:lvl1pPr marL="0" indent="0">
              <a:lnSpc>
                <a:spcPct val="100000"/>
              </a:lnSpc>
              <a:buNone/>
              <a:defRPr sz="1400">
                <a:solidFill>
                  <a:schemeClr val="bg1"/>
                </a:solidFill>
              </a:defRPr>
            </a:lvl1pPr>
          </a:lstStyle>
          <a:p>
            <a:r>
              <a:rPr lang="en-US"/>
              <a:t>Use this slide to open up your topic to your audience. Allow your audience to offer feedback and ask questions</a:t>
            </a:r>
          </a:p>
          <a:p>
            <a:pPr lvl="0"/>
            <a:endParaRPr lang="en-US"/>
          </a:p>
        </p:txBody>
      </p:sp>
    </p:spTree>
    <p:extLst>
      <p:ext uri="{BB962C8B-B14F-4D97-AF65-F5344CB8AC3E}">
        <p14:creationId xmlns:p14="http://schemas.microsoft.com/office/powerpoint/2010/main" val="1050126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delet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46B372-4612-5242-9530-31BAEED679FC}"/>
              </a:ext>
            </a:extLst>
          </p:cNvPr>
          <p:cNvSpPr/>
          <p:nvPr userDrawn="1"/>
        </p:nvSpPr>
        <p:spPr>
          <a:xfrm>
            <a:off x="0" y="0"/>
            <a:ext cx="12192000" cy="6858000"/>
          </a:xfrm>
          <a:prstGeom prst="rect">
            <a:avLst/>
          </a:prstGeom>
          <a:solidFill>
            <a:srgbClr val="5E1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5D2D51-6122-124A-AE20-4D15C382509A}"/>
              </a:ext>
            </a:extLst>
          </p:cNvPr>
          <p:cNvSpPr txBox="1"/>
          <p:nvPr userDrawn="1"/>
        </p:nvSpPr>
        <p:spPr>
          <a:xfrm>
            <a:off x="2043012" y="628233"/>
            <a:ext cx="8105975" cy="5601533"/>
          </a:xfrm>
          <a:prstGeom prst="rect">
            <a:avLst/>
          </a:prstGeom>
          <a:noFill/>
        </p:spPr>
        <p:txBody>
          <a:bodyPr wrap="square" rtlCol="0">
            <a:spAutoFit/>
          </a:bodyPr>
          <a:lstStyle/>
          <a:p>
            <a:r>
              <a:rPr lang="en-US" b="1">
                <a:solidFill>
                  <a:schemeClr val="bg1"/>
                </a:solidFill>
                <a:latin typeface="Century Gothic" panose="020B0502020202020204" pitchFamily="34" charset="0"/>
              </a:rPr>
              <a:t>Before you start…</a:t>
            </a:r>
          </a:p>
          <a:p>
            <a:endParaRPr lang="en-US" b="1">
              <a:solidFill>
                <a:schemeClr val="bg1"/>
              </a:solidFill>
              <a:latin typeface="Century Gothic" panose="020B0502020202020204" pitchFamily="34" charset="0"/>
            </a:endParaRPr>
          </a:p>
          <a:p>
            <a:r>
              <a:rPr lang="en-US" sz="1400" b="1">
                <a:solidFill>
                  <a:schemeClr val="bg1"/>
                </a:solidFill>
                <a:latin typeface="Century Gothic" panose="020B0502020202020204" pitchFamily="34" charset="0"/>
              </a:rPr>
              <a:t>Some tips from the marketing team to keep your presentation clear, helpful and on-brand </a:t>
            </a:r>
            <a:r>
              <a:rPr lang="en-US" sz="1400" b="1">
                <a:solidFill>
                  <a:schemeClr val="bg1"/>
                </a:solidFill>
                <a:latin typeface="Century Gothic" panose="020B0502020202020204" pitchFamily="34" charset="0"/>
                <a:sym typeface="Wingdings" pitchFamily="2" charset="2"/>
              </a:rPr>
              <a:t></a:t>
            </a:r>
          </a:p>
          <a:p>
            <a:endParaRPr lang="en-US" sz="1400">
              <a:solidFill>
                <a:schemeClr val="bg1"/>
              </a:solidFill>
              <a:latin typeface="Century Gothic" panose="020B0502020202020204" pitchFamily="34" charset="0"/>
              <a:sym typeface="Wingdings" pitchFamily="2" charset="2"/>
            </a:endParaRPr>
          </a:p>
          <a:p>
            <a:r>
              <a:rPr lang="en-US" sz="1400">
                <a:solidFill>
                  <a:schemeClr val="bg1"/>
                </a:solidFill>
                <a:latin typeface="Century Gothic" panose="020B0502020202020204" pitchFamily="34" charset="0"/>
                <a:sym typeface="Wingdings" pitchFamily="2" charset="2"/>
              </a:rPr>
              <a:t>Before you make your presentation, be clear about your overall message and story; build your presentation around this.</a:t>
            </a:r>
          </a:p>
          <a:p>
            <a:endParaRPr lang="en-US" sz="1400">
              <a:solidFill>
                <a:schemeClr val="bg1"/>
              </a:solidFill>
              <a:latin typeface="Century Gothic" panose="020B0502020202020204" pitchFamily="34" charset="0"/>
              <a:sym typeface="Wingdings" pitchFamily="2" charset="2"/>
            </a:endParaRPr>
          </a:p>
          <a:p>
            <a:r>
              <a:rPr lang="en-US" sz="1400">
                <a:solidFill>
                  <a:schemeClr val="bg1"/>
                </a:solidFill>
                <a:latin typeface="Century Gothic" panose="020B0502020202020204" pitchFamily="34" charset="0"/>
                <a:sym typeface="Wingdings" pitchFamily="2" charset="2"/>
              </a:rPr>
              <a:t>If you want people to remember details or important information, consider supporting your presentation with a handout, or better yet, an intranet page with a recap or further info. </a:t>
            </a:r>
          </a:p>
          <a:p>
            <a:endParaRPr lang="en-US" sz="1400">
              <a:solidFill>
                <a:schemeClr val="bg1"/>
              </a:solidFill>
              <a:latin typeface="Century Gothic" panose="020B0502020202020204" pitchFamily="34" charset="0"/>
              <a:sym typeface="Wingdings" pitchFamily="2" charset="2"/>
            </a:endParaRPr>
          </a:p>
          <a:p>
            <a:r>
              <a:rPr lang="en-US" sz="1400">
                <a:solidFill>
                  <a:schemeClr val="bg1"/>
                </a:solidFill>
                <a:latin typeface="Century Gothic" panose="020B0502020202020204" pitchFamily="34" charset="0"/>
                <a:sym typeface="Wingdings" pitchFamily="2" charset="2"/>
              </a:rPr>
              <a:t>Use simple, friendly and positive language. Avoid acronyms and technical language. Try to use ‘we’, ‘our’ ‘us’ and ‘you’ instead of repeating the name of the organisation, or when referring to staff/colleagues. Test run your presentation to see if it’s clear, calm and helpful.</a:t>
            </a:r>
          </a:p>
          <a:p>
            <a:endParaRPr lang="en-US" sz="1400">
              <a:solidFill>
                <a:schemeClr val="bg1"/>
              </a:solidFill>
              <a:latin typeface="Century Gothic" panose="020B0502020202020204" pitchFamily="34" charset="0"/>
              <a:sym typeface="Wingdings" pitchFamily="2" charset="2"/>
            </a:endParaRPr>
          </a:p>
          <a:p>
            <a:r>
              <a:rPr lang="en-US" sz="1400">
                <a:solidFill>
                  <a:schemeClr val="bg1"/>
                </a:solidFill>
                <a:latin typeface="Century Gothic" panose="020B0502020202020204" pitchFamily="34" charset="0"/>
                <a:sym typeface="Wingdings" pitchFamily="2" charset="2"/>
              </a:rPr>
              <a:t>Please don’t be tempted to add images or clipart(!) from the internet. The look of our presentations is part of our brand and it needs to be consistent across the organisation. If you have some special design requirements, please get in touch with the marketing team.</a:t>
            </a:r>
          </a:p>
          <a:p>
            <a:endParaRPr lang="en-US" sz="1400">
              <a:solidFill>
                <a:schemeClr val="bg1"/>
              </a:solidFill>
              <a:latin typeface="Century Gothic" panose="020B0502020202020204" pitchFamily="34" charset="0"/>
              <a:sym typeface="Wingdings" pitchFamily="2" charset="2"/>
            </a:endParaRPr>
          </a:p>
          <a:p>
            <a:r>
              <a:rPr lang="en-US" sz="1400">
                <a:solidFill>
                  <a:schemeClr val="bg1"/>
                </a:solidFill>
                <a:latin typeface="Century Gothic" panose="020B0502020202020204" pitchFamily="34" charset="0"/>
                <a:sym typeface="Wingdings" pitchFamily="2" charset="2"/>
              </a:rPr>
              <a:t>Remember, we are a charity dedicated to helping people. Rather than focus the presentation on achievements and statistics about the organisation, use this opportunity to share the stories and experiences of the people we help.</a:t>
            </a:r>
          </a:p>
          <a:p>
            <a:endParaRPr lang="en-US" sz="1400">
              <a:solidFill>
                <a:schemeClr val="bg1"/>
              </a:solidFill>
              <a:latin typeface="Century Gothic" panose="020B0502020202020204" pitchFamily="34" charset="0"/>
              <a:sym typeface="Wingdings" pitchFamily="2" charset="2"/>
            </a:endParaRPr>
          </a:p>
          <a:p>
            <a:r>
              <a:rPr lang="en-US" sz="1400">
                <a:solidFill>
                  <a:schemeClr val="bg1"/>
                </a:solidFill>
                <a:latin typeface="Century Gothic" panose="020B0502020202020204" pitchFamily="34" charset="0"/>
                <a:sym typeface="Wingdings" pitchFamily="2" charset="2"/>
              </a:rPr>
              <a:t>Please use Century Gothic font throughout your presentation. This is our in-house brand font.</a:t>
            </a:r>
          </a:p>
          <a:p>
            <a:endParaRPr lang="en-US" sz="1400">
              <a:solidFill>
                <a:schemeClr val="bg1"/>
              </a:solidFill>
              <a:latin typeface="Century Gothic" panose="020B0502020202020204" pitchFamily="34" charset="0"/>
              <a:sym typeface="Wingdings" pitchFamily="2" charset="2"/>
            </a:endParaRPr>
          </a:p>
          <a:p>
            <a:r>
              <a:rPr lang="en-US" sz="1400">
                <a:solidFill>
                  <a:schemeClr val="bg1"/>
                </a:solidFill>
                <a:latin typeface="Century Gothic" panose="020B0502020202020204" pitchFamily="34" charset="0"/>
                <a:sym typeface="Wingdings" pitchFamily="2" charset="2"/>
              </a:rPr>
              <a:t>Lastly, don’t forget to delete this slide!</a:t>
            </a:r>
          </a:p>
        </p:txBody>
      </p:sp>
    </p:spTree>
    <p:extLst>
      <p:ext uri="{BB962C8B-B14F-4D97-AF65-F5344CB8AC3E}">
        <p14:creationId xmlns:p14="http://schemas.microsoft.com/office/powerpoint/2010/main" val="2210220991"/>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age layout">
    <p:spTree>
      <p:nvGrpSpPr>
        <p:cNvPr id="1" name=""/>
        <p:cNvGrpSpPr/>
        <p:nvPr/>
      </p:nvGrpSpPr>
      <p:grpSpPr>
        <a:xfrm>
          <a:off x="0" y="0"/>
          <a:ext cx="0" cy="0"/>
          <a:chOff x="0" y="0"/>
          <a:chExt cx="0" cy="0"/>
        </a:xfrm>
      </p:grpSpPr>
      <p:pic>
        <p:nvPicPr>
          <p:cNvPr id="5" name="Picture 4" descr="Two people sitting on a staircase looking into the camera and smiling&#10;&#10;Description automatically generated">
            <a:extLst>
              <a:ext uri="{FF2B5EF4-FFF2-40B4-BE49-F238E27FC236}">
                <a16:creationId xmlns:a16="http://schemas.microsoft.com/office/drawing/2014/main" id="{2EAF3EBF-410D-334C-ADE5-4FC539035B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83CD5DE7-116C-1849-851D-211928301C1A}"/>
              </a:ext>
            </a:extLst>
          </p:cNvPr>
          <p:cNvSpPr>
            <a:spLocks noGrp="1"/>
          </p:cNvSpPr>
          <p:nvPr>
            <p:ph type="body" sz="quarter" idx="10" hasCustomPrompt="1"/>
          </p:nvPr>
        </p:nvSpPr>
        <p:spPr>
          <a:xfrm>
            <a:off x="806067" y="5589086"/>
            <a:ext cx="7267575" cy="6731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i="0">
                <a:solidFill>
                  <a:schemeClr val="bg1"/>
                </a:solidFill>
                <a:latin typeface="Century Gothic" panose="020B0502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b="1">
                <a:solidFill>
                  <a:schemeClr val="bg1"/>
                </a:solidFill>
                <a:latin typeface="Century Gothic" panose="020B0502020202020204" pitchFamily="34" charset="0"/>
              </a:rPr>
              <a:t>Add the title of your presentation here</a:t>
            </a:r>
          </a:p>
        </p:txBody>
      </p:sp>
    </p:spTree>
    <p:extLst>
      <p:ext uri="{BB962C8B-B14F-4D97-AF65-F5344CB8AC3E}">
        <p14:creationId xmlns:p14="http://schemas.microsoft.com/office/powerpoint/2010/main" val="3076097323"/>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lieve in people slide">
    <p:spTree>
      <p:nvGrpSpPr>
        <p:cNvPr id="1" name=""/>
        <p:cNvGrpSpPr/>
        <p:nvPr/>
      </p:nvGrpSpPr>
      <p:grpSpPr>
        <a:xfrm>
          <a:off x="0" y="0"/>
          <a:ext cx="0" cy="0"/>
          <a:chOff x="0" y="0"/>
          <a:chExt cx="0" cy="0"/>
        </a:xfrm>
      </p:grpSpPr>
      <p:pic>
        <p:nvPicPr>
          <p:cNvPr id="2" name="Picture 1" descr="A picture containing flower, drawing&#10;&#10;Description automatically generated">
            <a:extLst>
              <a:ext uri="{FF2B5EF4-FFF2-40B4-BE49-F238E27FC236}">
                <a16:creationId xmlns:a16="http://schemas.microsoft.com/office/drawing/2014/main" id="{7FE51E86-B718-7B42-B028-62C95764DE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1162126"/>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alues slide">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1BE118C6-7968-2540-84E1-5EE24C993D7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B3037DCE-795A-9648-8851-313ED62C2874}"/>
              </a:ext>
            </a:extLst>
          </p:cNvPr>
          <p:cNvGrpSpPr/>
          <p:nvPr userDrawn="1"/>
        </p:nvGrpSpPr>
        <p:grpSpPr>
          <a:xfrm>
            <a:off x="0" y="6322219"/>
            <a:ext cx="12192000" cy="377731"/>
            <a:chOff x="0" y="6322219"/>
            <a:chExt cx="12192000" cy="377731"/>
          </a:xfrm>
        </p:grpSpPr>
        <p:cxnSp>
          <p:nvCxnSpPr>
            <p:cNvPr id="6" name="Straight Connector 5">
              <a:extLst>
                <a:ext uri="{FF2B5EF4-FFF2-40B4-BE49-F238E27FC236}">
                  <a16:creationId xmlns:a16="http://schemas.microsoft.com/office/drawing/2014/main" id="{3F9C5003-1F20-E140-A640-F92DD73C887E}"/>
                </a:ext>
              </a:extLst>
            </p:cNvPr>
            <p:cNvCxnSpPr>
              <a:cxnSpLocks/>
            </p:cNvCxnSpPr>
            <p:nvPr/>
          </p:nvCxnSpPr>
          <p:spPr>
            <a:xfrm>
              <a:off x="0" y="632221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605819-B68D-A941-9B37-0A83A0484F55}"/>
                </a:ext>
              </a:extLst>
            </p:cNvPr>
            <p:cNvSpPr txBox="1"/>
            <p:nvPr/>
          </p:nvSpPr>
          <p:spPr>
            <a:xfrm>
              <a:off x="785931" y="6453729"/>
              <a:ext cx="2978825" cy="246221"/>
            </a:xfrm>
            <a:prstGeom prst="rect">
              <a:avLst/>
            </a:prstGeom>
            <a:noFill/>
            <a:ln>
              <a:noFill/>
            </a:ln>
          </p:spPr>
          <p:txBody>
            <a:bodyPr wrap="square" rtlCol="0">
              <a:spAutoFit/>
            </a:bodyPr>
            <a:lstStyle/>
            <a:p>
              <a:r>
                <a:rPr lang="en-US" sz="1000">
                  <a:solidFill>
                    <a:schemeClr val="bg1"/>
                  </a:solidFill>
                  <a:latin typeface="Century Gothic" panose="020B0502020202020204" pitchFamily="34" charset="0"/>
                </a:rPr>
                <a:t>Change Grow Live 2019</a:t>
              </a:r>
            </a:p>
          </p:txBody>
        </p:sp>
      </p:grpSp>
    </p:spTree>
    <p:extLst>
      <p:ext uri="{BB962C8B-B14F-4D97-AF65-F5344CB8AC3E}">
        <p14:creationId xmlns:p14="http://schemas.microsoft.com/office/powerpoint/2010/main" val="3865451192"/>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team layou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3B5D0FC-B5BE-2642-A33D-6D8FCF000287}"/>
              </a:ext>
            </a:extLst>
          </p:cNvPr>
          <p:cNvGrpSpPr/>
          <p:nvPr userDrawn="1"/>
        </p:nvGrpSpPr>
        <p:grpSpPr>
          <a:xfrm>
            <a:off x="0" y="6322219"/>
            <a:ext cx="12192000" cy="377731"/>
            <a:chOff x="0" y="6322219"/>
            <a:chExt cx="12192000" cy="377731"/>
          </a:xfrm>
        </p:grpSpPr>
        <p:cxnSp>
          <p:nvCxnSpPr>
            <p:cNvPr id="23" name="Straight Connector 22">
              <a:extLst>
                <a:ext uri="{FF2B5EF4-FFF2-40B4-BE49-F238E27FC236}">
                  <a16:creationId xmlns:a16="http://schemas.microsoft.com/office/drawing/2014/main" id="{9DCABD93-A329-4D4B-B4AB-E9BF4FE28E99}"/>
                </a:ext>
              </a:extLst>
            </p:cNvPr>
            <p:cNvCxnSpPr>
              <a:cxnSpLocks/>
            </p:cNvCxnSpPr>
            <p:nvPr/>
          </p:nvCxnSpPr>
          <p:spPr>
            <a:xfrm>
              <a:off x="0" y="6322219"/>
              <a:ext cx="12192000" cy="0"/>
            </a:xfrm>
            <a:prstGeom prst="line">
              <a:avLst/>
            </a:prstGeom>
            <a:ln>
              <a:solidFill>
                <a:srgbClr val="5E1B6D"/>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12AE5BD-8061-0F49-8C4C-57EF6CB6BD55}"/>
                </a:ext>
              </a:extLst>
            </p:cNvPr>
            <p:cNvSpPr txBox="1"/>
            <p:nvPr/>
          </p:nvSpPr>
          <p:spPr>
            <a:xfrm>
              <a:off x="785931" y="6453729"/>
              <a:ext cx="2978825" cy="246221"/>
            </a:xfrm>
            <a:prstGeom prst="rect">
              <a:avLst/>
            </a:prstGeom>
            <a:noFill/>
          </p:spPr>
          <p:txBody>
            <a:bodyPr wrap="square" rtlCol="0">
              <a:spAutoFit/>
            </a:bodyPr>
            <a:lstStyle/>
            <a:p>
              <a:r>
                <a:rPr lang="en-US" sz="1000">
                  <a:solidFill>
                    <a:srgbClr val="5E1B6D"/>
                  </a:solidFill>
                  <a:latin typeface="Century Gothic" panose="020B0502020202020204" pitchFamily="34" charset="0"/>
                </a:rPr>
                <a:t>Change Grow Live 2019</a:t>
              </a:r>
            </a:p>
          </p:txBody>
        </p:sp>
      </p:grpSp>
      <p:sp>
        <p:nvSpPr>
          <p:cNvPr id="36" name="Text Placeholder 34">
            <a:extLst>
              <a:ext uri="{FF2B5EF4-FFF2-40B4-BE49-F238E27FC236}">
                <a16:creationId xmlns:a16="http://schemas.microsoft.com/office/drawing/2014/main" id="{838A4E24-BACC-D94C-B0B3-8A1D85BC103F}"/>
              </a:ext>
            </a:extLst>
          </p:cNvPr>
          <p:cNvSpPr>
            <a:spLocks noGrp="1"/>
          </p:cNvSpPr>
          <p:nvPr>
            <p:ph type="body" sz="quarter" idx="10" hasCustomPrompt="1"/>
          </p:nvPr>
        </p:nvSpPr>
        <p:spPr>
          <a:xfrm>
            <a:off x="785931" y="757139"/>
            <a:ext cx="3448050" cy="4143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rgbClr val="5E1B6D"/>
                </a:solidFill>
                <a:latin typeface="Century Gothic" panose="020B0502020202020204" pitchFamily="34" charset="0"/>
              </a:defRPr>
            </a:lvl1pPr>
          </a:lstStyle>
          <a:p>
            <a:r>
              <a:rPr lang="en-US" sz="2400" b="1">
                <a:solidFill>
                  <a:srgbClr val="5E1B6D"/>
                </a:solidFill>
                <a:latin typeface="Century Gothic" charset="0"/>
                <a:ea typeface="Century Gothic" charset="0"/>
                <a:cs typeface="Century Gothic" charset="0"/>
              </a:rPr>
              <a:t>Our team slide</a:t>
            </a:r>
          </a:p>
        </p:txBody>
      </p:sp>
      <p:sp>
        <p:nvSpPr>
          <p:cNvPr id="38" name="Text Placeholder 33">
            <a:extLst>
              <a:ext uri="{FF2B5EF4-FFF2-40B4-BE49-F238E27FC236}">
                <a16:creationId xmlns:a16="http://schemas.microsoft.com/office/drawing/2014/main" id="{2E6AE573-579E-5C45-A46C-B7C93FC3BB5F}"/>
              </a:ext>
            </a:extLst>
          </p:cNvPr>
          <p:cNvSpPr>
            <a:spLocks noGrp="1"/>
          </p:cNvSpPr>
          <p:nvPr>
            <p:ph type="body" sz="quarter" idx="12" hasCustomPrompt="1"/>
          </p:nvPr>
        </p:nvSpPr>
        <p:spPr>
          <a:xfrm>
            <a:off x="1661174" y="2687498"/>
            <a:ext cx="2406650" cy="198437"/>
          </a:xfrm>
          <a:prstGeom prst="rect">
            <a:avLst/>
          </a:prstGeom>
        </p:spPr>
        <p:txBody>
          <a:bodyPr/>
          <a:lstStyle>
            <a:lvl1pPr marL="0" indent="0">
              <a:buNone/>
              <a:defRPr sz="1400">
                <a:solidFill>
                  <a:srgbClr val="5E1B6D"/>
                </a:solidFill>
              </a:defRPr>
            </a:lvl1pPr>
          </a:lstStyle>
          <a:p>
            <a:r>
              <a:rPr lang="en-US">
                <a:solidFill>
                  <a:srgbClr val="5E1B6D"/>
                </a:solidFill>
              </a:rPr>
              <a:t>Add name here</a:t>
            </a:r>
          </a:p>
        </p:txBody>
      </p:sp>
      <p:sp>
        <p:nvSpPr>
          <p:cNvPr id="39" name="Text Placeholder 33">
            <a:extLst>
              <a:ext uri="{FF2B5EF4-FFF2-40B4-BE49-F238E27FC236}">
                <a16:creationId xmlns:a16="http://schemas.microsoft.com/office/drawing/2014/main" id="{74A2757F-2F23-0348-A814-26E09F35C07D}"/>
              </a:ext>
            </a:extLst>
          </p:cNvPr>
          <p:cNvSpPr>
            <a:spLocks noGrp="1"/>
          </p:cNvSpPr>
          <p:nvPr>
            <p:ph type="body" sz="quarter" idx="13" hasCustomPrompt="1"/>
          </p:nvPr>
        </p:nvSpPr>
        <p:spPr>
          <a:xfrm>
            <a:off x="1661174" y="3818466"/>
            <a:ext cx="2406650" cy="198437"/>
          </a:xfrm>
          <a:prstGeom prst="rect">
            <a:avLst/>
          </a:prstGeom>
        </p:spPr>
        <p:txBody>
          <a:bodyPr/>
          <a:lstStyle>
            <a:lvl1pPr marL="0" indent="0">
              <a:buNone/>
              <a:defRPr sz="1400">
                <a:solidFill>
                  <a:srgbClr val="5E1B6D"/>
                </a:solidFill>
              </a:defRPr>
            </a:lvl1pPr>
          </a:lstStyle>
          <a:p>
            <a:r>
              <a:rPr lang="en-US">
                <a:solidFill>
                  <a:srgbClr val="5E1B6D"/>
                </a:solidFill>
              </a:rPr>
              <a:t>Add name here</a:t>
            </a:r>
          </a:p>
        </p:txBody>
      </p:sp>
      <p:sp>
        <p:nvSpPr>
          <p:cNvPr id="40" name="Text Placeholder 33">
            <a:extLst>
              <a:ext uri="{FF2B5EF4-FFF2-40B4-BE49-F238E27FC236}">
                <a16:creationId xmlns:a16="http://schemas.microsoft.com/office/drawing/2014/main" id="{3C5417BD-6AA5-964B-9888-10A61B143910}"/>
              </a:ext>
            </a:extLst>
          </p:cNvPr>
          <p:cNvSpPr>
            <a:spLocks noGrp="1"/>
          </p:cNvSpPr>
          <p:nvPr>
            <p:ph type="body" sz="quarter" idx="14" hasCustomPrompt="1"/>
          </p:nvPr>
        </p:nvSpPr>
        <p:spPr>
          <a:xfrm>
            <a:off x="1661174" y="4919355"/>
            <a:ext cx="2406650" cy="198437"/>
          </a:xfrm>
          <a:prstGeom prst="rect">
            <a:avLst/>
          </a:prstGeom>
        </p:spPr>
        <p:txBody>
          <a:bodyPr/>
          <a:lstStyle>
            <a:lvl1pPr marL="0" indent="0">
              <a:buNone/>
              <a:defRPr sz="1400">
                <a:solidFill>
                  <a:srgbClr val="5E1B6D"/>
                </a:solidFill>
              </a:defRPr>
            </a:lvl1pPr>
          </a:lstStyle>
          <a:p>
            <a:r>
              <a:rPr lang="en-US">
                <a:solidFill>
                  <a:srgbClr val="5E1B6D"/>
                </a:solidFill>
              </a:rPr>
              <a:t>Add name here</a:t>
            </a:r>
          </a:p>
        </p:txBody>
      </p:sp>
      <p:sp>
        <p:nvSpPr>
          <p:cNvPr id="41" name="Text Placeholder 33">
            <a:extLst>
              <a:ext uri="{FF2B5EF4-FFF2-40B4-BE49-F238E27FC236}">
                <a16:creationId xmlns:a16="http://schemas.microsoft.com/office/drawing/2014/main" id="{5DD57B92-1AC3-214B-A066-ABA698F3BD98}"/>
              </a:ext>
            </a:extLst>
          </p:cNvPr>
          <p:cNvSpPr>
            <a:spLocks noGrp="1"/>
          </p:cNvSpPr>
          <p:nvPr>
            <p:ph type="body" sz="quarter" idx="15" hasCustomPrompt="1"/>
          </p:nvPr>
        </p:nvSpPr>
        <p:spPr>
          <a:xfrm>
            <a:off x="5366900" y="2687498"/>
            <a:ext cx="2406650" cy="198437"/>
          </a:xfrm>
          <a:prstGeom prst="rect">
            <a:avLst/>
          </a:prstGeom>
        </p:spPr>
        <p:txBody>
          <a:bodyPr/>
          <a:lstStyle>
            <a:lvl1pPr marL="0" indent="0">
              <a:buNone/>
              <a:defRPr sz="1400">
                <a:solidFill>
                  <a:srgbClr val="5E1B6D"/>
                </a:solidFill>
              </a:defRPr>
            </a:lvl1pPr>
          </a:lstStyle>
          <a:p>
            <a:r>
              <a:rPr lang="en-US">
                <a:solidFill>
                  <a:srgbClr val="5E1B6D"/>
                </a:solidFill>
              </a:rPr>
              <a:t>Add name here</a:t>
            </a:r>
          </a:p>
        </p:txBody>
      </p:sp>
      <p:sp>
        <p:nvSpPr>
          <p:cNvPr id="42" name="Text Placeholder 33">
            <a:extLst>
              <a:ext uri="{FF2B5EF4-FFF2-40B4-BE49-F238E27FC236}">
                <a16:creationId xmlns:a16="http://schemas.microsoft.com/office/drawing/2014/main" id="{99CB5B03-74A2-5C4A-B193-6E4C6E195793}"/>
              </a:ext>
            </a:extLst>
          </p:cNvPr>
          <p:cNvSpPr>
            <a:spLocks noGrp="1"/>
          </p:cNvSpPr>
          <p:nvPr>
            <p:ph type="body" sz="quarter" idx="16" hasCustomPrompt="1"/>
          </p:nvPr>
        </p:nvSpPr>
        <p:spPr>
          <a:xfrm>
            <a:off x="5366900" y="3818466"/>
            <a:ext cx="2406650" cy="198437"/>
          </a:xfrm>
          <a:prstGeom prst="rect">
            <a:avLst/>
          </a:prstGeom>
        </p:spPr>
        <p:txBody>
          <a:bodyPr/>
          <a:lstStyle>
            <a:lvl1pPr marL="0" indent="0">
              <a:buNone/>
              <a:defRPr sz="1400">
                <a:solidFill>
                  <a:srgbClr val="5E1B6D"/>
                </a:solidFill>
              </a:defRPr>
            </a:lvl1pPr>
          </a:lstStyle>
          <a:p>
            <a:r>
              <a:rPr lang="en-US">
                <a:solidFill>
                  <a:srgbClr val="5E1B6D"/>
                </a:solidFill>
              </a:rPr>
              <a:t>Add name here</a:t>
            </a:r>
          </a:p>
        </p:txBody>
      </p:sp>
      <p:sp>
        <p:nvSpPr>
          <p:cNvPr id="43" name="Text Placeholder 33">
            <a:extLst>
              <a:ext uri="{FF2B5EF4-FFF2-40B4-BE49-F238E27FC236}">
                <a16:creationId xmlns:a16="http://schemas.microsoft.com/office/drawing/2014/main" id="{842FD843-D23F-9542-8C40-94E52E2FB013}"/>
              </a:ext>
            </a:extLst>
          </p:cNvPr>
          <p:cNvSpPr>
            <a:spLocks noGrp="1"/>
          </p:cNvSpPr>
          <p:nvPr>
            <p:ph type="body" sz="quarter" idx="17" hasCustomPrompt="1"/>
          </p:nvPr>
        </p:nvSpPr>
        <p:spPr>
          <a:xfrm>
            <a:off x="5366900" y="4919355"/>
            <a:ext cx="2406650" cy="198437"/>
          </a:xfrm>
          <a:prstGeom prst="rect">
            <a:avLst/>
          </a:prstGeom>
        </p:spPr>
        <p:txBody>
          <a:bodyPr/>
          <a:lstStyle>
            <a:lvl1pPr marL="0" indent="0">
              <a:buNone/>
              <a:defRPr sz="1400">
                <a:solidFill>
                  <a:srgbClr val="5E1B6D"/>
                </a:solidFill>
              </a:defRPr>
            </a:lvl1pPr>
          </a:lstStyle>
          <a:p>
            <a:r>
              <a:rPr lang="en-US">
                <a:solidFill>
                  <a:srgbClr val="5E1B6D"/>
                </a:solidFill>
              </a:rPr>
              <a:t>Add name here</a:t>
            </a:r>
          </a:p>
        </p:txBody>
      </p:sp>
      <p:sp>
        <p:nvSpPr>
          <p:cNvPr id="44" name="Text Placeholder 33">
            <a:extLst>
              <a:ext uri="{FF2B5EF4-FFF2-40B4-BE49-F238E27FC236}">
                <a16:creationId xmlns:a16="http://schemas.microsoft.com/office/drawing/2014/main" id="{AEA026B5-2A41-054F-9AF3-C954289FCB2C}"/>
              </a:ext>
            </a:extLst>
          </p:cNvPr>
          <p:cNvSpPr>
            <a:spLocks noGrp="1"/>
          </p:cNvSpPr>
          <p:nvPr>
            <p:ph type="body" sz="quarter" idx="18" hasCustomPrompt="1"/>
          </p:nvPr>
        </p:nvSpPr>
        <p:spPr>
          <a:xfrm>
            <a:off x="9048563" y="2687498"/>
            <a:ext cx="2406650" cy="198437"/>
          </a:xfrm>
          <a:prstGeom prst="rect">
            <a:avLst/>
          </a:prstGeom>
        </p:spPr>
        <p:txBody>
          <a:bodyPr/>
          <a:lstStyle>
            <a:lvl1pPr marL="0" indent="0">
              <a:buNone/>
              <a:defRPr sz="1400">
                <a:solidFill>
                  <a:srgbClr val="5E1B6D"/>
                </a:solidFill>
              </a:defRPr>
            </a:lvl1pPr>
          </a:lstStyle>
          <a:p>
            <a:r>
              <a:rPr lang="en-US">
                <a:solidFill>
                  <a:srgbClr val="5E1B6D"/>
                </a:solidFill>
              </a:rPr>
              <a:t>Add name here</a:t>
            </a:r>
          </a:p>
        </p:txBody>
      </p:sp>
      <p:sp>
        <p:nvSpPr>
          <p:cNvPr id="45" name="Text Placeholder 33">
            <a:extLst>
              <a:ext uri="{FF2B5EF4-FFF2-40B4-BE49-F238E27FC236}">
                <a16:creationId xmlns:a16="http://schemas.microsoft.com/office/drawing/2014/main" id="{A52C628C-2A07-BC4D-A1E4-91F0F08AE184}"/>
              </a:ext>
            </a:extLst>
          </p:cNvPr>
          <p:cNvSpPr>
            <a:spLocks noGrp="1"/>
          </p:cNvSpPr>
          <p:nvPr>
            <p:ph type="body" sz="quarter" idx="19" hasCustomPrompt="1"/>
          </p:nvPr>
        </p:nvSpPr>
        <p:spPr>
          <a:xfrm>
            <a:off x="9048563" y="3818466"/>
            <a:ext cx="2406650" cy="198437"/>
          </a:xfrm>
          <a:prstGeom prst="rect">
            <a:avLst/>
          </a:prstGeom>
        </p:spPr>
        <p:txBody>
          <a:bodyPr/>
          <a:lstStyle>
            <a:lvl1pPr marL="0" indent="0">
              <a:buNone/>
              <a:defRPr sz="1400">
                <a:solidFill>
                  <a:srgbClr val="5E1B6D"/>
                </a:solidFill>
              </a:defRPr>
            </a:lvl1pPr>
          </a:lstStyle>
          <a:p>
            <a:r>
              <a:rPr lang="en-US">
                <a:solidFill>
                  <a:srgbClr val="5E1B6D"/>
                </a:solidFill>
              </a:rPr>
              <a:t>Add name here</a:t>
            </a:r>
          </a:p>
        </p:txBody>
      </p:sp>
      <p:sp>
        <p:nvSpPr>
          <p:cNvPr id="46" name="Text Placeholder 33">
            <a:extLst>
              <a:ext uri="{FF2B5EF4-FFF2-40B4-BE49-F238E27FC236}">
                <a16:creationId xmlns:a16="http://schemas.microsoft.com/office/drawing/2014/main" id="{2C4E6348-4AD9-E945-91AB-640CBC3DF9C7}"/>
              </a:ext>
            </a:extLst>
          </p:cNvPr>
          <p:cNvSpPr>
            <a:spLocks noGrp="1"/>
          </p:cNvSpPr>
          <p:nvPr>
            <p:ph type="body" sz="quarter" idx="20" hasCustomPrompt="1"/>
          </p:nvPr>
        </p:nvSpPr>
        <p:spPr>
          <a:xfrm>
            <a:off x="9048563" y="4919355"/>
            <a:ext cx="2406650" cy="198437"/>
          </a:xfrm>
          <a:prstGeom prst="rect">
            <a:avLst/>
          </a:prstGeom>
        </p:spPr>
        <p:txBody>
          <a:bodyPr/>
          <a:lstStyle>
            <a:lvl1pPr marL="0" indent="0">
              <a:buNone/>
              <a:defRPr sz="1400">
                <a:solidFill>
                  <a:srgbClr val="5E1B6D"/>
                </a:solidFill>
              </a:defRPr>
            </a:lvl1pPr>
          </a:lstStyle>
          <a:p>
            <a:r>
              <a:rPr lang="en-US">
                <a:solidFill>
                  <a:srgbClr val="5E1B6D"/>
                </a:solidFill>
              </a:rPr>
              <a:t>Add name here</a:t>
            </a:r>
          </a:p>
        </p:txBody>
      </p:sp>
      <p:sp>
        <p:nvSpPr>
          <p:cNvPr id="48" name="Text Placeholder 46">
            <a:extLst>
              <a:ext uri="{FF2B5EF4-FFF2-40B4-BE49-F238E27FC236}">
                <a16:creationId xmlns:a16="http://schemas.microsoft.com/office/drawing/2014/main" id="{BE372BB5-F129-7348-B705-1CB459277103}"/>
              </a:ext>
            </a:extLst>
          </p:cNvPr>
          <p:cNvSpPr>
            <a:spLocks noGrp="1"/>
          </p:cNvSpPr>
          <p:nvPr>
            <p:ph type="body" sz="quarter" idx="21" hasCustomPrompt="1"/>
          </p:nvPr>
        </p:nvSpPr>
        <p:spPr>
          <a:xfrm>
            <a:off x="785931" y="1546225"/>
            <a:ext cx="2930525" cy="265113"/>
          </a:xfrm>
          <a:prstGeom prst="rect">
            <a:avLst/>
          </a:prstGeom>
        </p:spPr>
        <p:txBody>
          <a:bodyPr/>
          <a:lstStyle>
            <a:lvl1pPr marL="0" indent="0">
              <a:buNone/>
              <a:defRPr sz="1400" b="0" i="0">
                <a:solidFill>
                  <a:srgbClr val="5E1B6D"/>
                </a:solidFill>
                <a:latin typeface="Century Gothic" panose="020B0502020202020204" pitchFamily="34" charset="0"/>
              </a:defRPr>
            </a:lvl1pPr>
          </a:lstStyle>
          <a:p>
            <a:r>
              <a:rPr lang="en-US">
                <a:solidFill>
                  <a:srgbClr val="5E1B6D"/>
                </a:solidFill>
              </a:rPr>
              <a:t>Add your text here</a:t>
            </a:r>
          </a:p>
        </p:txBody>
      </p:sp>
    </p:spTree>
    <p:extLst>
      <p:ext uri="{BB962C8B-B14F-4D97-AF65-F5344CB8AC3E}">
        <p14:creationId xmlns:p14="http://schemas.microsoft.com/office/powerpoint/2010/main" val="3633445133"/>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65E28F66-CBA2-FB44-B255-83DB260CE7D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79B397D-329B-0A4E-82C0-38181B95CB5C}"/>
              </a:ext>
            </a:extLst>
          </p:cNvPr>
          <p:cNvSpPr txBox="1"/>
          <p:nvPr userDrawn="1"/>
        </p:nvSpPr>
        <p:spPr>
          <a:xfrm>
            <a:off x="785932" y="1518962"/>
            <a:ext cx="4743332" cy="307777"/>
          </a:xfrm>
          <a:prstGeom prst="rect">
            <a:avLst/>
          </a:prstGeom>
          <a:noFill/>
        </p:spPr>
        <p:txBody>
          <a:bodyPr wrap="square" rtlCol="0">
            <a:spAutoFit/>
          </a:bodyPr>
          <a:lstStyle>
            <a:defPPr>
              <a:defRPr lang="en-US"/>
            </a:defPPr>
            <a:lvl1pPr>
              <a:defRPr sz="1400">
                <a:solidFill>
                  <a:schemeClr val="bg1"/>
                </a:solidFill>
                <a:latin typeface="Century Gothic" charset="0"/>
                <a:ea typeface="Century Gothic" charset="0"/>
                <a:cs typeface="Century Gothic" charset="0"/>
              </a:defRPr>
            </a:lvl1pPr>
          </a:lstStyle>
          <a:p>
            <a:endParaRPr lang="en-US"/>
          </a:p>
        </p:txBody>
      </p:sp>
      <p:grpSp>
        <p:nvGrpSpPr>
          <p:cNvPr id="6" name="Group 5">
            <a:extLst>
              <a:ext uri="{FF2B5EF4-FFF2-40B4-BE49-F238E27FC236}">
                <a16:creationId xmlns:a16="http://schemas.microsoft.com/office/drawing/2014/main" id="{4A1DC943-0BF1-DD46-97B1-C2CC3FAEFAB5}"/>
              </a:ext>
            </a:extLst>
          </p:cNvPr>
          <p:cNvGrpSpPr/>
          <p:nvPr userDrawn="1"/>
        </p:nvGrpSpPr>
        <p:grpSpPr>
          <a:xfrm>
            <a:off x="0" y="6322219"/>
            <a:ext cx="12192000" cy="377731"/>
            <a:chOff x="0" y="6322219"/>
            <a:chExt cx="12192000" cy="377731"/>
          </a:xfrm>
        </p:grpSpPr>
        <p:cxnSp>
          <p:nvCxnSpPr>
            <p:cNvPr id="7" name="Straight Connector 6">
              <a:extLst>
                <a:ext uri="{FF2B5EF4-FFF2-40B4-BE49-F238E27FC236}">
                  <a16:creationId xmlns:a16="http://schemas.microsoft.com/office/drawing/2014/main" id="{87ED935D-33D4-024A-BD5B-B77316EA9050}"/>
                </a:ext>
              </a:extLst>
            </p:cNvPr>
            <p:cNvCxnSpPr>
              <a:cxnSpLocks/>
            </p:cNvCxnSpPr>
            <p:nvPr/>
          </p:nvCxnSpPr>
          <p:spPr>
            <a:xfrm>
              <a:off x="0" y="632221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55EBCAF-C5D3-3441-89D2-D7684752ED53}"/>
                </a:ext>
              </a:extLst>
            </p:cNvPr>
            <p:cNvSpPr txBox="1"/>
            <p:nvPr/>
          </p:nvSpPr>
          <p:spPr>
            <a:xfrm>
              <a:off x="785931" y="6453729"/>
              <a:ext cx="2978825" cy="246221"/>
            </a:xfrm>
            <a:prstGeom prst="rect">
              <a:avLst/>
            </a:prstGeom>
            <a:noFill/>
            <a:ln>
              <a:noFill/>
            </a:ln>
          </p:spPr>
          <p:txBody>
            <a:bodyPr wrap="square" rtlCol="0">
              <a:spAutoFit/>
            </a:bodyPr>
            <a:lstStyle/>
            <a:p>
              <a:r>
                <a:rPr lang="en-US" sz="1000">
                  <a:solidFill>
                    <a:schemeClr val="bg1"/>
                  </a:solidFill>
                  <a:latin typeface="Century Gothic" panose="020B0502020202020204" pitchFamily="34" charset="0"/>
                </a:rPr>
                <a:t>Change Grow Live 2019</a:t>
              </a:r>
            </a:p>
          </p:txBody>
        </p:sp>
      </p:grpSp>
      <p:sp>
        <p:nvSpPr>
          <p:cNvPr id="13" name="Text Placeholder 11">
            <a:extLst>
              <a:ext uri="{FF2B5EF4-FFF2-40B4-BE49-F238E27FC236}">
                <a16:creationId xmlns:a16="http://schemas.microsoft.com/office/drawing/2014/main" id="{30DF5C48-0041-6641-94D0-7180A783E52B}"/>
              </a:ext>
            </a:extLst>
          </p:cNvPr>
          <p:cNvSpPr>
            <a:spLocks noGrp="1"/>
          </p:cNvSpPr>
          <p:nvPr>
            <p:ph type="body" sz="quarter" idx="10" hasCustomPrompt="1"/>
          </p:nvPr>
        </p:nvSpPr>
        <p:spPr>
          <a:xfrm>
            <a:off x="785931" y="771310"/>
            <a:ext cx="4338638" cy="265113"/>
          </a:xfrm>
          <a:prstGeom prst="rect">
            <a:avLst/>
          </a:prstGeom>
        </p:spPr>
        <p:txBody>
          <a:bodyPr/>
          <a:lstStyle>
            <a:lvl1pPr marL="0" indent="0">
              <a:buNone/>
              <a:defRPr sz="2400" b="1">
                <a:solidFill>
                  <a:schemeClr val="bg1"/>
                </a:solidFill>
              </a:defRPr>
            </a:lvl1pPr>
          </a:lstStyle>
          <a:p>
            <a:pPr lvl="0"/>
            <a:r>
              <a:rPr lang="en-US"/>
              <a:t>Agenda slide</a:t>
            </a:r>
          </a:p>
        </p:txBody>
      </p:sp>
      <p:sp>
        <p:nvSpPr>
          <p:cNvPr id="15" name="Text Placeholder 14">
            <a:extLst>
              <a:ext uri="{FF2B5EF4-FFF2-40B4-BE49-F238E27FC236}">
                <a16:creationId xmlns:a16="http://schemas.microsoft.com/office/drawing/2014/main" id="{A2374946-81A7-734E-AD5B-FF3A87BF1521}"/>
              </a:ext>
            </a:extLst>
          </p:cNvPr>
          <p:cNvSpPr>
            <a:spLocks noGrp="1"/>
          </p:cNvSpPr>
          <p:nvPr>
            <p:ph type="body" sz="quarter" idx="11" hasCustomPrompt="1"/>
          </p:nvPr>
        </p:nvSpPr>
        <p:spPr>
          <a:xfrm>
            <a:off x="785813" y="1493838"/>
            <a:ext cx="4006904" cy="3362325"/>
          </a:xfrm>
          <a:prstGeom prst="rect">
            <a:avLst/>
          </a:prstGeom>
        </p:spPr>
        <p:txBody>
          <a:bodyPr/>
          <a:lstStyle>
            <a:lvl1pPr marL="0" indent="0">
              <a:lnSpc>
                <a:spcPct val="100000"/>
              </a:lnSpc>
              <a:buNone/>
              <a:defRPr sz="1400">
                <a:solidFill>
                  <a:schemeClr val="bg1"/>
                </a:solidFill>
              </a:defRPr>
            </a:lvl1pPr>
          </a:lstStyle>
          <a:p>
            <a:r>
              <a:rPr lang="en-US"/>
              <a:t>It’s always a very good idea to give your audience an understanding of both the purpose and structure of your presentation before you start. It’s much easier for your audience to concentrate on the content if they understand what it is leading to.</a:t>
            </a:r>
          </a:p>
          <a:p>
            <a:r>
              <a:rPr lang="en-US"/>
              <a:t>Use this slide to give a brief introduction to your presentation, then explain your objective and how you’re going to get there, using your agenda points.</a:t>
            </a:r>
          </a:p>
          <a:p>
            <a:pPr lvl="0"/>
            <a:endParaRPr lang="en-US"/>
          </a:p>
        </p:txBody>
      </p:sp>
      <p:sp>
        <p:nvSpPr>
          <p:cNvPr id="19" name="Text Placeholder 18">
            <a:extLst>
              <a:ext uri="{FF2B5EF4-FFF2-40B4-BE49-F238E27FC236}">
                <a16:creationId xmlns:a16="http://schemas.microsoft.com/office/drawing/2014/main" id="{E99FB6AB-2B42-CE4D-83F1-18D85259BF6B}"/>
              </a:ext>
            </a:extLst>
          </p:cNvPr>
          <p:cNvSpPr>
            <a:spLocks noGrp="1"/>
          </p:cNvSpPr>
          <p:nvPr>
            <p:ph type="body" sz="quarter" idx="12" hasCustomPrompt="1"/>
          </p:nvPr>
        </p:nvSpPr>
        <p:spPr>
          <a:xfrm>
            <a:off x="6663197" y="1372402"/>
            <a:ext cx="4082612" cy="3819525"/>
          </a:xfrm>
          <a:prstGeom prst="rect">
            <a:avLst/>
          </a:prstGeom>
        </p:spPr>
        <p:txBody>
          <a:bodyPr/>
          <a:lstStyle>
            <a:lvl1pPr marL="342900" indent="-342900">
              <a:lnSpc>
                <a:spcPct val="150000"/>
              </a:lnSpc>
              <a:buFont typeface="+mj-lt"/>
              <a:buAutoNum type="arabicPeriod"/>
              <a:defRPr sz="1800" b="1">
                <a:solidFill>
                  <a:schemeClr val="bg1"/>
                </a:solidFill>
              </a:defRPr>
            </a:lvl1pPr>
          </a:lstStyle>
          <a:p>
            <a:pPr lvl="0"/>
            <a:r>
              <a:rPr lang="en-US"/>
              <a:t>Introduction</a:t>
            </a:r>
          </a:p>
          <a:p>
            <a:pPr lvl="0"/>
            <a:r>
              <a:rPr lang="en-US"/>
              <a:t>Development</a:t>
            </a:r>
          </a:p>
          <a:p>
            <a:pPr lvl="0"/>
            <a:r>
              <a:rPr lang="en-US"/>
              <a:t>Activity</a:t>
            </a:r>
          </a:p>
          <a:p>
            <a:pPr lvl="0"/>
            <a:r>
              <a:rPr lang="en-US"/>
              <a:t>Discussion</a:t>
            </a:r>
          </a:p>
          <a:p>
            <a:pPr lvl="0"/>
            <a:r>
              <a:rPr lang="en-US"/>
              <a:t>Conclusion</a:t>
            </a:r>
          </a:p>
          <a:p>
            <a:pPr lvl="0"/>
            <a:r>
              <a:rPr lang="en-US"/>
              <a:t>Questions</a:t>
            </a:r>
          </a:p>
          <a:p>
            <a:pPr lvl="0"/>
            <a:r>
              <a:rPr lang="en-US"/>
              <a:t>Contact</a:t>
            </a:r>
          </a:p>
        </p:txBody>
      </p:sp>
    </p:spTree>
    <p:extLst>
      <p:ext uri="{BB962C8B-B14F-4D97-AF65-F5344CB8AC3E}">
        <p14:creationId xmlns:p14="http://schemas.microsoft.com/office/powerpoint/2010/main" val="1912520429"/>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multiple points">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92AF50FC-922E-5D44-A89C-3325DED95B6C}"/>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E2B38116-60DE-2349-8006-B98A8E1870B5}"/>
              </a:ext>
            </a:extLst>
          </p:cNvPr>
          <p:cNvGrpSpPr/>
          <p:nvPr userDrawn="1"/>
        </p:nvGrpSpPr>
        <p:grpSpPr>
          <a:xfrm>
            <a:off x="0" y="6322219"/>
            <a:ext cx="12192000" cy="377731"/>
            <a:chOff x="0" y="6322219"/>
            <a:chExt cx="12192000" cy="377731"/>
          </a:xfrm>
        </p:grpSpPr>
        <p:cxnSp>
          <p:nvCxnSpPr>
            <p:cNvPr id="9" name="Straight Connector 8">
              <a:extLst>
                <a:ext uri="{FF2B5EF4-FFF2-40B4-BE49-F238E27FC236}">
                  <a16:creationId xmlns:a16="http://schemas.microsoft.com/office/drawing/2014/main" id="{0B4E9519-F4A6-1B48-BBCA-B712C7945C57}"/>
                </a:ext>
              </a:extLst>
            </p:cNvPr>
            <p:cNvCxnSpPr>
              <a:cxnSpLocks/>
            </p:cNvCxnSpPr>
            <p:nvPr/>
          </p:nvCxnSpPr>
          <p:spPr>
            <a:xfrm>
              <a:off x="0" y="632221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3F3AFC7-7D14-974A-861E-4658CEA2038F}"/>
                </a:ext>
              </a:extLst>
            </p:cNvPr>
            <p:cNvSpPr txBox="1"/>
            <p:nvPr/>
          </p:nvSpPr>
          <p:spPr>
            <a:xfrm>
              <a:off x="785931" y="6453729"/>
              <a:ext cx="2978825" cy="246221"/>
            </a:xfrm>
            <a:prstGeom prst="rect">
              <a:avLst/>
            </a:prstGeom>
            <a:noFill/>
            <a:ln>
              <a:noFill/>
            </a:ln>
          </p:spPr>
          <p:txBody>
            <a:bodyPr wrap="square" rtlCol="0">
              <a:spAutoFit/>
            </a:bodyPr>
            <a:lstStyle/>
            <a:p>
              <a:r>
                <a:rPr lang="en-US" sz="1000">
                  <a:solidFill>
                    <a:schemeClr val="bg1"/>
                  </a:solidFill>
                  <a:latin typeface="Century Gothic" panose="020B0502020202020204" pitchFamily="34" charset="0"/>
                </a:rPr>
                <a:t>Change Grow Live 2019</a:t>
              </a:r>
            </a:p>
          </p:txBody>
        </p:sp>
      </p:grpSp>
      <p:sp>
        <p:nvSpPr>
          <p:cNvPr id="13" name="Text Placeholder 11">
            <a:extLst>
              <a:ext uri="{FF2B5EF4-FFF2-40B4-BE49-F238E27FC236}">
                <a16:creationId xmlns:a16="http://schemas.microsoft.com/office/drawing/2014/main" id="{20B30E0F-5A11-884B-AD48-F813C5C26943}"/>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bg1"/>
                </a:solidFill>
              </a:defRPr>
            </a:lvl1pPr>
          </a:lstStyle>
          <a:p>
            <a:pPr lvl="0"/>
            <a:r>
              <a:rPr lang="en-US"/>
              <a:t>1. Text title slide</a:t>
            </a:r>
          </a:p>
        </p:txBody>
      </p:sp>
      <p:sp>
        <p:nvSpPr>
          <p:cNvPr id="14" name="Text Placeholder 14">
            <a:extLst>
              <a:ext uri="{FF2B5EF4-FFF2-40B4-BE49-F238E27FC236}">
                <a16:creationId xmlns:a16="http://schemas.microsoft.com/office/drawing/2014/main" id="{AFD7E9D0-C07C-8741-8A7E-D62B31C2F29F}"/>
              </a:ext>
            </a:extLst>
          </p:cNvPr>
          <p:cNvSpPr>
            <a:spLocks noGrp="1"/>
          </p:cNvSpPr>
          <p:nvPr>
            <p:ph type="body" sz="quarter" idx="11" hasCustomPrompt="1"/>
          </p:nvPr>
        </p:nvSpPr>
        <p:spPr>
          <a:xfrm>
            <a:off x="785930" y="1474921"/>
            <a:ext cx="5047311" cy="763783"/>
          </a:xfrm>
          <a:prstGeom prst="rect">
            <a:avLst/>
          </a:prstGeom>
        </p:spPr>
        <p:txBody>
          <a:bodyPr/>
          <a:lstStyle>
            <a:lvl1pPr marL="0" indent="0">
              <a:lnSpc>
                <a:spcPct val="100000"/>
              </a:lnSpc>
              <a:buNone/>
              <a:defRPr sz="1400">
                <a:solidFill>
                  <a:schemeClr val="bg1"/>
                </a:solidFill>
              </a:defRPr>
            </a:lvl1pPr>
          </a:lstStyle>
          <a:p>
            <a:r>
              <a:rPr lang="en-US"/>
              <a:t>Use this slide to talk about your topic if you have various points to communicate.  Use bullet points to highlight a small number of key points:</a:t>
            </a:r>
          </a:p>
          <a:p>
            <a:pPr lvl="0"/>
            <a:endParaRPr lang="en-US"/>
          </a:p>
        </p:txBody>
      </p:sp>
      <p:sp>
        <p:nvSpPr>
          <p:cNvPr id="21" name="Text Placeholder 20">
            <a:extLst>
              <a:ext uri="{FF2B5EF4-FFF2-40B4-BE49-F238E27FC236}">
                <a16:creationId xmlns:a16="http://schemas.microsoft.com/office/drawing/2014/main" id="{A3A7F321-4DDD-714A-A192-A93364561532}"/>
              </a:ext>
            </a:extLst>
          </p:cNvPr>
          <p:cNvSpPr>
            <a:spLocks noGrp="1"/>
          </p:cNvSpPr>
          <p:nvPr>
            <p:ph type="body" sz="quarter" idx="12" hasCustomPrompt="1"/>
          </p:nvPr>
        </p:nvSpPr>
        <p:spPr>
          <a:xfrm>
            <a:off x="785813" y="2730500"/>
            <a:ext cx="5103812" cy="2926160"/>
          </a:xfrm>
          <a:prstGeom prst="rect">
            <a:avLst/>
          </a:prstGeom>
        </p:spPr>
        <p:txBody>
          <a:bodyPr/>
          <a:lstStyle>
            <a:lvl1pPr marL="457200" indent="-457200">
              <a:buFont typeface="+mj-lt"/>
              <a:buAutoNum type="arabicPeriod"/>
              <a:defRPr sz="2000">
                <a:solidFill>
                  <a:schemeClr val="bg1"/>
                </a:solidFill>
              </a:defRPr>
            </a:lvl1pPr>
          </a:lstStyle>
          <a:p>
            <a:pPr lvl="0"/>
            <a:r>
              <a:rPr lang="en-US"/>
              <a:t>First key point</a:t>
            </a:r>
          </a:p>
          <a:p>
            <a:pPr lvl="0"/>
            <a:r>
              <a:rPr lang="en-US"/>
              <a:t>Second key point</a:t>
            </a:r>
          </a:p>
          <a:p>
            <a:pPr lvl="0"/>
            <a:r>
              <a:rPr lang="en-US"/>
              <a:t>Third key point</a:t>
            </a:r>
          </a:p>
        </p:txBody>
      </p:sp>
    </p:spTree>
    <p:extLst>
      <p:ext uri="{BB962C8B-B14F-4D97-AF65-F5344CB8AC3E}">
        <p14:creationId xmlns:p14="http://schemas.microsoft.com/office/powerpoint/2010/main" val="2110610885"/>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B20D-72C0-46B1-A45F-A04624DC99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87BC07-B805-4055-AF92-F6B0EA1E8C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E91F0F-1F9F-446B-9FCE-A38C99444040}"/>
              </a:ext>
            </a:extLst>
          </p:cNvPr>
          <p:cNvSpPr>
            <a:spLocks noGrp="1"/>
          </p:cNvSpPr>
          <p:nvPr>
            <p:ph type="dt" sz="half" idx="10"/>
          </p:nvPr>
        </p:nvSpPr>
        <p:spPr/>
        <p:txBody>
          <a:bodyPr/>
          <a:lstStyle/>
          <a:p>
            <a:fld id="{795E6D56-C25F-41E1-9EFC-DAF864C531ED}" type="datetimeFigureOut">
              <a:rPr lang="en-GB" smtClean="0"/>
              <a:t>07/04/2020</a:t>
            </a:fld>
            <a:endParaRPr lang="en-GB"/>
          </a:p>
        </p:txBody>
      </p:sp>
      <p:sp>
        <p:nvSpPr>
          <p:cNvPr id="5" name="Footer Placeholder 4">
            <a:extLst>
              <a:ext uri="{FF2B5EF4-FFF2-40B4-BE49-F238E27FC236}">
                <a16:creationId xmlns:a16="http://schemas.microsoft.com/office/drawing/2014/main" id="{54C697B8-EE8B-4CAC-B539-C3ECB950F0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33B289-1A41-4116-A5FC-5ACCDC6602B6}"/>
              </a:ext>
            </a:extLst>
          </p:cNvPr>
          <p:cNvSpPr>
            <a:spLocks noGrp="1"/>
          </p:cNvSpPr>
          <p:nvPr>
            <p:ph type="sldNum" sz="quarter" idx="12"/>
          </p:nvPr>
        </p:nvSpPr>
        <p:spPr/>
        <p:txBody>
          <a:bodyPr/>
          <a:lstStyle/>
          <a:p>
            <a:fld id="{EC6B9578-0D46-4F64-8F73-7C0810301880}" type="slidenum">
              <a:rPr lang="en-GB" smtClean="0"/>
              <a:t>‹#›</a:t>
            </a:fld>
            <a:endParaRPr lang="en-GB"/>
          </a:p>
        </p:txBody>
      </p:sp>
    </p:spTree>
    <p:extLst>
      <p:ext uri="{BB962C8B-B14F-4D97-AF65-F5344CB8AC3E}">
        <p14:creationId xmlns:p14="http://schemas.microsoft.com/office/powerpoint/2010/main" val="3197438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one key point">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850FE0E7-2169-1644-97A9-0D8EA3537B25}"/>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E0BA85CC-DE46-0440-B4ED-203FC5D015EE}"/>
              </a:ext>
            </a:extLst>
          </p:cNvPr>
          <p:cNvGrpSpPr/>
          <p:nvPr userDrawn="1"/>
        </p:nvGrpSpPr>
        <p:grpSpPr>
          <a:xfrm>
            <a:off x="0" y="6322219"/>
            <a:ext cx="12192000" cy="377731"/>
            <a:chOff x="0" y="6322219"/>
            <a:chExt cx="12192000" cy="377731"/>
          </a:xfrm>
        </p:grpSpPr>
        <p:cxnSp>
          <p:nvCxnSpPr>
            <p:cNvPr id="9" name="Straight Connector 8">
              <a:extLst>
                <a:ext uri="{FF2B5EF4-FFF2-40B4-BE49-F238E27FC236}">
                  <a16:creationId xmlns:a16="http://schemas.microsoft.com/office/drawing/2014/main" id="{675D6A48-2E3D-0C4E-ACD1-8580BFE09EC8}"/>
                </a:ext>
              </a:extLst>
            </p:cNvPr>
            <p:cNvCxnSpPr>
              <a:cxnSpLocks/>
            </p:cNvCxnSpPr>
            <p:nvPr/>
          </p:nvCxnSpPr>
          <p:spPr>
            <a:xfrm>
              <a:off x="0" y="632221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6BCB706-B3E4-2043-8AD4-90D625BEAA95}"/>
                </a:ext>
              </a:extLst>
            </p:cNvPr>
            <p:cNvSpPr txBox="1"/>
            <p:nvPr/>
          </p:nvSpPr>
          <p:spPr>
            <a:xfrm>
              <a:off x="785931" y="6453729"/>
              <a:ext cx="2978825" cy="246221"/>
            </a:xfrm>
            <a:prstGeom prst="rect">
              <a:avLst/>
            </a:prstGeom>
            <a:noFill/>
            <a:ln>
              <a:noFill/>
            </a:ln>
          </p:spPr>
          <p:txBody>
            <a:bodyPr wrap="square" rtlCol="0">
              <a:spAutoFit/>
            </a:bodyPr>
            <a:lstStyle/>
            <a:p>
              <a:r>
                <a:rPr lang="en-US" sz="1000">
                  <a:solidFill>
                    <a:schemeClr val="bg1"/>
                  </a:solidFill>
                  <a:latin typeface="Century Gothic" panose="020B0502020202020204" pitchFamily="34" charset="0"/>
                </a:rPr>
                <a:t>Change Grow Live 2019</a:t>
              </a:r>
            </a:p>
          </p:txBody>
        </p:sp>
      </p:grpSp>
      <p:sp>
        <p:nvSpPr>
          <p:cNvPr id="13" name="Text Placeholder 11">
            <a:extLst>
              <a:ext uri="{FF2B5EF4-FFF2-40B4-BE49-F238E27FC236}">
                <a16:creationId xmlns:a16="http://schemas.microsoft.com/office/drawing/2014/main" id="{6BADB5C4-30D5-8846-AB0D-D3BC83FFC54E}"/>
              </a:ext>
            </a:extLst>
          </p:cNvPr>
          <p:cNvSpPr>
            <a:spLocks noGrp="1"/>
          </p:cNvSpPr>
          <p:nvPr>
            <p:ph type="body" sz="quarter" idx="10" hasCustomPrompt="1"/>
          </p:nvPr>
        </p:nvSpPr>
        <p:spPr>
          <a:xfrm>
            <a:off x="1828800" y="2781471"/>
            <a:ext cx="8684174" cy="1512887"/>
          </a:xfrm>
          <a:prstGeom prst="rect">
            <a:avLst/>
          </a:prstGeom>
        </p:spPr>
        <p:txBody>
          <a:bodyPr/>
          <a:lstStyle>
            <a:lvl1pPr marL="0" indent="0">
              <a:buNone/>
              <a:defRPr sz="4400" b="1">
                <a:solidFill>
                  <a:schemeClr val="bg1"/>
                </a:solidFill>
              </a:defRPr>
            </a:lvl1pPr>
          </a:lstStyle>
          <a:p>
            <a:pPr lvl="0"/>
            <a:r>
              <a:rPr lang="en-US"/>
              <a:t>The one key theme or concept I want you to remember is this.</a:t>
            </a:r>
          </a:p>
        </p:txBody>
      </p:sp>
      <p:sp>
        <p:nvSpPr>
          <p:cNvPr id="14" name="Text Placeholder 11">
            <a:extLst>
              <a:ext uri="{FF2B5EF4-FFF2-40B4-BE49-F238E27FC236}">
                <a16:creationId xmlns:a16="http://schemas.microsoft.com/office/drawing/2014/main" id="{D12DB3A9-8A1A-0B48-B706-C10C11F7F84A}"/>
              </a:ext>
            </a:extLst>
          </p:cNvPr>
          <p:cNvSpPr>
            <a:spLocks noGrp="1"/>
          </p:cNvSpPr>
          <p:nvPr>
            <p:ph type="body" sz="quarter" idx="11" hasCustomPrompt="1"/>
          </p:nvPr>
        </p:nvSpPr>
        <p:spPr>
          <a:xfrm>
            <a:off x="786049" y="752392"/>
            <a:ext cx="4338638" cy="265113"/>
          </a:xfrm>
          <a:prstGeom prst="rect">
            <a:avLst/>
          </a:prstGeom>
        </p:spPr>
        <p:txBody>
          <a:bodyPr/>
          <a:lstStyle>
            <a:lvl1pPr marL="0" indent="0">
              <a:buNone/>
              <a:defRPr sz="2400" b="1">
                <a:solidFill>
                  <a:schemeClr val="bg1"/>
                </a:solidFill>
              </a:defRPr>
            </a:lvl1pPr>
          </a:lstStyle>
          <a:p>
            <a:pPr lvl="0"/>
            <a:r>
              <a:rPr lang="en-US"/>
              <a:t>2. Text title slide</a:t>
            </a:r>
          </a:p>
        </p:txBody>
      </p:sp>
      <p:sp>
        <p:nvSpPr>
          <p:cNvPr id="15" name="Text Placeholder 14">
            <a:extLst>
              <a:ext uri="{FF2B5EF4-FFF2-40B4-BE49-F238E27FC236}">
                <a16:creationId xmlns:a16="http://schemas.microsoft.com/office/drawing/2014/main" id="{E8843E38-E0C7-C748-8A26-1DA1EB842B7E}"/>
              </a:ext>
            </a:extLst>
          </p:cNvPr>
          <p:cNvSpPr>
            <a:spLocks noGrp="1"/>
          </p:cNvSpPr>
          <p:nvPr>
            <p:ph type="body" sz="quarter" idx="12" hasCustomPrompt="1"/>
          </p:nvPr>
        </p:nvSpPr>
        <p:spPr>
          <a:xfrm>
            <a:off x="785930" y="1474921"/>
            <a:ext cx="5047311" cy="763783"/>
          </a:xfrm>
          <a:prstGeom prst="rect">
            <a:avLst/>
          </a:prstGeom>
        </p:spPr>
        <p:txBody>
          <a:bodyPr/>
          <a:lstStyle>
            <a:lvl1pPr marL="0" indent="0">
              <a:lnSpc>
                <a:spcPct val="100000"/>
              </a:lnSpc>
              <a:buNone/>
              <a:defRPr sz="1400">
                <a:solidFill>
                  <a:schemeClr val="bg1"/>
                </a:solidFill>
              </a:defRPr>
            </a:lvl1pPr>
          </a:lstStyle>
          <a:p>
            <a:r>
              <a:rPr lang="en-US"/>
              <a:t>Use this slide to make a statement point; one key theme or concept.</a:t>
            </a:r>
          </a:p>
          <a:p>
            <a:pPr lvl="0"/>
            <a:endParaRPr lang="en-US"/>
          </a:p>
        </p:txBody>
      </p:sp>
    </p:spTree>
    <p:extLst>
      <p:ext uri="{BB962C8B-B14F-4D97-AF65-F5344CB8AC3E}">
        <p14:creationId xmlns:p14="http://schemas.microsoft.com/office/powerpoint/2010/main" val="1336006201"/>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3B29925E-8281-D048-8800-3DD0E27028C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8986A5A-76A5-5740-AE00-66BE414A97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54436" y="2632175"/>
            <a:ext cx="1611063" cy="1997186"/>
          </a:xfrm>
          <a:prstGeom prst="rect">
            <a:avLst/>
          </a:prstGeom>
        </p:spPr>
      </p:pic>
      <p:sp>
        <p:nvSpPr>
          <p:cNvPr id="7" name="Text Placeholder 11">
            <a:extLst>
              <a:ext uri="{FF2B5EF4-FFF2-40B4-BE49-F238E27FC236}">
                <a16:creationId xmlns:a16="http://schemas.microsoft.com/office/drawing/2014/main" id="{5CBBBAC4-7A4F-394F-B190-1EFD39243715}"/>
              </a:ext>
            </a:extLst>
          </p:cNvPr>
          <p:cNvSpPr>
            <a:spLocks noGrp="1"/>
          </p:cNvSpPr>
          <p:nvPr>
            <p:ph type="body" sz="quarter" idx="11" hasCustomPrompt="1"/>
          </p:nvPr>
        </p:nvSpPr>
        <p:spPr>
          <a:xfrm>
            <a:off x="786049" y="752392"/>
            <a:ext cx="4338638" cy="265113"/>
          </a:xfrm>
          <a:prstGeom prst="rect">
            <a:avLst/>
          </a:prstGeom>
        </p:spPr>
        <p:txBody>
          <a:bodyPr/>
          <a:lstStyle>
            <a:lvl1pPr marL="0" indent="0">
              <a:buNone/>
              <a:defRPr sz="2400" b="1">
                <a:solidFill>
                  <a:schemeClr val="bg1"/>
                </a:solidFill>
              </a:defRPr>
            </a:lvl1pPr>
          </a:lstStyle>
          <a:p>
            <a:pPr lvl="0"/>
            <a:r>
              <a:rPr lang="en-US"/>
              <a:t>1. Quote title slide</a:t>
            </a:r>
          </a:p>
        </p:txBody>
      </p:sp>
      <p:sp>
        <p:nvSpPr>
          <p:cNvPr id="8" name="Text Placeholder 14">
            <a:extLst>
              <a:ext uri="{FF2B5EF4-FFF2-40B4-BE49-F238E27FC236}">
                <a16:creationId xmlns:a16="http://schemas.microsoft.com/office/drawing/2014/main" id="{D98F9DD5-AB6E-BB49-8786-EF6E4A331577}"/>
              </a:ext>
            </a:extLst>
          </p:cNvPr>
          <p:cNvSpPr>
            <a:spLocks noGrp="1"/>
          </p:cNvSpPr>
          <p:nvPr>
            <p:ph type="body" sz="quarter" idx="12" hasCustomPrompt="1"/>
          </p:nvPr>
        </p:nvSpPr>
        <p:spPr>
          <a:xfrm>
            <a:off x="785930" y="1474921"/>
            <a:ext cx="7700844" cy="763783"/>
          </a:xfrm>
          <a:prstGeom prst="rect">
            <a:avLst/>
          </a:prstGeom>
        </p:spPr>
        <p:txBody>
          <a:bodyPr/>
          <a:lstStyle>
            <a:lvl1pPr marL="0" indent="0">
              <a:lnSpc>
                <a:spcPct val="100000"/>
              </a:lnSpc>
              <a:buNone/>
              <a:defRPr sz="1400">
                <a:solidFill>
                  <a:schemeClr val="bg1"/>
                </a:solidFill>
              </a:defRPr>
            </a:lvl1pPr>
          </a:lstStyle>
          <a:p>
            <a:r>
              <a:rPr lang="en-US"/>
              <a:t>Use this slide to highlight a quote which supports what you’re saying. Duplicate this slide if you need to add another quote. Each quote will have more impact on its own page.</a:t>
            </a:r>
          </a:p>
          <a:p>
            <a:pPr lvl="0"/>
            <a:endParaRPr lang="en-US"/>
          </a:p>
        </p:txBody>
      </p:sp>
      <p:sp>
        <p:nvSpPr>
          <p:cNvPr id="11" name="Text Placeholder 9">
            <a:extLst>
              <a:ext uri="{FF2B5EF4-FFF2-40B4-BE49-F238E27FC236}">
                <a16:creationId xmlns:a16="http://schemas.microsoft.com/office/drawing/2014/main" id="{56045B82-A616-0C49-8FB1-1408D18D3866}"/>
              </a:ext>
            </a:extLst>
          </p:cNvPr>
          <p:cNvSpPr>
            <a:spLocks noGrp="1"/>
          </p:cNvSpPr>
          <p:nvPr>
            <p:ph type="body" sz="quarter" idx="13" hasCustomPrompt="1"/>
          </p:nvPr>
        </p:nvSpPr>
        <p:spPr>
          <a:xfrm>
            <a:off x="3952996" y="2665184"/>
            <a:ext cx="6802438" cy="2027237"/>
          </a:xfrm>
          <a:prstGeom prst="rect">
            <a:avLst/>
          </a:prstGeom>
        </p:spPr>
        <p:txBody>
          <a:bodyPr/>
          <a:lstStyle>
            <a:lvl1pPr marL="0" indent="0">
              <a:buNone/>
              <a:defRPr sz="3600" b="1">
                <a:solidFill>
                  <a:schemeClr val="bg1"/>
                </a:solidFill>
              </a:defRPr>
            </a:lvl1pPr>
          </a:lstStyle>
          <a:p>
            <a:pPr lvl="0"/>
            <a:r>
              <a:rPr lang="en-US" sz="3600" b="1"/>
              <a:t>Remember that who you are is not who you were, but who you believe you can be.</a:t>
            </a:r>
            <a:endParaRPr lang="en-US"/>
          </a:p>
        </p:txBody>
      </p:sp>
    </p:spTree>
    <p:extLst>
      <p:ext uri="{BB962C8B-B14F-4D97-AF65-F5344CB8AC3E}">
        <p14:creationId xmlns:p14="http://schemas.microsoft.com/office/powerpoint/2010/main" val="4053433269"/>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FA5EBF-BA5A-9248-BDF3-92E03B5773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6500" y="2632175"/>
            <a:ext cx="1611064" cy="1996238"/>
          </a:xfrm>
          <a:prstGeom prst="rect">
            <a:avLst/>
          </a:prstGeom>
        </p:spPr>
      </p:pic>
      <p:grpSp>
        <p:nvGrpSpPr>
          <p:cNvPr id="5" name="Group 4">
            <a:extLst>
              <a:ext uri="{FF2B5EF4-FFF2-40B4-BE49-F238E27FC236}">
                <a16:creationId xmlns:a16="http://schemas.microsoft.com/office/drawing/2014/main" id="{D7DA9AC0-D33C-534C-A3E7-292177B52B53}"/>
              </a:ext>
            </a:extLst>
          </p:cNvPr>
          <p:cNvGrpSpPr/>
          <p:nvPr userDrawn="1"/>
        </p:nvGrpSpPr>
        <p:grpSpPr>
          <a:xfrm>
            <a:off x="0" y="6322219"/>
            <a:ext cx="12192000" cy="377731"/>
            <a:chOff x="0" y="6322219"/>
            <a:chExt cx="12192000" cy="377731"/>
          </a:xfrm>
        </p:grpSpPr>
        <p:cxnSp>
          <p:nvCxnSpPr>
            <p:cNvPr id="6" name="Straight Connector 5">
              <a:extLst>
                <a:ext uri="{FF2B5EF4-FFF2-40B4-BE49-F238E27FC236}">
                  <a16:creationId xmlns:a16="http://schemas.microsoft.com/office/drawing/2014/main" id="{ECCB8B37-C9C6-AA4F-9117-D781587E4F33}"/>
                </a:ext>
              </a:extLst>
            </p:cNvPr>
            <p:cNvCxnSpPr>
              <a:cxnSpLocks/>
            </p:cNvCxnSpPr>
            <p:nvPr/>
          </p:nvCxnSpPr>
          <p:spPr>
            <a:xfrm>
              <a:off x="0" y="6322219"/>
              <a:ext cx="12192000" cy="0"/>
            </a:xfrm>
            <a:prstGeom prst="line">
              <a:avLst/>
            </a:prstGeom>
            <a:ln>
              <a:solidFill>
                <a:srgbClr val="5E1B6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EB131C2-2B93-6747-8927-A0E90C917041}"/>
                </a:ext>
              </a:extLst>
            </p:cNvPr>
            <p:cNvSpPr txBox="1"/>
            <p:nvPr/>
          </p:nvSpPr>
          <p:spPr>
            <a:xfrm>
              <a:off x="785931" y="6453729"/>
              <a:ext cx="2978825" cy="246221"/>
            </a:xfrm>
            <a:prstGeom prst="rect">
              <a:avLst/>
            </a:prstGeom>
            <a:noFill/>
          </p:spPr>
          <p:txBody>
            <a:bodyPr wrap="square" rtlCol="0">
              <a:spAutoFit/>
            </a:bodyPr>
            <a:lstStyle/>
            <a:p>
              <a:r>
                <a:rPr lang="en-US" sz="1000">
                  <a:solidFill>
                    <a:srgbClr val="5E1B6D"/>
                  </a:solidFill>
                  <a:latin typeface="Century Gothic" panose="020B0502020202020204" pitchFamily="34" charset="0"/>
                </a:rPr>
                <a:t>Change Grow Live 2019</a:t>
              </a:r>
            </a:p>
          </p:txBody>
        </p:sp>
      </p:grpSp>
      <p:sp>
        <p:nvSpPr>
          <p:cNvPr id="9" name="Text Placeholder 11">
            <a:extLst>
              <a:ext uri="{FF2B5EF4-FFF2-40B4-BE49-F238E27FC236}">
                <a16:creationId xmlns:a16="http://schemas.microsoft.com/office/drawing/2014/main" id="{EF364810-80B7-8C49-AA9F-A5BB9FD3BA0F}"/>
              </a:ext>
            </a:extLst>
          </p:cNvPr>
          <p:cNvSpPr>
            <a:spLocks noGrp="1"/>
          </p:cNvSpPr>
          <p:nvPr>
            <p:ph type="body" sz="quarter" idx="11" hasCustomPrompt="1"/>
          </p:nvPr>
        </p:nvSpPr>
        <p:spPr>
          <a:xfrm>
            <a:off x="786049" y="752392"/>
            <a:ext cx="4338638" cy="265113"/>
          </a:xfrm>
          <a:prstGeom prst="rect">
            <a:avLst/>
          </a:prstGeom>
        </p:spPr>
        <p:txBody>
          <a:bodyPr/>
          <a:lstStyle>
            <a:lvl1pPr marL="0" indent="0">
              <a:buNone/>
              <a:defRPr sz="2400" b="1">
                <a:solidFill>
                  <a:srgbClr val="5E1B6D"/>
                </a:solidFill>
              </a:defRPr>
            </a:lvl1pPr>
          </a:lstStyle>
          <a:p>
            <a:pPr lvl="0"/>
            <a:r>
              <a:rPr lang="en-US"/>
              <a:t>2. Quote title slide</a:t>
            </a:r>
          </a:p>
        </p:txBody>
      </p:sp>
      <p:sp>
        <p:nvSpPr>
          <p:cNvPr id="10" name="Text Placeholder 14">
            <a:extLst>
              <a:ext uri="{FF2B5EF4-FFF2-40B4-BE49-F238E27FC236}">
                <a16:creationId xmlns:a16="http://schemas.microsoft.com/office/drawing/2014/main" id="{6F296AF6-49D3-A54A-9B66-EFD10F56D63B}"/>
              </a:ext>
            </a:extLst>
          </p:cNvPr>
          <p:cNvSpPr>
            <a:spLocks noGrp="1"/>
          </p:cNvSpPr>
          <p:nvPr>
            <p:ph type="body" sz="quarter" idx="12" hasCustomPrompt="1"/>
          </p:nvPr>
        </p:nvSpPr>
        <p:spPr>
          <a:xfrm>
            <a:off x="785930" y="1474921"/>
            <a:ext cx="7700844" cy="763783"/>
          </a:xfrm>
          <a:prstGeom prst="rect">
            <a:avLst/>
          </a:prstGeom>
        </p:spPr>
        <p:txBody>
          <a:bodyPr/>
          <a:lstStyle>
            <a:lvl1pPr marL="0" indent="0">
              <a:lnSpc>
                <a:spcPct val="100000"/>
              </a:lnSpc>
              <a:buNone/>
              <a:defRPr sz="1400">
                <a:solidFill>
                  <a:srgbClr val="5E1B6D"/>
                </a:solidFill>
              </a:defRPr>
            </a:lvl1pPr>
          </a:lstStyle>
          <a:p>
            <a:r>
              <a:rPr lang="en-US"/>
              <a:t>Use this slide to highlight a quote which supports what you’re saying. Duplicate this slide if you need to add another quote. Each quote will have more impact on its own page.</a:t>
            </a:r>
          </a:p>
          <a:p>
            <a:pPr lvl="0"/>
            <a:endParaRPr lang="en-US"/>
          </a:p>
        </p:txBody>
      </p:sp>
      <p:sp>
        <p:nvSpPr>
          <p:cNvPr id="12" name="Text Placeholder 9">
            <a:extLst>
              <a:ext uri="{FF2B5EF4-FFF2-40B4-BE49-F238E27FC236}">
                <a16:creationId xmlns:a16="http://schemas.microsoft.com/office/drawing/2014/main" id="{5F6E9EFF-2C7C-1E41-9437-7999F41B46EC}"/>
              </a:ext>
            </a:extLst>
          </p:cNvPr>
          <p:cNvSpPr>
            <a:spLocks noGrp="1"/>
          </p:cNvSpPr>
          <p:nvPr>
            <p:ph type="body" sz="quarter" idx="13" hasCustomPrompt="1"/>
          </p:nvPr>
        </p:nvSpPr>
        <p:spPr>
          <a:xfrm>
            <a:off x="1754436" y="2609437"/>
            <a:ext cx="6802438" cy="2027237"/>
          </a:xfrm>
          <a:prstGeom prst="rect">
            <a:avLst/>
          </a:prstGeom>
        </p:spPr>
        <p:txBody>
          <a:bodyPr/>
          <a:lstStyle>
            <a:lvl1pPr marL="0" indent="0">
              <a:buNone/>
              <a:defRPr sz="3600" b="1">
                <a:solidFill>
                  <a:srgbClr val="5E1B6D"/>
                </a:solidFill>
              </a:defRPr>
            </a:lvl1pPr>
          </a:lstStyle>
          <a:p>
            <a:pPr lvl="0"/>
            <a:r>
              <a:rPr lang="en-US" sz="3600" b="1"/>
              <a:t>Remember that who you are is not who you were, but who you believe you can be.</a:t>
            </a:r>
            <a:endParaRPr lang="en-US"/>
          </a:p>
        </p:txBody>
      </p:sp>
    </p:spTree>
    <p:extLst>
      <p:ext uri="{BB962C8B-B14F-4D97-AF65-F5344CB8AC3E}">
        <p14:creationId xmlns:p14="http://schemas.microsoft.com/office/powerpoint/2010/main" val="1163709337"/>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right layout">
    <p:spTree>
      <p:nvGrpSpPr>
        <p:cNvPr id="1" name=""/>
        <p:cNvGrpSpPr/>
        <p:nvPr/>
      </p:nvGrpSpPr>
      <p:grpSpPr>
        <a:xfrm>
          <a:off x="0" y="0"/>
          <a:ext cx="0" cy="0"/>
          <a:chOff x="0" y="0"/>
          <a:chExt cx="0" cy="0"/>
        </a:xfrm>
      </p:grpSpPr>
      <p:pic>
        <p:nvPicPr>
          <p:cNvPr id="2" name="Picture 1" descr="A picture containing person, indoor, holding, woman&#10;&#10;Description automatically generated">
            <a:extLst>
              <a:ext uri="{FF2B5EF4-FFF2-40B4-BE49-F238E27FC236}">
                <a16:creationId xmlns:a16="http://schemas.microsoft.com/office/drawing/2014/main" id="{4214C0DF-D552-7A47-9FDB-676BBDFCCCBB}"/>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C7C5ED58-E695-AF4A-953F-947904D621EB}"/>
              </a:ext>
            </a:extLst>
          </p:cNvPr>
          <p:cNvGrpSpPr/>
          <p:nvPr userDrawn="1"/>
        </p:nvGrpSpPr>
        <p:grpSpPr>
          <a:xfrm>
            <a:off x="0" y="6322219"/>
            <a:ext cx="12192000" cy="377731"/>
            <a:chOff x="0" y="6322219"/>
            <a:chExt cx="12192000" cy="377731"/>
          </a:xfrm>
        </p:grpSpPr>
        <p:cxnSp>
          <p:nvCxnSpPr>
            <p:cNvPr id="6" name="Straight Connector 5">
              <a:extLst>
                <a:ext uri="{FF2B5EF4-FFF2-40B4-BE49-F238E27FC236}">
                  <a16:creationId xmlns:a16="http://schemas.microsoft.com/office/drawing/2014/main" id="{61A014CD-4326-CF4C-88A1-77243F6F078D}"/>
                </a:ext>
              </a:extLst>
            </p:cNvPr>
            <p:cNvCxnSpPr>
              <a:cxnSpLocks/>
            </p:cNvCxnSpPr>
            <p:nvPr/>
          </p:nvCxnSpPr>
          <p:spPr>
            <a:xfrm>
              <a:off x="0" y="632221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F6D32B1-9EE3-784F-B1BE-07841D995209}"/>
                </a:ext>
              </a:extLst>
            </p:cNvPr>
            <p:cNvSpPr txBox="1"/>
            <p:nvPr/>
          </p:nvSpPr>
          <p:spPr>
            <a:xfrm>
              <a:off x="785931" y="6453729"/>
              <a:ext cx="2978825" cy="246221"/>
            </a:xfrm>
            <a:prstGeom prst="rect">
              <a:avLst/>
            </a:prstGeom>
            <a:noFill/>
            <a:ln>
              <a:noFill/>
            </a:ln>
          </p:spPr>
          <p:txBody>
            <a:bodyPr wrap="square" rtlCol="0">
              <a:spAutoFit/>
            </a:bodyPr>
            <a:lstStyle/>
            <a:p>
              <a:r>
                <a:rPr lang="en-US" sz="1000">
                  <a:solidFill>
                    <a:schemeClr val="bg1"/>
                  </a:solidFill>
                  <a:latin typeface="Century Gothic" panose="020B0502020202020204" pitchFamily="34" charset="0"/>
                </a:rPr>
                <a:t>Change Grow Live 2019</a:t>
              </a:r>
            </a:p>
          </p:txBody>
        </p:sp>
      </p:grpSp>
      <p:sp>
        <p:nvSpPr>
          <p:cNvPr id="10" name="Text Placeholder 11">
            <a:extLst>
              <a:ext uri="{FF2B5EF4-FFF2-40B4-BE49-F238E27FC236}">
                <a16:creationId xmlns:a16="http://schemas.microsoft.com/office/drawing/2014/main" id="{666808DC-9B20-3B4C-8CED-A773BBB466DF}"/>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bg1"/>
                </a:solidFill>
              </a:defRPr>
            </a:lvl1pPr>
          </a:lstStyle>
          <a:p>
            <a:pPr lvl="0"/>
            <a:r>
              <a:rPr lang="en-US"/>
              <a:t>1. Photo title slide</a:t>
            </a:r>
          </a:p>
        </p:txBody>
      </p:sp>
      <p:sp>
        <p:nvSpPr>
          <p:cNvPr id="11" name="Text Placeholder 14">
            <a:extLst>
              <a:ext uri="{FF2B5EF4-FFF2-40B4-BE49-F238E27FC236}">
                <a16:creationId xmlns:a16="http://schemas.microsoft.com/office/drawing/2014/main" id="{3356C571-646E-ED4B-8C4E-D44953B57803}"/>
              </a:ext>
            </a:extLst>
          </p:cNvPr>
          <p:cNvSpPr>
            <a:spLocks noGrp="1"/>
          </p:cNvSpPr>
          <p:nvPr>
            <p:ph type="body" sz="quarter" idx="11" hasCustomPrompt="1"/>
          </p:nvPr>
        </p:nvSpPr>
        <p:spPr>
          <a:xfrm>
            <a:off x="785930" y="1474921"/>
            <a:ext cx="4561733" cy="763783"/>
          </a:xfrm>
          <a:prstGeom prst="rect">
            <a:avLst/>
          </a:prstGeom>
        </p:spPr>
        <p:txBody>
          <a:bodyPr/>
          <a:lstStyle>
            <a:lvl1pPr marL="0" indent="0">
              <a:lnSpc>
                <a:spcPct val="100000"/>
              </a:lnSpc>
              <a:buNone/>
              <a:defRPr sz="1400">
                <a:solidFill>
                  <a:schemeClr val="bg1"/>
                </a:solidFill>
              </a:defRPr>
            </a:lvl1pPr>
          </a:lstStyle>
          <a:p>
            <a:r>
              <a:rPr lang="en-US"/>
              <a:t>Add your text here</a:t>
            </a:r>
          </a:p>
          <a:p>
            <a:pPr lvl="0"/>
            <a:endParaRPr lang="en-US"/>
          </a:p>
        </p:txBody>
      </p:sp>
    </p:spTree>
    <p:extLst>
      <p:ext uri="{BB962C8B-B14F-4D97-AF65-F5344CB8AC3E}">
        <p14:creationId xmlns:p14="http://schemas.microsoft.com/office/powerpoint/2010/main" val="2878320556"/>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left layout">
    <p:spTree>
      <p:nvGrpSpPr>
        <p:cNvPr id="1" name=""/>
        <p:cNvGrpSpPr/>
        <p:nvPr/>
      </p:nvGrpSpPr>
      <p:grpSpPr>
        <a:xfrm>
          <a:off x="0" y="0"/>
          <a:ext cx="0" cy="0"/>
          <a:chOff x="0" y="0"/>
          <a:chExt cx="0" cy="0"/>
        </a:xfrm>
      </p:grpSpPr>
      <p:pic>
        <p:nvPicPr>
          <p:cNvPr id="2" name="Picture 1" descr="A person standing in a room&#10;&#10;Description automatically generated">
            <a:extLst>
              <a:ext uri="{FF2B5EF4-FFF2-40B4-BE49-F238E27FC236}">
                <a16:creationId xmlns:a16="http://schemas.microsoft.com/office/drawing/2014/main" id="{6B7BA66F-3102-1B43-AF01-F24C964F5DBC}"/>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07BE4A0D-308A-9848-BA6D-0A097502D99B}"/>
              </a:ext>
            </a:extLst>
          </p:cNvPr>
          <p:cNvGrpSpPr/>
          <p:nvPr userDrawn="1"/>
        </p:nvGrpSpPr>
        <p:grpSpPr>
          <a:xfrm>
            <a:off x="0" y="6322219"/>
            <a:ext cx="12192000" cy="377731"/>
            <a:chOff x="0" y="6322219"/>
            <a:chExt cx="12192000" cy="377731"/>
          </a:xfrm>
        </p:grpSpPr>
        <p:cxnSp>
          <p:nvCxnSpPr>
            <p:cNvPr id="6" name="Straight Connector 5">
              <a:extLst>
                <a:ext uri="{FF2B5EF4-FFF2-40B4-BE49-F238E27FC236}">
                  <a16:creationId xmlns:a16="http://schemas.microsoft.com/office/drawing/2014/main" id="{F5453ED2-B6FE-F54A-A085-3163A58C504B}"/>
                </a:ext>
              </a:extLst>
            </p:cNvPr>
            <p:cNvCxnSpPr>
              <a:cxnSpLocks/>
            </p:cNvCxnSpPr>
            <p:nvPr/>
          </p:nvCxnSpPr>
          <p:spPr>
            <a:xfrm>
              <a:off x="0" y="632221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46195FF-7107-C543-A067-EB43F3BF9037}"/>
                </a:ext>
              </a:extLst>
            </p:cNvPr>
            <p:cNvSpPr txBox="1"/>
            <p:nvPr/>
          </p:nvSpPr>
          <p:spPr>
            <a:xfrm>
              <a:off x="785931" y="6453729"/>
              <a:ext cx="2978825" cy="246221"/>
            </a:xfrm>
            <a:prstGeom prst="rect">
              <a:avLst/>
            </a:prstGeom>
            <a:noFill/>
            <a:ln>
              <a:noFill/>
            </a:ln>
          </p:spPr>
          <p:txBody>
            <a:bodyPr wrap="square" rtlCol="0">
              <a:spAutoFit/>
            </a:bodyPr>
            <a:lstStyle/>
            <a:p>
              <a:r>
                <a:rPr lang="en-US" sz="1000">
                  <a:solidFill>
                    <a:schemeClr val="bg1"/>
                  </a:solidFill>
                  <a:latin typeface="Century Gothic" panose="020B0502020202020204" pitchFamily="34" charset="0"/>
                </a:rPr>
                <a:t>Change Grow Live 2019</a:t>
              </a:r>
            </a:p>
          </p:txBody>
        </p:sp>
      </p:grpSp>
      <p:sp>
        <p:nvSpPr>
          <p:cNvPr id="10" name="Text Placeholder 11">
            <a:extLst>
              <a:ext uri="{FF2B5EF4-FFF2-40B4-BE49-F238E27FC236}">
                <a16:creationId xmlns:a16="http://schemas.microsoft.com/office/drawing/2014/main" id="{5B6BB72A-4FE6-8440-9154-09B6D8706BCC}"/>
              </a:ext>
            </a:extLst>
          </p:cNvPr>
          <p:cNvSpPr>
            <a:spLocks noGrp="1"/>
          </p:cNvSpPr>
          <p:nvPr>
            <p:ph type="body" sz="quarter" idx="10" hasCustomPrompt="1"/>
          </p:nvPr>
        </p:nvSpPr>
        <p:spPr>
          <a:xfrm>
            <a:off x="6892008" y="752392"/>
            <a:ext cx="4338638" cy="265113"/>
          </a:xfrm>
          <a:prstGeom prst="rect">
            <a:avLst/>
          </a:prstGeom>
        </p:spPr>
        <p:txBody>
          <a:bodyPr/>
          <a:lstStyle>
            <a:lvl1pPr marL="0" indent="0">
              <a:buNone/>
              <a:defRPr sz="2400" b="1">
                <a:solidFill>
                  <a:schemeClr val="bg1"/>
                </a:solidFill>
              </a:defRPr>
            </a:lvl1pPr>
          </a:lstStyle>
          <a:p>
            <a:pPr lvl="0"/>
            <a:r>
              <a:rPr lang="en-US"/>
              <a:t>2. Photo title slide</a:t>
            </a:r>
          </a:p>
        </p:txBody>
      </p:sp>
      <p:sp>
        <p:nvSpPr>
          <p:cNvPr id="11" name="Text Placeholder 14">
            <a:extLst>
              <a:ext uri="{FF2B5EF4-FFF2-40B4-BE49-F238E27FC236}">
                <a16:creationId xmlns:a16="http://schemas.microsoft.com/office/drawing/2014/main" id="{422FAF45-9764-2544-95F5-FDB914E198CF}"/>
              </a:ext>
            </a:extLst>
          </p:cNvPr>
          <p:cNvSpPr>
            <a:spLocks noGrp="1"/>
          </p:cNvSpPr>
          <p:nvPr>
            <p:ph type="body" sz="quarter" idx="11" hasCustomPrompt="1"/>
          </p:nvPr>
        </p:nvSpPr>
        <p:spPr>
          <a:xfrm>
            <a:off x="6891890" y="1474921"/>
            <a:ext cx="4591714" cy="763783"/>
          </a:xfrm>
          <a:prstGeom prst="rect">
            <a:avLst/>
          </a:prstGeom>
        </p:spPr>
        <p:txBody>
          <a:bodyPr/>
          <a:lstStyle>
            <a:lvl1pPr marL="0" indent="0">
              <a:lnSpc>
                <a:spcPct val="100000"/>
              </a:lnSpc>
              <a:buNone/>
              <a:defRPr sz="1400">
                <a:solidFill>
                  <a:schemeClr val="bg1"/>
                </a:solidFill>
              </a:defRPr>
            </a:lvl1pPr>
          </a:lstStyle>
          <a:p>
            <a:r>
              <a:rPr lang="en-US"/>
              <a:t>Add your text here</a:t>
            </a:r>
          </a:p>
          <a:p>
            <a:pPr lvl="0"/>
            <a:endParaRPr lang="en-US"/>
          </a:p>
        </p:txBody>
      </p:sp>
    </p:spTree>
    <p:extLst>
      <p:ext uri="{BB962C8B-B14F-4D97-AF65-F5344CB8AC3E}">
        <p14:creationId xmlns:p14="http://schemas.microsoft.com/office/powerpoint/2010/main" val="729700901"/>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right layout 2">
    <p:spTree>
      <p:nvGrpSpPr>
        <p:cNvPr id="1" name=""/>
        <p:cNvGrpSpPr/>
        <p:nvPr/>
      </p:nvGrpSpPr>
      <p:grpSpPr>
        <a:xfrm>
          <a:off x="0" y="0"/>
          <a:ext cx="0" cy="0"/>
          <a:chOff x="0" y="0"/>
          <a:chExt cx="0" cy="0"/>
        </a:xfrm>
      </p:grpSpPr>
      <p:pic>
        <p:nvPicPr>
          <p:cNvPr id="2" name="Picture 1" descr="A person standing in front of a group of people posing for the camera&#10;&#10;Description automatically generated">
            <a:extLst>
              <a:ext uri="{FF2B5EF4-FFF2-40B4-BE49-F238E27FC236}">
                <a16:creationId xmlns:a16="http://schemas.microsoft.com/office/drawing/2014/main" id="{8D682432-CF1E-7D4D-B1E9-73DA809A167F}"/>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DD06EC90-6275-D349-850A-CA9144881FCD}"/>
              </a:ext>
            </a:extLst>
          </p:cNvPr>
          <p:cNvGrpSpPr/>
          <p:nvPr userDrawn="1"/>
        </p:nvGrpSpPr>
        <p:grpSpPr>
          <a:xfrm>
            <a:off x="0" y="6322219"/>
            <a:ext cx="12192000" cy="377731"/>
            <a:chOff x="0" y="6322219"/>
            <a:chExt cx="12192000" cy="377731"/>
          </a:xfrm>
        </p:grpSpPr>
        <p:cxnSp>
          <p:nvCxnSpPr>
            <p:cNvPr id="6" name="Straight Connector 5">
              <a:extLst>
                <a:ext uri="{FF2B5EF4-FFF2-40B4-BE49-F238E27FC236}">
                  <a16:creationId xmlns:a16="http://schemas.microsoft.com/office/drawing/2014/main" id="{45DBDCCC-E46D-4C48-8DD0-EB261D1E817B}"/>
                </a:ext>
              </a:extLst>
            </p:cNvPr>
            <p:cNvCxnSpPr>
              <a:cxnSpLocks/>
            </p:cNvCxnSpPr>
            <p:nvPr/>
          </p:nvCxnSpPr>
          <p:spPr>
            <a:xfrm>
              <a:off x="0" y="632221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C24BE96-7C9D-E241-9F6A-86D198C77450}"/>
                </a:ext>
              </a:extLst>
            </p:cNvPr>
            <p:cNvSpPr txBox="1"/>
            <p:nvPr/>
          </p:nvSpPr>
          <p:spPr>
            <a:xfrm>
              <a:off x="785931" y="6453729"/>
              <a:ext cx="2978825" cy="246221"/>
            </a:xfrm>
            <a:prstGeom prst="rect">
              <a:avLst/>
            </a:prstGeom>
            <a:noFill/>
            <a:ln>
              <a:noFill/>
            </a:ln>
          </p:spPr>
          <p:txBody>
            <a:bodyPr wrap="square" rtlCol="0">
              <a:spAutoFit/>
            </a:bodyPr>
            <a:lstStyle/>
            <a:p>
              <a:r>
                <a:rPr lang="en-US" sz="1000">
                  <a:solidFill>
                    <a:schemeClr val="bg1"/>
                  </a:solidFill>
                  <a:latin typeface="Century Gothic" panose="020B0502020202020204" pitchFamily="34" charset="0"/>
                </a:rPr>
                <a:t>Change Grow Live 2019</a:t>
              </a:r>
            </a:p>
          </p:txBody>
        </p:sp>
      </p:grpSp>
      <p:sp>
        <p:nvSpPr>
          <p:cNvPr id="8" name="Text Placeholder 11">
            <a:extLst>
              <a:ext uri="{FF2B5EF4-FFF2-40B4-BE49-F238E27FC236}">
                <a16:creationId xmlns:a16="http://schemas.microsoft.com/office/drawing/2014/main" id="{E40F62A5-D472-4742-8A78-F14A8AC2409C}"/>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bg1"/>
                </a:solidFill>
              </a:defRPr>
            </a:lvl1pPr>
          </a:lstStyle>
          <a:p>
            <a:pPr lvl="0"/>
            <a:r>
              <a:rPr lang="en-US"/>
              <a:t>3. Photo title slide</a:t>
            </a:r>
          </a:p>
        </p:txBody>
      </p:sp>
      <p:sp>
        <p:nvSpPr>
          <p:cNvPr id="9" name="Text Placeholder 14">
            <a:extLst>
              <a:ext uri="{FF2B5EF4-FFF2-40B4-BE49-F238E27FC236}">
                <a16:creationId xmlns:a16="http://schemas.microsoft.com/office/drawing/2014/main" id="{B372E131-5A4F-F143-9FA8-E9AF7BF1D0E9}"/>
              </a:ext>
            </a:extLst>
          </p:cNvPr>
          <p:cNvSpPr>
            <a:spLocks noGrp="1"/>
          </p:cNvSpPr>
          <p:nvPr>
            <p:ph type="body" sz="quarter" idx="11" hasCustomPrompt="1"/>
          </p:nvPr>
        </p:nvSpPr>
        <p:spPr>
          <a:xfrm>
            <a:off x="785930" y="1474921"/>
            <a:ext cx="4561733" cy="763783"/>
          </a:xfrm>
          <a:prstGeom prst="rect">
            <a:avLst/>
          </a:prstGeom>
        </p:spPr>
        <p:txBody>
          <a:bodyPr/>
          <a:lstStyle>
            <a:lvl1pPr marL="0" indent="0">
              <a:lnSpc>
                <a:spcPct val="100000"/>
              </a:lnSpc>
              <a:buNone/>
              <a:defRPr sz="1400">
                <a:solidFill>
                  <a:schemeClr val="bg1"/>
                </a:solidFill>
              </a:defRPr>
            </a:lvl1pPr>
          </a:lstStyle>
          <a:p>
            <a:r>
              <a:rPr lang="en-US"/>
              <a:t>Add your text here</a:t>
            </a:r>
          </a:p>
          <a:p>
            <a:pPr lvl="0"/>
            <a:endParaRPr lang="en-US"/>
          </a:p>
        </p:txBody>
      </p:sp>
    </p:spTree>
    <p:extLst>
      <p:ext uri="{BB962C8B-B14F-4D97-AF65-F5344CB8AC3E}">
        <p14:creationId xmlns:p14="http://schemas.microsoft.com/office/powerpoint/2010/main" val="1484116943"/>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Your photo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E8D3697-AA9F-A04E-9DAF-0836CA019BA6}"/>
              </a:ext>
            </a:extLst>
          </p:cNvPr>
          <p:cNvSpPr>
            <a:spLocks noGrp="1"/>
          </p:cNvSpPr>
          <p:nvPr>
            <p:ph type="pic" idx="1" hasCustomPrompt="1"/>
          </p:nvPr>
        </p:nvSpPr>
        <p:spPr>
          <a:xfrm>
            <a:off x="6093482" y="0"/>
            <a:ext cx="6098518" cy="68580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baseline="0">
                <a:latin typeface="Century Gothic" charset="0"/>
                <a:ea typeface="Century Gothic" charset="0"/>
                <a:cs typeface="Century Gothic"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your own image here</a:t>
            </a:r>
          </a:p>
          <a:p>
            <a:endParaRPr lang="en-US"/>
          </a:p>
          <a:p>
            <a:endParaRPr lang="en-US"/>
          </a:p>
        </p:txBody>
      </p:sp>
      <p:sp>
        <p:nvSpPr>
          <p:cNvPr id="2" name="Rectangle 1">
            <a:extLst>
              <a:ext uri="{FF2B5EF4-FFF2-40B4-BE49-F238E27FC236}">
                <a16:creationId xmlns:a16="http://schemas.microsoft.com/office/drawing/2014/main" id="{18F8D900-13A6-2046-823F-7D23DF8435E3}"/>
              </a:ext>
            </a:extLst>
          </p:cNvPr>
          <p:cNvSpPr/>
          <p:nvPr userDrawn="1"/>
        </p:nvSpPr>
        <p:spPr>
          <a:xfrm>
            <a:off x="0" y="0"/>
            <a:ext cx="6093482" cy="6858000"/>
          </a:xfrm>
          <a:prstGeom prst="rect">
            <a:avLst/>
          </a:prstGeom>
          <a:solidFill>
            <a:srgbClr val="5E1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6D77EB3B-EA1F-9D40-9EBC-22E49DC23049}"/>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bg1"/>
                </a:solidFill>
              </a:defRPr>
            </a:lvl1pPr>
          </a:lstStyle>
          <a:p>
            <a:pPr lvl="0"/>
            <a:r>
              <a:rPr lang="en-US"/>
              <a:t>1. Your photo slide</a:t>
            </a:r>
          </a:p>
        </p:txBody>
      </p:sp>
      <p:sp>
        <p:nvSpPr>
          <p:cNvPr id="5" name="Text Placeholder 14">
            <a:extLst>
              <a:ext uri="{FF2B5EF4-FFF2-40B4-BE49-F238E27FC236}">
                <a16:creationId xmlns:a16="http://schemas.microsoft.com/office/drawing/2014/main" id="{E03F2D4C-3C26-8949-9485-204830E574A0}"/>
              </a:ext>
            </a:extLst>
          </p:cNvPr>
          <p:cNvSpPr>
            <a:spLocks noGrp="1"/>
          </p:cNvSpPr>
          <p:nvPr>
            <p:ph type="body" sz="quarter" idx="11" hasCustomPrompt="1"/>
          </p:nvPr>
        </p:nvSpPr>
        <p:spPr>
          <a:xfrm>
            <a:off x="785930" y="1474921"/>
            <a:ext cx="4561733" cy="763783"/>
          </a:xfrm>
          <a:prstGeom prst="rect">
            <a:avLst/>
          </a:prstGeom>
        </p:spPr>
        <p:txBody>
          <a:bodyPr/>
          <a:lstStyle>
            <a:lvl1pPr marL="0" indent="0">
              <a:lnSpc>
                <a:spcPct val="100000"/>
              </a:lnSpc>
              <a:buNone/>
              <a:defRPr sz="1400">
                <a:solidFill>
                  <a:schemeClr val="bg1"/>
                </a:solidFill>
              </a:defRPr>
            </a:lvl1pPr>
          </a:lstStyle>
          <a:p>
            <a:r>
              <a:rPr lang="en-US"/>
              <a:t>Add your text here</a:t>
            </a:r>
          </a:p>
          <a:p>
            <a:pPr lvl="0"/>
            <a:endParaRPr lang="en-US"/>
          </a:p>
        </p:txBody>
      </p:sp>
    </p:spTree>
    <p:extLst>
      <p:ext uri="{BB962C8B-B14F-4D97-AF65-F5344CB8AC3E}">
        <p14:creationId xmlns:p14="http://schemas.microsoft.com/office/powerpoint/2010/main" val="697785349"/>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Your photo lef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AE8D3697-AA9F-A04E-9DAF-0836CA019BA6}"/>
              </a:ext>
            </a:extLst>
          </p:cNvPr>
          <p:cNvSpPr>
            <a:spLocks noGrp="1"/>
          </p:cNvSpPr>
          <p:nvPr>
            <p:ph type="pic" idx="1" hasCustomPrompt="1"/>
          </p:nvPr>
        </p:nvSpPr>
        <p:spPr>
          <a:xfrm>
            <a:off x="0" y="0"/>
            <a:ext cx="6098518" cy="68580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0" i="0" baseline="0">
                <a:latin typeface="Century Gothic" charset="0"/>
                <a:ea typeface="Century Gothic" charset="0"/>
                <a:cs typeface="Century Gothic"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your own image here</a:t>
            </a:r>
          </a:p>
          <a:p>
            <a:endParaRPr lang="en-US"/>
          </a:p>
          <a:p>
            <a:endParaRPr lang="en-US"/>
          </a:p>
        </p:txBody>
      </p:sp>
      <p:sp>
        <p:nvSpPr>
          <p:cNvPr id="3" name="Rectangle 2">
            <a:extLst>
              <a:ext uri="{FF2B5EF4-FFF2-40B4-BE49-F238E27FC236}">
                <a16:creationId xmlns:a16="http://schemas.microsoft.com/office/drawing/2014/main" id="{9AECD2DD-39BA-4045-8AFA-2DB5E7C0288B}"/>
              </a:ext>
            </a:extLst>
          </p:cNvPr>
          <p:cNvSpPr/>
          <p:nvPr userDrawn="1"/>
        </p:nvSpPr>
        <p:spPr>
          <a:xfrm>
            <a:off x="6096000" y="0"/>
            <a:ext cx="6093482" cy="6858000"/>
          </a:xfrm>
          <a:prstGeom prst="rect">
            <a:avLst/>
          </a:prstGeom>
          <a:solidFill>
            <a:srgbClr val="5E1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1">
            <a:extLst>
              <a:ext uri="{FF2B5EF4-FFF2-40B4-BE49-F238E27FC236}">
                <a16:creationId xmlns:a16="http://schemas.microsoft.com/office/drawing/2014/main" id="{FE3F6BBE-7DB1-454B-AA2B-C074CFDC6ABC}"/>
              </a:ext>
            </a:extLst>
          </p:cNvPr>
          <p:cNvSpPr>
            <a:spLocks noGrp="1"/>
          </p:cNvSpPr>
          <p:nvPr>
            <p:ph type="body" sz="quarter" idx="10" hasCustomPrompt="1"/>
          </p:nvPr>
        </p:nvSpPr>
        <p:spPr>
          <a:xfrm>
            <a:off x="6892008" y="752392"/>
            <a:ext cx="4338638" cy="265113"/>
          </a:xfrm>
          <a:prstGeom prst="rect">
            <a:avLst/>
          </a:prstGeom>
        </p:spPr>
        <p:txBody>
          <a:bodyPr/>
          <a:lstStyle>
            <a:lvl1pPr marL="0" indent="0">
              <a:buNone/>
              <a:defRPr sz="2400" b="1">
                <a:solidFill>
                  <a:schemeClr val="bg1"/>
                </a:solidFill>
              </a:defRPr>
            </a:lvl1pPr>
          </a:lstStyle>
          <a:p>
            <a:pPr lvl="0"/>
            <a:r>
              <a:rPr lang="en-US"/>
              <a:t>2. Your photo slide</a:t>
            </a:r>
          </a:p>
        </p:txBody>
      </p:sp>
      <p:sp>
        <p:nvSpPr>
          <p:cNvPr id="5" name="Text Placeholder 14">
            <a:extLst>
              <a:ext uri="{FF2B5EF4-FFF2-40B4-BE49-F238E27FC236}">
                <a16:creationId xmlns:a16="http://schemas.microsoft.com/office/drawing/2014/main" id="{DAB0BDA9-2A89-F340-A4FC-4B70DC36E6A7}"/>
              </a:ext>
            </a:extLst>
          </p:cNvPr>
          <p:cNvSpPr>
            <a:spLocks noGrp="1"/>
          </p:cNvSpPr>
          <p:nvPr>
            <p:ph type="body" sz="quarter" idx="11" hasCustomPrompt="1"/>
          </p:nvPr>
        </p:nvSpPr>
        <p:spPr>
          <a:xfrm>
            <a:off x="6891890" y="1474921"/>
            <a:ext cx="4591714" cy="763783"/>
          </a:xfrm>
          <a:prstGeom prst="rect">
            <a:avLst/>
          </a:prstGeom>
        </p:spPr>
        <p:txBody>
          <a:bodyPr/>
          <a:lstStyle>
            <a:lvl1pPr marL="0" indent="0">
              <a:lnSpc>
                <a:spcPct val="100000"/>
              </a:lnSpc>
              <a:buNone/>
              <a:defRPr sz="1400">
                <a:solidFill>
                  <a:schemeClr val="bg1"/>
                </a:solidFill>
              </a:defRPr>
            </a:lvl1pPr>
          </a:lstStyle>
          <a:p>
            <a:r>
              <a:rPr lang="en-US"/>
              <a:t>Add your text here</a:t>
            </a:r>
          </a:p>
          <a:p>
            <a:pPr lvl="0"/>
            <a:endParaRPr lang="en-US"/>
          </a:p>
        </p:txBody>
      </p:sp>
    </p:spTree>
    <p:extLst>
      <p:ext uri="{BB962C8B-B14F-4D97-AF65-F5344CB8AC3E}">
        <p14:creationId xmlns:p14="http://schemas.microsoft.com/office/powerpoint/2010/main" val="4142027703"/>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037CBDC-9179-234E-8A55-A5E2E84D3F93}"/>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169A8169-B471-B146-ABE1-644DB49DE83E}"/>
              </a:ext>
            </a:extLst>
          </p:cNvPr>
          <p:cNvGrpSpPr/>
          <p:nvPr userDrawn="1"/>
        </p:nvGrpSpPr>
        <p:grpSpPr>
          <a:xfrm>
            <a:off x="0" y="6322219"/>
            <a:ext cx="12192000" cy="377731"/>
            <a:chOff x="0" y="6322219"/>
            <a:chExt cx="12192000" cy="377731"/>
          </a:xfrm>
        </p:grpSpPr>
        <p:cxnSp>
          <p:nvCxnSpPr>
            <p:cNvPr id="7" name="Straight Connector 6">
              <a:extLst>
                <a:ext uri="{FF2B5EF4-FFF2-40B4-BE49-F238E27FC236}">
                  <a16:creationId xmlns:a16="http://schemas.microsoft.com/office/drawing/2014/main" id="{197F88CC-9DE1-2F45-8346-6C03DBC6F6F2}"/>
                </a:ext>
              </a:extLst>
            </p:cNvPr>
            <p:cNvCxnSpPr>
              <a:cxnSpLocks/>
            </p:cNvCxnSpPr>
            <p:nvPr/>
          </p:nvCxnSpPr>
          <p:spPr>
            <a:xfrm>
              <a:off x="0" y="632221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F473E4-181D-6D4E-A80E-8686B8F4756C}"/>
                </a:ext>
              </a:extLst>
            </p:cNvPr>
            <p:cNvSpPr txBox="1"/>
            <p:nvPr/>
          </p:nvSpPr>
          <p:spPr>
            <a:xfrm>
              <a:off x="785931" y="6453729"/>
              <a:ext cx="2978825" cy="246221"/>
            </a:xfrm>
            <a:prstGeom prst="rect">
              <a:avLst/>
            </a:prstGeom>
            <a:noFill/>
            <a:ln>
              <a:noFill/>
            </a:ln>
          </p:spPr>
          <p:txBody>
            <a:bodyPr wrap="square" rtlCol="0">
              <a:spAutoFit/>
            </a:bodyPr>
            <a:lstStyle/>
            <a:p>
              <a:r>
                <a:rPr lang="en-US" sz="1000">
                  <a:solidFill>
                    <a:schemeClr val="bg1"/>
                  </a:solidFill>
                  <a:latin typeface="Century Gothic" panose="020B0502020202020204" pitchFamily="34" charset="0"/>
                </a:rPr>
                <a:t>Change Grow Live 2019</a:t>
              </a:r>
            </a:p>
          </p:txBody>
        </p:sp>
      </p:grpSp>
      <p:sp>
        <p:nvSpPr>
          <p:cNvPr id="9" name="Text Placeholder 11">
            <a:extLst>
              <a:ext uri="{FF2B5EF4-FFF2-40B4-BE49-F238E27FC236}">
                <a16:creationId xmlns:a16="http://schemas.microsoft.com/office/drawing/2014/main" id="{45E8EF47-8202-E445-ABF9-087BD8E0C4BB}"/>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bg1"/>
                </a:solidFill>
              </a:defRPr>
            </a:lvl1pPr>
          </a:lstStyle>
          <a:p>
            <a:pPr lvl="0"/>
            <a:r>
              <a:rPr lang="en-US"/>
              <a:t>Conclusion slide</a:t>
            </a:r>
          </a:p>
        </p:txBody>
      </p:sp>
      <p:sp>
        <p:nvSpPr>
          <p:cNvPr id="10" name="Text Placeholder 14">
            <a:extLst>
              <a:ext uri="{FF2B5EF4-FFF2-40B4-BE49-F238E27FC236}">
                <a16:creationId xmlns:a16="http://schemas.microsoft.com/office/drawing/2014/main" id="{F0531FDB-2C54-6A46-9D64-BF75838FDEE8}"/>
              </a:ext>
            </a:extLst>
          </p:cNvPr>
          <p:cNvSpPr>
            <a:spLocks noGrp="1"/>
          </p:cNvSpPr>
          <p:nvPr>
            <p:ph type="body" sz="quarter" idx="11" hasCustomPrompt="1"/>
          </p:nvPr>
        </p:nvSpPr>
        <p:spPr>
          <a:xfrm>
            <a:off x="785930" y="1474921"/>
            <a:ext cx="5047311" cy="763783"/>
          </a:xfrm>
          <a:prstGeom prst="rect">
            <a:avLst/>
          </a:prstGeom>
        </p:spPr>
        <p:txBody>
          <a:bodyPr/>
          <a:lstStyle>
            <a:lvl1pPr marL="0" indent="0">
              <a:lnSpc>
                <a:spcPct val="100000"/>
              </a:lnSpc>
              <a:buNone/>
              <a:defRPr sz="1400">
                <a:solidFill>
                  <a:schemeClr val="bg1"/>
                </a:solidFill>
              </a:defRPr>
            </a:lvl1pPr>
          </a:lstStyle>
          <a:p>
            <a:r>
              <a:rPr lang="en-US"/>
              <a:t>Use this slide to reiterate your objective and how you arrived here. Sum up with a small number of key points:</a:t>
            </a:r>
          </a:p>
          <a:p>
            <a:pPr lvl="0"/>
            <a:endParaRPr lang="en-US"/>
          </a:p>
        </p:txBody>
      </p:sp>
      <p:sp>
        <p:nvSpPr>
          <p:cNvPr id="11" name="Text Placeholder 20">
            <a:extLst>
              <a:ext uri="{FF2B5EF4-FFF2-40B4-BE49-F238E27FC236}">
                <a16:creationId xmlns:a16="http://schemas.microsoft.com/office/drawing/2014/main" id="{6DD0CBE7-A1A4-2C4B-8E50-B76B9821AB00}"/>
              </a:ext>
            </a:extLst>
          </p:cNvPr>
          <p:cNvSpPr>
            <a:spLocks noGrp="1"/>
          </p:cNvSpPr>
          <p:nvPr>
            <p:ph type="body" sz="quarter" idx="12" hasCustomPrompt="1"/>
          </p:nvPr>
        </p:nvSpPr>
        <p:spPr>
          <a:xfrm>
            <a:off x="785813" y="2730500"/>
            <a:ext cx="5103812" cy="2926160"/>
          </a:xfrm>
          <a:prstGeom prst="rect">
            <a:avLst/>
          </a:prstGeom>
        </p:spPr>
        <p:txBody>
          <a:bodyPr/>
          <a:lstStyle>
            <a:lvl1pPr marL="457200" indent="-457200">
              <a:buFont typeface="+mj-lt"/>
              <a:buAutoNum type="arabicPeriod"/>
              <a:defRPr sz="2000">
                <a:solidFill>
                  <a:schemeClr val="bg1"/>
                </a:solidFill>
              </a:defRPr>
            </a:lvl1pPr>
          </a:lstStyle>
          <a:p>
            <a:pPr lvl="0"/>
            <a:r>
              <a:rPr lang="en-US"/>
              <a:t>First key point</a:t>
            </a:r>
          </a:p>
          <a:p>
            <a:pPr lvl="0"/>
            <a:r>
              <a:rPr lang="en-US"/>
              <a:t>Second key point</a:t>
            </a:r>
          </a:p>
          <a:p>
            <a:pPr lvl="0"/>
            <a:r>
              <a:rPr lang="en-US"/>
              <a:t>Third key point</a:t>
            </a:r>
          </a:p>
        </p:txBody>
      </p:sp>
    </p:spTree>
    <p:extLst>
      <p:ext uri="{BB962C8B-B14F-4D97-AF65-F5344CB8AC3E}">
        <p14:creationId xmlns:p14="http://schemas.microsoft.com/office/powerpoint/2010/main" val="3775531777"/>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7D9D5F0B-E015-F449-A591-EA456E94A1D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4CCBD98C-E6D7-7642-B0A5-40735012CF2E}"/>
              </a:ext>
            </a:extLst>
          </p:cNvPr>
          <p:cNvGrpSpPr/>
          <p:nvPr userDrawn="1"/>
        </p:nvGrpSpPr>
        <p:grpSpPr>
          <a:xfrm>
            <a:off x="0" y="6322219"/>
            <a:ext cx="12192000" cy="377731"/>
            <a:chOff x="0" y="6322219"/>
            <a:chExt cx="12192000" cy="377731"/>
          </a:xfrm>
        </p:grpSpPr>
        <p:cxnSp>
          <p:nvCxnSpPr>
            <p:cNvPr id="8" name="Straight Connector 7">
              <a:extLst>
                <a:ext uri="{FF2B5EF4-FFF2-40B4-BE49-F238E27FC236}">
                  <a16:creationId xmlns:a16="http://schemas.microsoft.com/office/drawing/2014/main" id="{9ACB3D70-B873-7C4B-A3F6-21D9F7BC7544}"/>
                </a:ext>
              </a:extLst>
            </p:cNvPr>
            <p:cNvCxnSpPr>
              <a:cxnSpLocks/>
            </p:cNvCxnSpPr>
            <p:nvPr/>
          </p:nvCxnSpPr>
          <p:spPr>
            <a:xfrm>
              <a:off x="0" y="632221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3C5C31-BA9C-034A-9F53-A933AD3D370C}"/>
                </a:ext>
              </a:extLst>
            </p:cNvPr>
            <p:cNvSpPr txBox="1"/>
            <p:nvPr/>
          </p:nvSpPr>
          <p:spPr>
            <a:xfrm>
              <a:off x="785931" y="6453729"/>
              <a:ext cx="2978825" cy="246221"/>
            </a:xfrm>
            <a:prstGeom prst="rect">
              <a:avLst/>
            </a:prstGeom>
            <a:noFill/>
            <a:ln>
              <a:noFill/>
            </a:ln>
          </p:spPr>
          <p:txBody>
            <a:bodyPr wrap="square" rtlCol="0">
              <a:spAutoFit/>
            </a:bodyPr>
            <a:lstStyle/>
            <a:p>
              <a:r>
                <a:rPr lang="en-US" sz="1000">
                  <a:solidFill>
                    <a:schemeClr val="bg1"/>
                  </a:solidFill>
                  <a:latin typeface="Century Gothic" panose="020B0502020202020204" pitchFamily="34" charset="0"/>
                </a:rPr>
                <a:t>Change Grow Live 2019</a:t>
              </a:r>
            </a:p>
          </p:txBody>
        </p:sp>
      </p:grpSp>
      <p:sp>
        <p:nvSpPr>
          <p:cNvPr id="10" name="Text Placeholder 11">
            <a:extLst>
              <a:ext uri="{FF2B5EF4-FFF2-40B4-BE49-F238E27FC236}">
                <a16:creationId xmlns:a16="http://schemas.microsoft.com/office/drawing/2014/main" id="{127A883F-C6A9-DE40-A14D-DEDF21063B7B}"/>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bg1"/>
                </a:solidFill>
              </a:defRPr>
            </a:lvl1pPr>
          </a:lstStyle>
          <a:p>
            <a:pPr lvl="0"/>
            <a:r>
              <a:rPr lang="en-US"/>
              <a:t>Questions slide</a:t>
            </a:r>
          </a:p>
        </p:txBody>
      </p:sp>
      <p:sp>
        <p:nvSpPr>
          <p:cNvPr id="11" name="Text Placeholder 14">
            <a:extLst>
              <a:ext uri="{FF2B5EF4-FFF2-40B4-BE49-F238E27FC236}">
                <a16:creationId xmlns:a16="http://schemas.microsoft.com/office/drawing/2014/main" id="{0859654C-7376-EA45-9B34-E08ED274A48D}"/>
              </a:ext>
            </a:extLst>
          </p:cNvPr>
          <p:cNvSpPr>
            <a:spLocks noGrp="1"/>
          </p:cNvSpPr>
          <p:nvPr>
            <p:ph type="body" sz="quarter" idx="11" hasCustomPrompt="1"/>
          </p:nvPr>
        </p:nvSpPr>
        <p:spPr>
          <a:xfrm>
            <a:off x="785930" y="1474921"/>
            <a:ext cx="5179742" cy="763783"/>
          </a:xfrm>
          <a:prstGeom prst="rect">
            <a:avLst/>
          </a:prstGeom>
        </p:spPr>
        <p:txBody>
          <a:bodyPr/>
          <a:lstStyle>
            <a:lvl1pPr marL="0" indent="0">
              <a:lnSpc>
                <a:spcPct val="100000"/>
              </a:lnSpc>
              <a:buNone/>
              <a:defRPr sz="1400">
                <a:solidFill>
                  <a:schemeClr val="bg1"/>
                </a:solidFill>
              </a:defRPr>
            </a:lvl1pPr>
          </a:lstStyle>
          <a:p>
            <a:r>
              <a:rPr lang="en-US"/>
              <a:t>Use this slide to open up your topic to your audience. Allow your audience to offer feedback and ask questions</a:t>
            </a:r>
          </a:p>
          <a:p>
            <a:pPr lvl="0"/>
            <a:endParaRPr lang="en-US"/>
          </a:p>
        </p:txBody>
      </p:sp>
    </p:spTree>
    <p:extLst>
      <p:ext uri="{BB962C8B-B14F-4D97-AF65-F5344CB8AC3E}">
        <p14:creationId xmlns:p14="http://schemas.microsoft.com/office/powerpoint/2010/main" val="4265326508"/>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4A78B-704C-4072-8D15-FBCA84B4B5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5EC78C9-A3BF-4E7A-8048-A8BA825E31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0B1C3E-AE73-480D-8A9C-5247AACB37B8}"/>
              </a:ext>
            </a:extLst>
          </p:cNvPr>
          <p:cNvSpPr>
            <a:spLocks noGrp="1"/>
          </p:cNvSpPr>
          <p:nvPr>
            <p:ph type="dt" sz="half" idx="10"/>
          </p:nvPr>
        </p:nvSpPr>
        <p:spPr/>
        <p:txBody>
          <a:bodyPr/>
          <a:lstStyle/>
          <a:p>
            <a:fld id="{795E6D56-C25F-41E1-9EFC-DAF864C531ED}" type="datetimeFigureOut">
              <a:rPr lang="en-GB" smtClean="0"/>
              <a:t>07/04/2020</a:t>
            </a:fld>
            <a:endParaRPr lang="en-GB"/>
          </a:p>
        </p:txBody>
      </p:sp>
      <p:sp>
        <p:nvSpPr>
          <p:cNvPr id="5" name="Footer Placeholder 4">
            <a:extLst>
              <a:ext uri="{FF2B5EF4-FFF2-40B4-BE49-F238E27FC236}">
                <a16:creationId xmlns:a16="http://schemas.microsoft.com/office/drawing/2014/main" id="{C0EC71D7-C8AA-4D4A-8D6E-8C271EC78F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29AB-1CB0-4248-AFEB-4502FB5AF844}"/>
              </a:ext>
            </a:extLst>
          </p:cNvPr>
          <p:cNvSpPr>
            <a:spLocks noGrp="1"/>
          </p:cNvSpPr>
          <p:nvPr>
            <p:ph type="sldNum" sz="quarter" idx="12"/>
          </p:nvPr>
        </p:nvSpPr>
        <p:spPr/>
        <p:txBody>
          <a:bodyPr/>
          <a:lstStyle/>
          <a:p>
            <a:fld id="{EC6B9578-0D46-4F64-8F73-7C0810301880}" type="slidenum">
              <a:rPr lang="en-GB" smtClean="0"/>
              <a:t>‹#›</a:t>
            </a:fld>
            <a:endParaRPr lang="en-GB"/>
          </a:p>
        </p:txBody>
      </p:sp>
    </p:spTree>
    <p:extLst>
      <p:ext uri="{BB962C8B-B14F-4D97-AF65-F5344CB8AC3E}">
        <p14:creationId xmlns:p14="http://schemas.microsoft.com/office/powerpoint/2010/main" val="363918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7D9D5F0B-E015-F449-A591-EA456E94A1D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4CCBD98C-E6D7-7642-B0A5-40735012CF2E}"/>
              </a:ext>
            </a:extLst>
          </p:cNvPr>
          <p:cNvGrpSpPr/>
          <p:nvPr userDrawn="1"/>
        </p:nvGrpSpPr>
        <p:grpSpPr>
          <a:xfrm>
            <a:off x="0" y="6322219"/>
            <a:ext cx="12192000" cy="377731"/>
            <a:chOff x="0" y="6322219"/>
            <a:chExt cx="12192000" cy="377731"/>
          </a:xfrm>
        </p:grpSpPr>
        <p:cxnSp>
          <p:nvCxnSpPr>
            <p:cNvPr id="8" name="Straight Connector 7">
              <a:extLst>
                <a:ext uri="{FF2B5EF4-FFF2-40B4-BE49-F238E27FC236}">
                  <a16:creationId xmlns:a16="http://schemas.microsoft.com/office/drawing/2014/main" id="{9ACB3D70-B873-7C4B-A3F6-21D9F7BC7544}"/>
                </a:ext>
              </a:extLst>
            </p:cNvPr>
            <p:cNvCxnSpPr>
              <a:cxnSpLocks/>
            </p:cNvCxnSpPr>
            <p:nvPr/>
          </p:nvCxnSpPr>
          <p:spPr>
            <a:xfrm>
              <a:off x="0" y="6322219"/>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83C5C31-BA9C-034A-9F53-A933AD3D370C}"/>
                </a:ext>
              </a:extLst>
            </p:cNvPr>
            <p:cNvSpPr txBox="1"/>
            <p:nvPr/>
          </p:nvSpPr>
          <p:spPr>
            <a:xfrm>
              <a:off x="785931" y="6453729"/>
              <a:ext cx="2978825" cy="246221"/>
            </a:xfrm>
            <a:prstGeom prst="rect">
              <a:avLst/>
            </a:prstGeom>
            <a:noFill/>
            <a:ln>
              <a:noFill/>
            </a:ln>
          </p:spPr>
          <p:txBody>
            <a:bodyPr wrap="square" rtlCol="0">
              <a:spAutoFit/>
            </a:bodyPr>
            <a:lstStyle/>
            <a:p>
              <a:r>
                <a:rPr lang="en-US" sz="1000">
                  <a:solidFill>
                    <a:schemeClr val="bg1"/>
                  </a:solidFill>
                  <a:latin typeface="Century Gothic" panose="020B0502020202020204" pitchFamily="34" charset="0"/>
                </a:rPr>
                <a:t>Change Grow Live 2019</a:t>
              </a:r>
            </a:p>
          </p:txBody>
        </p:sp>
      </p:grpSp>
      <p:sp>
        <p:nvSpPr>
          <p:cNvPr id="10" name="Text Placeholder 11">
            <a:extLst>
              <a:ext uri="{FF2B5EF4-FFF2-40B4-BE49-F238E27FC236}">
                <a16:creationId xmlns:a16="http://schemas.microsoft.com/office/drawing/2014/main" id="{07F1E00E-0CF9-4D42-9104-FEE2A9A083BA}"/>
              </a:ext>
            </a:extLst>
          </p:cNvPr>
          <p:cNvSpPr>
            <a:spLocks noGrp="1"/>
          </p:cNvSpPr>
          <p:nvPr>
            <p:ph type="body" sz="quarter" idx="10" hasCustomPrompt="1"/>
          </p:nvPr>
        </p:nvSpPr>
        <p:spPr>
          <a:xfrm>
            <a:off x="786049" y="752392"/>
            <a:ext cx="4338638" cy="265113"/>
          </a:xfrm>
          <a:prstGeom prst="rect">
            <a:avLst/>
          </a:prstGeom>
        </p:spPr>
        <p:txBody>
          <a:bodyPr/>
          <a:lstStyle>
            <a:lvl1pPr marL="0" indent="0">
              <a:buNone/>
              <a:defRPr sz="2400" b="1">
                <a:solidFill>
                  <a:schemeClr val="bg1"/>
                </a:solidFill>
              </a:defRPr>
            </a:lvl1pPr>
          </a:lstStyle>
          <a:p>
            <a:pPr lvl="0"/>
            <a:r>
              <a:rPr lang="en-US"/>
              <a:t>Get in touch</a:t>
            </a:r>
          </a:p>
        </p:txBody>
      </p:sp>
      <p:sp>
        <p:nvSpPr>
          <p:cNvPr id="11" name="Text Placeholder 14">
            <a:extLst>
              <a:ext uri="{FF2B5EF4-FFF2-40B4-BE49-F238E27FC236}">
                <a16:creationId xmlns:a16="http://schemas.microsoft.com/office/drawing/2014/main" id="{86C0EABB-A71D-0840-BDAC-2EECEAF7ADFF}"/>
              </a:ext>
            </a:extLst>
          </p:cNvPr>
          <p:cNvSpPr>
            <a:spLocks noGrp="1"/>
          </p:cNvSpPr>
          <p:nvPr>
            <p:ph type="body" sz="quarter" idx="11" hasCustomPrompt="1"/>
          </p:nvPr>
        </p:nvSpPr>
        <p:spPr>
          <a:xfrm>
            <a:off x="785930" y="1474921"/>
            <a:ext cx="5179742" cy="763783"/>
          </a:xfrm>
          <a:prstGeom prst="rect">
            <a:avLst/>
          </a:prstGeom>
        </p:spPr>
        <p:txBody>
          <a:bodyPr/>
          <a:lstStyle>
            <a:lvl1pPr marL="0" indent="0">
              <a:lnSpc>
                <a:spcPct val="100000"/>
              </a:lnSpc>
              <a:buNone/>
              <a:defRPr sz="1400">
                <a:solidFill>
                  <a:schemeClr val="bg1"/>
                </a:solidFill>
              </a:defRPr>
            </a:lvl1pPr>
          </a:lstStyle>
          <a:p>
            <a:r>
              <a:rPr lang="en-US"/>
              <a:t>Add your contact details so your audience can get in touch with you later. If you have a web address, social media or useful intranet page, add the details here.</a:t>
            </a:r>
          </a:p>
          <a:p>
            <a:pPr lvl="0"/>
            <a:endParaRPr lang="en-US"/>
          </a:p>
        </p:txBody>
      </p:sp>
      <p:sp>
        <p:nvSpPr>
          <p:cNvPr id="12" name="Text Placeholder 14">
            <a:extLst>
              <a:ext uri="{FF2B5EF4-FFF2-40B4-BE49-F238E27FC236}">
                <a16:creationId xmlns:a16="http://schemas.microsoft.com/office/drawing/2014/main" id="{71B961FA-04C5-DD45-8DAD-EC2018A9242A}"/>
              </a:ext>
            </a:extLst>
          </p:cNvPr>
          <p:cNvSpPr>
            <a:spLocks noGrp="1"/>
          </p:cNvSpPr>
          <p:nvPr>
            <p:ph type="body" sz="quarter" idx="12" hasCustomPrompt="1"/>
          </p:nvPr>
        </p:nvSpPr>
        <p:spPr>
          <a:xfrm>
            <a:off x="785930" y="2572202"/>
            <a:ext cx="1509529" cy="319442"/>
          </a:xfrm>
          <a:prstGeom prst="rect">
            <a:avLst/>
          </a:prstGeom>
        </p:spPr>
        <p:txBody>
          <a:bodyPr/>
          <a:lstStyle>
            <a:lvl1pPr marL="0" indent="0">
              <a:lnSpc>
                <a:spcPct val="100000"/>
              </a:lnSpc>
              <a:buNone/>
              <a:defRPr sz="1400" b="1">
                <a:solidFill>
                  <a:schemeClr val="bg1"/>
                </a:solidFill>
              </a:defRPr>
            </a:lvl1pPr>
          </a:lstStyle>
          <a:p>
            <a:r>
              <a:rPr lang="en-US"/>
              <a:t>Contact name:</a:t>
            </a:r>
          </a:p>
          <a:p>
            <a:endParaRPr lang="en-US"/>
          </a:p>
          <a:p>
            <a:pPr lvl="0"/>
            <a:endParaRPr lang="en-US"/>
          </a:p>
        </p:txBody>
      </p:sp>
      <p:sp>
        <p:nvSpPr>
          <p:cNvPr id="15" name="Text Placeholder 14">
            <a:extLst>
              <a:ext uri="{FF2B5EF4-FFF2-40B4-BE49-F238E27FC236}">
                <a16:creationId xmlns:a16="http://schemas.microsoft.com/office/drawing/2014/main" id="{37F975C4-0CD7-D648-B56A-2CD4D014932C}"/>
              </a:ext>
            </a:extLst>
          </p:cNvPr>
          <p:cNvSpPr>
            <a:spLocks noGrp="1"/>
          </p:cNvSpPr>
          <p:nvPr>
            <p:ph type="body" sz="quarter" idx="14" hasCustomPrompt="1"/>
          </p:nvPr>
        </p:nvSpPr>
        <p:spPr>
          <a:xfrm>
            <a:off x="785930" y="3019942"/>
            <a:ext cx="1509529" cy="319442"/>
          </a:xfrm>
          <a:prstGeom prst="rect">
            <a:avLst/>
          </a:prstGeom>
        </p:spPr>
        <p:txBody>
          <a:bodyPr/>
          <a:lstStyle>
            <a:lvl1pPr marL="0" indent="0">
              <a:lnSpc>
                <a:spcPct val="100000"/>
              </a:lnSpc>
              <a:buNone/>
              <a:defRPr sz="1400" b="1">
                <a:solidFill>
                  <a:schemeClr val="bg1"/>
                </a:solidFill>
              </a:defRPr>
            </a:lvl1pPr>
          </a:lstStyle>
          <a:p>
            <a:r>
              <a:rPr lang="en-US"/>
              <a:t>Address:</a:t>
            </a:r>
          </a:p>
          <a:p>
            <a:endParaRPr lang="en-US"/>
          </a:p>
          <a:p>
            <a:pPr lvl="0"/>
            <a:endParaRPr lang="en-US"/>
          </a:p>
        </p:txBody>
      </p:sp>
      <p:sp>
        <p:nvSpPr>
          <p:cNvPr id="16" name="Text Placeholder 14">
            <a:extLst>
              <a:ext uri="{FF2B5EF4-FFF2-40B4-BE49-F238E27FC236}">
                <a16:creationId xmlns:a16="http://schemas.microsoft.com/office/drawing/2014/main" id="{B81D969B-D2DD-7741-A687-7752768812CA}"/>
              </a:ext>
            </a:extLst>
          </p:cNvPr>
          <p:cNvSpPr>
            <a:spLocks noGrp="1"/>
          </p:cNvSpPr>
          <p:nvPr>
            <p:ph type="body" sz="quarter" idx="15" hasCustomPrompt="1"/>
          </p:nvPr>
        </p:nvSpPr>
        <p:spPr>
          <a:xfrm>
            <a:off x="785930" y="3448764"/>
            <a:ext cx="1509529" cy="319442"/>
          </a:xfrm>
          <a:prstGeom prst="rect">
            <a:avLst/>
          </a:prstGeom>
        </p:spPr>
        <p:txBody>
          <a:bodyPr/>
          <a:lstStyle>
            <a:lvl1pPr marL="0" indent="0">
              <a:lnSpc>
                <a:spcPct val="100000"/>
              </a:lnSpc>
              <a:buNone/>
              <a:defRPr sz="1400" b="1">
                <a:solidFill>
                  <a:schemeClr val="bg1"/>
                </a:solidFill>
              </a:defRPr>
            </a:lvl1pPr>
          </a:lstStyle>
          <a:p>
            <a:r>
              <a:rPr lang="en-US"/>
              <a:t>E:</a:t>
            </a:r>
          </a:p>
          <a:p>
            <a:endParaRPr lang="en-US"/>
          </a:p>
          <a:p>
            <a:pPr lvl="0"/>
            <a:endParaRPr lang="en-US"/>
          </a:p>
        </p:txBody>
      </p:sp>
      <p:sp>
        <p:nvSpPr>
          <p:cNvPr id="17" name="Text Placeholder 14">
            <a:extLst>
              <a:ext uri="{FF2B5EF4-FFF2-40B4-BE49-F238E27FC236}">
                <a16:creationId xmlns:a16="http://schemas.microsoft.com/office/drawing/2014/main" id="{08CE6BD4-A859-494E-B1AE-2A722E94A1AF}"/>
              </a:ext>
            </a:extLst>
          </p:cNvPr>
          <p:cNvSpPr>
            <a:spLocks noGrp="1"/>
          </p:cNvSpPr>
          <p:nvPr>
            <p:ph type="body" sz="quarter" idx="16" hasCustomPrompt="1"/>
          </p:nvPr>
        </p:nvSpPr>
        <p:spPr>
          <a:xfrm>
            <a:off x="785930" y="3902811"/>
            <a:ext cx="1509529" cy="319442"/>
          </a:xfrm>
          <a:prstGeom prst="rect">
            <a:avLst/>
          </a:prstGeom>
        </p:spPr>
        <p:txBody>
          <a:bodyPr/>
          <a:lstStyle>
            <a:lvl1pPr marL="0" indent="0">
              <a:lnSpc>
                <a:spcPct val="100000"/>
              </a:lnSpc>
              <a:buNone/>
              <a:defRPr sz="1400" b="1">
                <a:solidFill>
                  <a:schemeClr val="bg1"/>
                </a:solidFill>
              </a:defRPr>
            </a:lvl1pPr>
          </a:lstStyle>
          <a:p>
            <a:r>
              <a:rPr lang="en-US"/>
              <a:t>T:</a:t>
            </a:r>
          </a:p>
          <a:p>
            <a:endParaRPr lang="en-US"/>
          </a:p>
          <a:p>
            <a:pPr lvl="0"/>
            <a:endParaRPr lang="en-US"/>
          </a:p>
        </p:txBody>
      </p:sp>
      <p:sp>
        <p:nvSpPr>
          <p:cNvPr id="18" name="Text Placeholder 14">
            <a:extLst>
              <a:ext uri="{FF2B5EF4-FFF2-40B4-BE49-F238E27FC236}">
                <a16:creationId xmlns:a16="http://schemas.microsoft.com/office/drawing/2014/main" id="{10F382EA-A589-3D4D-A438-CDF1671A03AC}"/>
              </a:ext>
            </a:extLst>
          </p:cNvPr>
          <p:cNvSpPr>
            <a:spLocks noGrp="1"/>
          </p:cNvSpPr>
          <p:nvPr>
            <p:ph type="body" sz="quarter" idx="17" hasCustomPrompt="1"/>
          </p:nvPr>
        </p:nvSpPr>
        <p:spPr>
          <a:xfrm>
            <a:off x="785930" y="4344246"/>
            <a:ext cx="1509529" cy="319442"/>
          </a:xfrm>
          <a:prstGeom prst="rect">
            <a:avLst/>
          </a:prstGeom>
        </p:spPr>
        <p:txBody>
          <a:bodyPr/>
          <a:lstStyle>
            <a:lvl1pPr marL="0" indent="0">
              <a:lnSpc>
                <a:spcPct val="100000"/>
              </a:lnSpc>
              <a:buNone/>
              <a:defRPr sz="1400" b="1">
                <a:solidFill>
                  <a:schemeClr val="bg1"/>
                </a:solidFill>
              </a:defRPr>
            </a:lvl1pPr>
          </a:lstStyle>
          <a:p>
            <a:r>
              <a:rPr lang="en-US"/>
              <a:t>W:</a:t>
            </a:r>
          </a:p>
          <a:p>
            <a:endParaRPr lang="en-US"/>
          </a:p>
          <a:p>
            <a:pPr lvl="0"/>
            <a:endParaRPr lang="en-US"/>
          </a:p>
        </p:txBody>
      </p:sp>
      <p:sp>
        <p:nvSpPr>
          <p:cNvPr id="19" name="Text Placeholder 14">
            <a:extLst>
              <a:ext uri="{FF2B5EF4-FFF2-40B4-BE49-F238E27FC236}">
                <a16:creationId xmlns:a16="http://schemas.microsoft.com/office/drawing/2014/main" id="{7D3E4A17-05DB-9846-9982-48713F886F79}"/>
              </a:ext>
            </a:extLst>
          </p:cNvPr>
          <p:cNvSpPr>
            <a:spLocks noGrp="1"/>
          </p:cNvSpPr>
          <p:nvPr>
            <p:ph type="body" sz="quarter" idx="18" hasCustomPrompt="1"/>
          </p:nvPr>
        </p:nvSpPr>
        <p:spPr>
          <a:xfrm>
            <a:off x="785930" y="4773068"/>
            <a:ext cx="1509529" cy="319442"/>
          </a:xfrm>
          <a:prstGeom prst="rect">
            <a:avLst/>
          </a:prstGeom>
        </p:spPr>
        <p:txBody>
          <a:bodyPr/>
          <a:lstStyle>
            <a:lvl1pPr marL="0" indent="0">
              <a:lnSpc>
                <a:spcPct val="100000"/>
              </a:lnSpc>
              <a:buNone/>
              <a:defRPr sz="1400" b="1">
                <a:solidFill>
                  <a:schemeClr val="bg1"/>
                </a:solidFill>
              </a:defRPr>
            </a:lvl1pPr>
          </a:lstStyle>
          <a:p>
            <a:r>
              <a:rPr lang="en-US"/>
              <a:t>Social:</a:t>
            </a:r>
          </a:p>
          <a:p>
            <a:endParaRPr lang="en-US"/>
          </a:p>
          <a:p>
            <a:pPr lvl="0"/>
            <a:endParaRPr lang="en-US"/>
          </a:p>
        </p:txBody>
      </p:sp>
      <p:sp>
        <p:nvSpPr>
          <p:cNvPr id="20" name="Text Placeholder 14">
            <a:extLst>
              <a:ext uri="{FF2B5EF4-FFF2-40B4-BE49-F238E27FC236}">
                <a16:creationId xmlns:a16="http://schemas.microsoft.com/office/drawing/2014/main" id="{BCFEBF61-E302-3A4C-9101-A7077215E329}"/>
              </a:ext>
            </a:extLst>
          </p:cNvPr>
          <p:cNvSpPr>
            <a:spLocks noGrp="1"/>
          </p:cNvSpPr>
          <p:nvPr>
            <p:ph type="body" sz="quarter" idx="19" hasCustomPrompt="1"/>
          </p:nvPr>
        </p:nvSpPr>
        <p:spPr>
          <a:xfrm>
            <a:off x="2450768" y="2572202"/>
            <a:ext cx="3514904" cy="319442"/>
          </a:xfrm>
          <a:prstGeom prst="rect">
            <a:avLst/>
          </a:prstGeom>
        </p:spPr>
        <p:txBody>
          <a:bodyPr/>
          <a:lstStyle>
            <a:lvl1pPr marL="0" indent="0">
              <a:lnSpc>
                <a:spcPct val="100000"/>
              </a:lnSpc>
              <a:buNone/>
              <a:defRPr sz="1400" b="0">
                <a:solidFill>
                  <a:schemeClr val="bg1"/>
                </a:solidFill>
              </a:defRPr>
            </a:lvl1pPr>
          </a:lstStyle>
          <a:p>
            <a:r>
              <a:rPr lang="en-US"/>
              <a:t>Insert text here</a:t>
            </a:r>
          </a:p>
          <a:p>
            <a:endParaRPr lang="en-US"/>
          </a:p>
          <a:p>
            <a:pPr lvl="0"/>
            <a:endParaRPr lang="en-US"/>
          </a:p>
        </p:txBody>
      </p:sp>
      <p:sp>
        <p:nvSpPr>
          <p:cNvPr id="21" name="Text Placeholder 14">
            <a:extLst>
              <a:ext uri="{FF2B5EF4-FFF2-40B4-BE49-F238E27FC236}">
                <a16:creationId xmlns:a16="http://schemas.microsoft.com/office/drawing/2014/main" id="{477C0474-5236-4442-AB6F-9CDB7EB4513D}"/>
              </a:ext>
            </a:extLst>
          </p:cNvPr>
          <p:cNvSpPr>
            <a:spLocks noGrp="1"/>
          </p:cNvSpPr>
          <p:nvPr>
            <p:ph type="body" sz="quarter" idx="20" hasCustomPrompt="1"/>
          </p:nvPr>
        </p:nvSpPr>
        <p:spPr>
          <a:xfrm>
            <a:off x="2450768" y="3019942"/>
            <a:ext cx="3514904" cy="319442"/>
          </a:xfrm>
          <a:prstGeom prst="rect">
            <a:avLst/>
          </a:prstGeom>
        </p:spPr>
        <p:txBody>
          <a:bodyPr/>
          <a:lstStyle>
            <a:lvl1pPr marL="0" indent="0">
              <a:lnSpc>
                <a:spcPct val="100000"/>
              </a:lnSpc>
              <a:buNone/>
              <a:defRPr sz="1400" b="0">
                <a:solidFill>
                  <a:schemeClr val="bg1"/>
                </a:solidFill>
              </a:defRPr>
            </a:lvl1pPr>
          </a:lstStyle>
          <a:p>
            <a:r>
              <a:rPr lang="en-US"/>
              <a:t>Insert text here</a:t>
            </a:r>
          </a:p>
          <a:p>
            <a:endParaRPr lang="en-US"/>
          </a:p>
          <a:p>
            <a:pPr lvl="0"/>
            <a:endParaRPr lang="en-US"/>
          </a:p>
        </p:txBody>
      </p:sp>
      <p:sp>
        <p:nvSpPr>
          <p:cNvPr id="22" name="Text Placeholder 14">
            <a:extLst>
              <a:ext uri="{FF2B5EF4-FFF2-40B4-BE49-F238E27FC236}">
                <a16:creationId xmlns:a16="http://schemas.microsoft.com/office/drawing/2014/main" id="{CECA5BF1-80F4-CE45-BB6C-D8A351AF4C80}"/>
              </a:ext>
            </a:extLst>
          </p:cNvPr>
          <p:cNvSpPr>
            <a:spLocks noGrp="1"/>
          </p:cNvSpPr>
          <p:nvPr>
            <p:ph type="body" sz="quarter" idx="21" hasCustomPrompt="1"/>
          </p:nvPr>
        </p:nvSpPr>
        <p:spPr>
          <a:xfrm>
            <a:off x="2450768" y="3448764"/>
            <a:ext cx="3514904" cy="319442"/>
          </a:xfrm>
          <a:prstGeom prst="rect">
            <a:avLst/>
          </a:prstGeom>
        </p:spPr>
        <p:txBody>
          <a:bodyPr/>
          <a:lstStyle>
            <a:lvl1pPr marL="0" indent="0">
              <a:lnSpc>
                <a:spcPct val="100000"/>
              </a:lnSpc>
              <a:buNone/>
              <a:defRPr sz="1400" b="0">
                <a:solidFill>
                  <a:schemeClr val="bg1"/>
                </a:solidFill>
              </a:defRPr>
            </a:lvl1pPr>
          </a:lstStyle>
          <a:p>
            <a:r>
              <a:rPr lang="en-US"/>
              <a:t>Insert text here</a:t>
            </a:r>
          </a:p>
          <a:p>
            <a:endParaRPr lang="en-US"/>
          </a:p>
          <a:p>
            <a:pPr lvl="0"/>
            <a:endParaRPr lang="en-US"/>
          </a:p>
        </p:txBody>
      </p:sp>
      <p:sp>
        <p:nvSpPr>
          <p:cNvPr id="23" name="Text Placeholder 14">
            <a:extLst>
              <a:ext uri="{FF2B5EF4-FFF2-40B4-BE49-F238E27FC236}">
                <a16:creationId xmlns:a16="http://schemas.microsoft.com/office/drawing/2014/main" id="{A75B8331-7D35-AC49-8418-BA96078E801D}"/>
              </a:ext>
            </a:extLst>
          </p:cNvPr>
          <p:cNvSpPr>
            <a:spLocks noGrp="1"/>
          </p:cNvSpPr>
          <p:nvPr>
            <p:ph type="body" sz="quarter" idx="22" hasCustomPrompt="1"/>
          </p:nvPr>
        </p:nvSpPr>
        <p:spPr>
          <a:xfrm>
            <a:off x="2450768" y="3902811"/>
            <a:ext cx="3514904" cy="319442"/>
          </a:xfrm>
          <a:prstGeom prst="rect">
            <a:avLst/>
          </a:prstGeom>
        </p:spPr>
        <p:txBody>
          <a:bodyPr/>
          <a:lstStyle>
            <a:lvl1pPr marL="0" indent="0">
              <a:lnSpc>
                <a:spcPct val="100000"/>
              </a:lnSpc>
              <a:buNone/>
              <a:defRPr sz="1400" b="0">
                <a:solidFill>
                  <a:schemeClr val="bg1"/>
                </a:solidFill>
              </a:defRPr>
            </a:lvl1pPr>
          </a:lstStyle>
          <a:p>
            <a:r>
              <a:rPr lang="en-US"/>
              <a:t>Insert text here</a:t>
            </a:r>
          </a:p>
          <a:p>
            <a:endParaRPr lang="en-US"/>
          </a:p>
          <a:p>
            <a:pPr lvl="0"/>
            <a:endParaRPr lang="en-US"/>
          </a:p>
        </p:txBody>
      </p:sp>
      <p:sp>
        <p:nvSpPr>
          <p:cNvPr id="24" name="Text Placeholder 14">
            <a:extLst>
              <a:ext uri="{FF2B5EF4-FFF2-40B4-BE49-F238E27FC236}">
                <a16:creationId xmlns:a16="http://schemas.microsoft.com/office/drawing/2014/main" id="{C0501B41-A82D-D140-AFDA-96B73E25410C}"/>
              </a:ext>
            </a:extLst>
          </p:cNvPr>
          <p:cNvSpPr>
            <a:spLocks noGrp="1"/>
          </p:cNvSpPr>
          <p:nvPr>
            <p:ph type="body" sz="quarter" idx="23" hasCustomPrompt="1"/>
          </p:nvPr>
        </p:nvSpPr>
        <p:spPr>
          <a:xfrm>
            <a:off x="2450768" y="4344246"/>
            <a:ext cx="3514904" cy="319442"/>
          </a:xfrm>
          <a:prstGeom prst="rect">
            <a:avLst/>
          </a:prstGeom>
        </p:spPr>
        <p:txBody>
          <a:bodyPr/>
          <a:lstStyle>
            <a:lvl1pPr marL="0" indent="0">
              <a:lnSpc>
                <a:spcPct val="100000"/>
              </a:lnSpc>
              <a:buNone/>
              <a:defRPr sz="1400" b="0">
                <a:solidFill>
                  <a:schemeClr val="bg1"/>
                </a:solidFill>
              </a:defRPr>
            </a:lvl1pPr>
          </a:lstStyle>
          <a:p>
            <a:r>
              <a:rPr lang="en-US"/>
              <a:t>Insert text here</a:t>
            </a:r>
          </a:p>
          <a:p>
            <a:endParaRPr lang="en-US"/>
          </a:p>
          <a:p>
            <a:pPr lvl="0"/>
            <a:endParaRPr lang="en-US"/>
          </a:p>
        </p:txBody>
      </p:sp>
      <p:sp>
        <p:nvSpPr>
          <p:cNvPr id="25" name="Text Placeholder 14">
            <a:extLst>
              <a:ext uri="{FF2B5EF4-FFF2-40B4-BE49-F238E27FC236}">
                <a16:creationId xmlns:a16="http://schemas.microsoft.com/office/drawing/2014/main" id="{A50BBFB9-86E9-EA41-94E8-CB96B6141EE7}"/>
              </a:ext>
            </a:extLst>
          </p:cNvPr>
          <p:cNvSpPr>
            <a:spLocks noGrp="1"/>
          </p:cNvSpPr>
          <p:nvPr>
            <p:ph type="body" sz="quarter" idx="24" hasCustomPrompt="1"/>
          </p:nvPr>
        </p:nvSpPr>
        <p:spPr>
          <a:xfrm>
            <a:off x="2450768" y="4773068"/>
            <a:ext cx="3514904" cy="319442"/>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a:solidFill>
                  <a:schemeClr val="bg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Insert text here</a:t>
            </a:r>
          </a:p>
          <a:p>
            <a:endParaRPr lang="en-US"/>
          </a:p>
          <a:p>
            <a:pPr lvl="0"/>
            <a:endParaRPr lang="en-US"/>
          </a:p>
        </p:txBody>
      </p:sp>
    </p:spTree>
    <p:extLst>
      <p:ext uri="{BB962C8B-B14F-4D97-AF65-F5344CB8AC3E}">
        <p14:creationId xmlns:p14="http://schemas.microsoft.com/office/powerpoint/2010/main" val="1900111908"/>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ke a difference layout">
    <p:spTree>
      <p:nvGrpSpPr>
        <p:cNvPr id="1" name=""/>
        <p:cNvGrpSpPr/>
        <p:nvPr/>
      </p:nvGrpSpPr>
      <p:grpSpPr>
        <a:xfrm>
          <a:off x="0" y="0"/>
          <a:ext cx="0" cy="0"/>
          <a:chOff x="0" y="0"/>
          <a:chExt cx="0" cy="0"/>
        </a:xfrm>
      </p:grpSpPr>
      <p:pic>
        <p:nvPicPr>
          <p:cNvPr id="2" name="Picture 1" descr="A picture containing flower, drawing&#10;&#10;Description automatically generated">
            <a:extLst>
              <a:ext uri="{FF2B5EF4-FFF2-40B4-BE49-F238E27FC236}">
                <a16:creationId xmlns:a16="http://schemas.microsoft.com/office/drawing/2014/main" id="{45E65938-6489-704A-A10E-2A964D9F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733652"/>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F1E710-FD18-3B46-8339-20D2EA14F690}"/>
              </a:ext>
            </a:extLst>
          </p:cNvPr>
          <p:cNvPicPr>
            <a:picLocks noChangeAspect="1"/>
          </p:cNvPicPr>
          <p:nvPr userDrawn="1"/>
        </p:nvPicPr>
        <p:blipFill>
          <a:blip r:embed="rId2"/>
          <a:stretch>
            <a:fillRect/>
          </a:stretch>
        </p:blipFill>
        <p:spPr>
          <a:xfrm>
            <a:off x="4961015" y="2981660"/>
            <a:ext cx="2269969" cy="894679"/>
          </a:xfrm>
          <a:prstGeom prst="rect">
            <a:avLst/>
          </a:prstGeom>
        </p:spPr>
      </p:pic>
    </p:spTree>
    <p:extLst>
      <p:ext uri="{BB962C8B-B14F-4D97-AF65-F5344CB8AC3E}">
        <p14:creationId xmlns:p14="http://schemas.microsoft.com/office/powerpoint/2010/main" val="2562960678"/>
      </p:ext>
    </p:extLst>
  </p:cSld>
  <p:clrMapOvr>
    <a:masterClrMapping/>
  </p:clrMapOvr>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99124-E855-4559-BFD7-CAEA4F4C53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A24DEE-EC28-4B72-A332-7EFEF1533F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CD26165-6BE1-482F-B270-D92684E8C3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FE128AE-C4E2-4698-B6B1-4A1863A9AAFA}"/>
              </a:ext>
            </a:extLst>
          </p:cNvPr>
          <p:cNvSpPr>
            <a:spLocks noGrp="1"/>
          </p:cNvSpPr>
          <p:nvPr>
            <p:ph type="dt" sz="half" idx="10"/>
          </p:nvPr>
        </p:nvSpPr>
        <p:spPr/>
        <p:txBody>
          <a:bodyPr/>
          <a:lstStyle/>
          <a:p>
            <a:fld id="{795E6D56-C25F-41E1-9EFC-DAF864C531ED}" type="datetimeFigureOut">
              <a:rPr lang="en-GB" smtClean="0"/>
              <a:t>07/04/2020</a:t>
            </a:fld>
            <a:endParaRPr lang="en-GB"/>
          </a:p>
        </p:txBody>
      </p:sp>
      <p:sp>
        <p:nvSpPr>
          <p:cNvPr id="6" name="Footer Placeholder 5">
            <a:extLst>
              <a:ext uri="{FF2B5EF4-FFF2-40B4-BE49-F238E27FC236}">
                <a16:creationId xmlns:a16="http://schemas.microsoft.com/office/drawing/2014/main" id="{0FE0AE89-702A-4684-88A7-04C1D0760A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8F7270-33D2-4DA7-A050-33E7395B50EB}"/>
              </a:ext>
            </a:extLst>
          </p:cNvPr>
          <p:cNvSpPr>
            <a:spLocks noGrp="1"/>
          </p:cNvSpPr>
          <p:nvPr>
            <p:ph type="sldNum" sz="quarter" idx="12"/>
          </p:nvPr>
        </p:nvSpPr>
        <p:spPr/>
        <p:txBody>
          <a:bodyPr/>
          <a:lstStyle/>
          <a:p>
            <a:fld id="{EC6B9578-0D46-4F64-8F73-7C0810301880}" type="slidenum">
              <a:rPr lang="en-GB" smtClean="0"/>
              <a:t>‹#›</a:t>
            </a:fld>
            <a:endParaRPr lang="en-GB"/>
          </a:p>
        </p:txBody>
      </p:sp>
    </p:spTree>
    <p:extLst>
      <p:ext uri="{BB962C8B-B14F-4D97-AF65-F5344CB8AC3E}">
        <p14:creationId xmlns:p14="http://schemas.microsoft.com/office/powerpoint/2010/main" val="2794288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C97BF-BF9B-4C99-A750-9D6653C4726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83093A-2993-4CC1-A207-025538BC7F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8BEAC7-196F-4285-BE16-AE7AE0DFB2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C415F92-E4AA-40EA-AA26-F78BA7F54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C195FC-3C6F-4729-A483-5120C26049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D3339BF-86B4-40E7-B05C-64AC884EA97B}"/>
              </a:ext>
            </a:extLst>
          </p:cNvPr>
          <p:cNvSpPr>
            <a:spLocks noGrp="1"/>
          </p:cNvSpPr>
          <p:nvPr>
            <p:ph type="dt" sz="half" idx="10"/>
          </p:nvPr>
        </p:nvSpPr>
        <p:spPr/>
        <p:txBody>
          <a:bodyPr/>
          <a:lstStyle/>
          <a:p>
            <a:fld id="{795E6D56-C25F-41E1-9EFC-DAF864C531ED}" type="datetimeFigureOut">
              <a:rPr lang="en-GB" smtClean="0"/>
              <a:t>07/04/2020</a:t>
            </a:fld>
            <a:endParaRPr lang="en-GB"/>
          </a:p>
        </p:txBody>
      </p:sp>
      <p:sp>
        <p:nvSpPr>
          <p:cNvPr id="8" name="Footer Placeholder 7">
            <a:extLst>
              <a:ext uri="{FF2B5EF4-FFF2-40B4-BE49-F238E27FC236}">
                <a16:creationId xmlns:a16="http://schemas.microsoft.com/office/drawing/2014/main" id="{9A35205E-94C8-43B8-801F-21B6439CAD6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4169C1D-EE36-4CA4-BAD2-6AC9C472BA55}"/>
              </a:ext>
            </a:extLst>
          </p:cNvPr>
          <p:cNvSpPr>
            <a:spLocks noGrp="1"/>
          </p:cNvSpPr>
          <p:nvPr>
            <p:ph type="sldNum" sz="quarter" idx="12"/>
          </p:nvPr>
        </p:nvSpPr>
        <p:spPr/>
        <p:txBody>
          <a:bodyPr/>
          <a:lstStyle/>
          <a:p>
            <a:fld id="{EC6B9578-0D46-4F64-8F73-7C0810301880}" type="slidenum">
              <a:rPr lang="en-GB" smtClean="0"/>
              <a:t>‹#›</a:t>
            </a:fld>
            <a:endParaRPr lang="en-GB"/>
          </a:p>
        </p:txBody>
      </p:sp>
    </p:spTree>
    <p:extLst>
      <p:ext uri="{BB962C8B-B14F-4D97-AF65-F5344CB8AC3E}">
        <p14:creationId xmlns:p14="http://schemas.microsoft.com/office/powerpoint/2010/main" val="2800856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1C40-FE36-4373-9F78-EFF786D7DB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BE55663-C7D6-44E3-AED7-29A87393D595}"/>
              </a:ext>
            </a:extLst>
          </p:cNvPr>
          <p:cNvSpPr>
            <a:spLocks noGrp="1"/>
          </p:cNvSpPr>
          <p:nvPr>
            <p:ph type="dt" sz="half" idx="10"/>
          </p:nvPr>
        </p:nvSpPr>
        <p:spPr/>
        <p:txBody>
          <a:bodyPr/>
          <a:lstStyle/>
          <a:p>
            <a:fld id="{795E6D56-C25F-41E1-9EFC-DAF864C531ED}" type="datetimeFigureOut">
              <a:rPr lang="en-GB" smtClean="0"/>
              <a:t>07/04/2020</a:t>
            </a:fld>
            <a:endParaRPr lang="en-GB"/>
          </a:p>
        </p:txBody>
      </p:sp>
      <p:sp>
        <p:nvSpPr>
          <p:cNvPr id="4" name="Footer Placeholder 3">
            <a:extLst>
              <a:ext uri="{FF2B5EF4-FFF2-40B4-BE49-F238E27FC236}">
                <a16:creationId xmlns:a16="http://schemas.microsoft.com/office/drawing/2014/main" id="{27E18B5C-40BA-4BC2-91B4-6EB47DA2139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D6EAB0E-FEDA-4283-B2DA-8A1CB682AA3F}"/>
              </a:ext>
            </a:extLst>
          </p:cNvPr>
          <p:cNvSpPr>
            <a:spLocks noGrp="1"/>
          </p:cNvSpPr>
          <p:nvPr>
            <p:ph type="sldNum" sz="quarter" idx="12"/>
          </p:nvPr>
        </p:nvSpPr>
        <p:spPr/>
        <p:txBody>
          <a:bodyPr/>
          <a:lstStyle/>
          <a:p>
            <a:fld id="{EC6B9578-0D46-4F64-8F73-7C0810301880}" type="slidenum">
              <a:rPr lang="en-GB" smtClean="0"/>
              <a:t>‹#›</a:t>
            </a:fld>
            <a:endParaRPr lang="en-GB"/>
          </a:p>
        </p:txBody>
      </p:sp>
    </p:spTree>
    <p:extLst>
      <p:ext uri="{BB962C8B-B14F-4D97-AF65-F5344CB8AC3E}">
        <p14:creationId xmlns:p14="http://schemas.microsoft.com/office/powerpoint/2010/main" val="240790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7B92-0049-483E-A334-3AD1786649F2}"/>
              </a:ext>
            </a:extLst>
          </p:cNvPr>
          <p:cNvSpPr>
            <a:spLocks noGrp="1"/>
          </p:cNvSpPr>
          <p:nvPr>
            <p:ph type="dt" sz="half" idx="10"/>
          </p:nvPr>
        </p:nvSpPr>
        <p:spPr/>
        <p:txBody>
          <a:bodyPr/>
          <a:lstStyle/>
          <a:p>
            <a:fld id="{795E6D56-C25F-41E1-9EFC-DAF864C531ED}" type="datetimeFigureOut">
              <a:rPr lang="en-GB" smtClean="0"/>
              <a:t>07/04/2020</a:t>
            </a:fld>
            <a:endParaRPr lang="en-GB"/>
          </a:p>
        </p:txBody>
      </p:sp>
      <p:sp>
        <p:nvSpPr>
          <p:cNvPr id="3" name="Footer Placeholder 2">
            <a:extLst>
              <a:ext uri="{FF2B5EF4-FFF2-40B4-BE49-F238E27FC236}">
                <a16:creationId xmlns:a16="http://schemas.microsoft.com/office/drawing/2014/main" id="{05F1FA48-1E64-45B0-B3FD-72C680C32C2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187FFC7-6EE2-49D2-A52B-8B0CD2D23F88}"/>
              </a:ext>
            </a:extLst>
          </p:cNvPr>
          <p:cNvSpPr>
            <a:spLocks noGrp="1"/>
          </p:cNvSpPr>
          <p:nvPr>
            <p:ph type="sldNum" sz="quarter" idx="12"/>
          </p:nvPr>
        </p:nvSpPr>
        <p:spPr/>
        <p:txBody>
          <a:bodyPr/>
          <a:lstStyle/>
          <a:p>
            <a:fld id="{EC6B9578-0D46-4F64-8F73-7C0810301880}" type="slidenum">
              <a:rPr lang="en-GB" smtClean="0"/>
              <a:t>‹#›</a:t>
            </a:fld>
            <a:endParaRPr lang="en-GB"/>
          </a:p>
        </p:txBody>
      </p:sp>
    </p:spTree>
    <p:extLst>
      <p:ext uri="{BB962C8B-B14F-4D97-AF65-F5344CB8AC3E}">
        <p14:creationId xmlns:p14="http://schemas.microsoft.com/office/powerpoint/2010/main" val="2555767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ABFCF-C967-4232-A173-97EE5F8775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1B3697-5937-4266-BC51-C5E8E84AC3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786AB0-8629-4915-A0ED-D9E2219645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0AEC9-7A41-417F-80C4-679D26999B4D}"/>
              </a:ext>
            </a:extLst>
          </p:cNvPr>
          <p:cNvSpPr>
            <a:spLocks noGrp="1"/>
          </p:cNvSpPr>
          <p:nvPr>
            <p:ph type="dt" sz="half" idx="10"/>
          </p:nvPr>
        </p:nvSpPr>
        <p:spPr/>
        <p:txBody>
          <a:bodyPr/>
          <a:lstStyle/>
          <a:p>
            <a:fld id="{795E6D56-C25F-41E1-9EFC-DAF864C531ED}" type="datetimeFigureOut">
              <a:rPr lang="en-GB" smtClean="0"/>
              <a:t>07/04/2020</a:t>
            </a:fld>
            <a:endParaRPr lang="en-GB"/>
          </a:p>
        </p:txBody>
      </p:sp>
      <p:sp>
        <p:nvSpPr>
          <p:cNvPr id="6" name="Footer Placeholder 5">
            <a:extLst>
              <a:ext uri="{FF2B5EF4-FFF2-40B4-BE49-F238E27FC236}">
                <a16:creationId xmlns:a16="http://schemas.microsoft.com/office/drawing/2014/main" id="{764C138A-C05C-4E41-B4A2-40E75B47D8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7D9966-8C2A-4027-8781-0E709076ACE3}"/>
              </a:ext>
            </a:extLst>
          </p:cNvPr>
          <p:cNvSpPr>
            <a:spLocks noGrp="1"/>
          </p:cNvSpPr>
          <p:nvPr>
            <p:ph type="sldNum" sz="quarter" idx="12"/>
          </p:nvPr>
        </p:nvSpPr>
        <p:spPr/>
        <p:txBody>
          <a:bodyPr/>
          <a:lstStyle/>
          <a:p>
            <a:fld id="{EC6B9578-0D46-4F64-8F73-7C0810301880}" type="slidenum">
              <a:rPr lang="en-GB" smtClean="0"/>
              <a:t>‹#›</a:t>
            </a:fld>
            <a:endParaRPr lang="en-GB"/>
          </a:p>
        </p:txBody>
      </p:sp>
    </p:spTree>
    <p:extLst>
      <p:ext uri="{BB962C8B-B14F-4D97-AF65-F5344CB8AC3E}">
        <p14:creationId xmlns:p14="http://schemas.microsoft.com/office/powerpoint/2010/main" val="3844829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266CE-86C6-4B83-9433-8A208A55D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AEB8524-9D64-4FAD-9234-30C78277F2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80481E9-C8FA-4169-AD77-1EB025FDC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00EB0B-3BF9-4381-B383-E9509C70CF6A}"/>
              </a:ext>
            </a:extLst>
          </p:cNvPr>
          <p:cNvSpPr>
            <a:spLocks noGrp="1"/>
          </p:cNvSpPr>
          <p:nvPr>
            <p:ph type="dt" sz="half" idx="10"/>
          </p:nvPr>
        </p:nvSpPr>
        <p:spPr/>
        <p:txBody>
          <a:bodyPr/>
          <a:lstStyle/>
          <a:p>
            <a:fld id="{795E6D56-C25F-41E1-9EFC-DAF864C531ED}" type="datetimeFigureOut">
              <a:rPr lang="en-GB" smtClean="0"/>
              <a:t>07/04/2020</a:t>
            </a:fld>
            <a:endParaRPr lang="en-GB"/>
          </a:p>
        </p:txBody>
      </p:sp>
      <p:sp>
        <p:nvSpPr>
          <p:cNvPr id="6" name="Footer Placeholder 5">
            <a:extLst>
              <a:ext uri="{FF2B5EF4-FFF2-40B4-BE49-F238E27FC236}">
                <a16:creationId xmlns:a16="http://schemas.microsoft.com/office/drawing/2014/main" id="{9131FBEA-E623-4C95-899B-231E566C65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0FBA2C-D9E9-4A08-82E0-7DE5EBD23928}"/>
              </a:ext>
            </a:extLst>
          </p:cNvPr>
          <p:cNvSpPr>
            <a:spLocks noGrp="1"/>
          </p:cNvSpPr>
          <p:nvPr>
            <p:ph type="sldNum" sz="quarter" idx="12"/>
          </p:nvPr>
        </p:nvSpPr>
        <p:spPr/>
        <p:txBody>
          <a:bodyPr/>
          <a:lstStyle/>
          <a:p>
            <a:fld id="{EC6B9578-0D46-4F64-8F73-7C0810301880}" type="slidenum">
              <a:rPr lang="en-GB" smtClean="0"/>
              <a:t>‹#›</a:t>
            </a:fld>
            <a:endParaRPr lang="en-GB"/>
          </a:p>
        </p:txBody>
      </p:sp>
    </p:spTree>
    <p:extLst>
      <p:ext uri="{BB962C8B-B14F-4D97-AF65-F5344CB8AC3E}">
        <p14:creationId xmlns:p14="http://schemas.microsoft.com/office/powerpoint/2010/main" val="3033001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9DCB66-FED4-4C2A-A228-E213828995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AF958F-4EA7-4C20-B13C-9994EEFC0C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77B8FD-EFFD-4B39-BDE7-97E7268E1B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5E6D56-C25F-41E1-9EFC-DAF864C531ED}" type="datetimeFigureOut">
              <a:rPr lang="en-GB" smtClean="0"/>
              <a:t>07/04/2020</a:t>
            </a:fld>
            <a:endParaRPr lang="en-GB"/>
          </a:p>
        </p:txBody>
      </p:sp>
      <p:sp>
        <p:nvSpPr>
          <p:cNvPr id="5" name="Footer Placeholder 4">
            <a:extLst>
              <a:ext uri="{FF2B5EF4-FFF2-40B4-BE49-F238E27FC236}">
                <a16:creationId xmlns:a16="http://schemas.microsoft.com/office/drawing/2014/main" id="{01AF4A10-7EB5-4C3B-BF28-8D8CBEBB36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277BE60-4624-4B1D-B1DD-060B22D7E9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B9578-0D46-4F64-8F73-7C0810301880}" type="slidenum">
              <a:rPr lang="en-GB" smtClean="0"/>
              <a:t>‹#›</a:t>
            </a:fld>
            <a:endParaRPr lang="en-GB"/>
          </a:p>
        </p:txBody>
      </p:sp>
    </p:spTree>
    <p:extLst>
      <p:ext uri="{BB962C8B-B14F-4D97-AF65-F5344CB8AC3E}">
        <p14:creationId xmlns:p14="http://schemas.microsoft.com/office/powerpoint/2010/main" val="526549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2670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Lst>
  <mc:AlternateContent xmlns:mc="http://schemas.openxmlformats.org/markup-compatibility/2006">
    <mc:Choice xmlns:p14="http://schemas.microsoft.com/office/powerpoint/2010/main" Requires="p14">
      <p:transition spd="slow" p14:dur="5000" advClick="0" advTm="60000"/>
    </mc:Choice>
    <mc:Fallback>
      <p:transition spd="slow" advClick="0" advTm="6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hyperlink" Target="https://www.drinkaware.co.uk/understand-your-drinking/unit-calculato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media/image2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2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8.png"/><Relationship Id="rId10" Type="http://schemas.openxmlformats.org/officeDocument/2006/relationships/image" Target="../media/image32.png"/><Relationship Id="rId4" Type="http://schemas.openxmlformats.org/officeDocument/2006/relationships/notesSlide" Target="../notesSlides/notesSlide5.xml"/><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3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4.png"/><Relationship Id="rId5" Type="http://schemas.openxmlformats.org/officeDocument/2006/relationships/hyperlink" Target="https://youtu.be/ydASwp9C_5c"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www.drinkaware.co.uk/" TargetMode="External"/><Relationship Id="rId3" Type="http://schemas.openxmlformats.org/officeDocument/2006/relationships/slideLayout" Target="../slideLayouts/slideLayout21.xml"/><Relationship Id="rId7" Type="http://schemas.openxmlformats.org/officeDocument/2006/relationships/hyperlink" Target="https://smartrecovery.org.uk/" TargetMode="External"/><Relationship Id="rId12" Type="http://schemas.openxmlformats.org/officeDocument/2006/relationships/image" Target="../media/image1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alcoholchange.org.uk/help-and-support/get-help-now" TargetMode="External"/><Relationship Id="rId11" Type="http://schemas.openxmlformats.org/officeDocument/2006/relationships/hyperlink" Target="http://www.alcoholicsanonymous.org.uk/" TargetMode="External"/><Relationship Id="rId5" Type="http://schemas.openxmlformats.org/officeDocument/2006/relationships/hyperlink" Target="https://www.changegrowlive.org/" TargetMode="External"/><Relationship Id="rId10" Type="http://schemas.openxmlformats.org/officeDocument/2006/relationships/hyperlink" Target="https://www.nhs.uk/conditions/alcohol-misuse/" TargetMode="External"/><Relationship Id="rId4" Type="http://schemas.openxmlformats.org/officeDocument/2006/relationships/notesSlide" Target="../notesSlides/notesSlide7.xml"/><Relationship Id="rId9" Type="http://schemas.openxmlformats.org/officeDocument/2006/relationships/hyperlink" Target="https://www.nhs.uk/live-well/alcohol-suppor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71D21-BF1D-4083-A693-10C5881E179B}"/>
              </a:ext>
            </a:extLst>
          </p:cNvPr>
          <p:cNvSpPr/>
          <p:nvPr/>
        </p:nvSpPr>
        <p:spPr>
          <a:xfrm>
            <a:off x="2159733" y="681335"/>
            <a:ext cx="7662995" cy="923330"/>
          </a:xfrm>
          <a:prstGeom prst="rect">
            <a:avLst/>
          </a:prstGeom>
          <a:noFill/>
        </p:spPr>
        <p:txBody>
          <a:bodyPr wrap="none" lIns="91440" tIns="45720" rIns="91440" bIns="45720">
            <a:spAutoFit/>
          </a:bodyPr>
          <a:lstStyle/>
          <a:p>
            <a:pPr algn="ctr"/>
            <a:r>
              <a:rPr lang="en-US" sz="5400" b="1" cap="none" spc="0">
                <a:ln w="0"/>
                <a:solidFill>
                  <a:schemeClr val="tx1"/>
                </a:solidFill>
                <a:effectLst>
                  <a:outerShdw blurRad="38100" dist="19050" dir="2700000" algn="tl" rotWithShape="0">
                    <a:schemeClr val="dk1">
                      <a:alpha val="40000"/>
                    </a:schemeClr>
                  </a:outerShdw>
                </a:effectLst>
                <a:latin typeface="Ink Free" panose="03080402000500000000" pitchFamily="66" charset="0"/>
              </a:rPr>
              <a:t>What is too much alcohol?</a:t>
            </a:r>
          </a:p>
        </p:txBody>
      </p:sp>
      <p:grpSp>
        <p:nvGrpSpPr>
          <p:cNvPr id="9" name="Group 8">
            <a:extLst>
              <a:ext uri="{FF2B5EF4-FFF2-40B4-BE49-F238E27FC236}">
                <a16:creationId xmlns:a16="http://schemas.microsoft.com/office/drawing/2014/main" id="{CAB852A2-0F69-48B8-812B-A708785A9880}"/>
              </a:ext>
            </a:extLst>
          </p:cNvPr>
          <p:cNvGrpSpPr/>
          <p:nvPr/>
        </p:nvGrpSpPr>
        <p:grpSpPr>
          <a:xfrm>
            <a:off x="188166" y="1604665"/>
            <a:ext cx="3244289" cy="3504344"/>
            <a:chOff x="188166" y="1604665"/>
            <a:chExt cx="3244289" cy="3504344"/>
          </a:xfrm>
        </p:grpSpPr>
        <p:pic>
          <p:nvPicPr>
            <p:cNvPr id="5" name="Picture 4">
              <a:extLst>
                <a:ext uri="{FF2B5EF4-FFF2-40B4-BE49-F238E27FC236}">
                  <a16:creationId xmlns:a16="http://schemas.microsoft.com/office/drawing/2014/main" id="{566F9327-5D96-4C17-945C-D25E662F10F2}"/>
                </a:ext>
              </a:extLst>
            </p:cNvPr>
            <p:cNvPicPr>
              <a:picLocks noChangeAspect="1"/>
            </p:cNvPicPr>
            <p:nvPr/>
          </p:nvPicPr>
          <p:blipFill>
            <a:blip r:embed="rId7"/>
            <a:stretch>
              <a:fillRect/>
            </a:stretch>
          </p:blipFill>
          <p:spPr>
            <a:xfrm>
              <a:off x="188166" y="1604665"/>
              <a:ext cx="3244289" cy="3504344"/>
            </a:xfrm>
            <a:prstGeom prst="rect">
              <a:avLst/>
            </a:prstGeom>
          </p:spPr>
        </p:pic>
        <p:sp>
          <p:nvSpPr>
            <p:cNvPr id="6" name="TextBox 5">
              <a:extLst>
                <a:ext uri="{FF2B5EF4-FFF2-40B4-BE49-F238E27FC236}">
                  <a16:creationId xmlns:a16="http://schemas.microsoft.com/office/drawing/2014/main" id="{BC8DE2AE-1BAD-4D05-94A9-63A13D8C8E59}"/>
                </a:ext>
              </a:extLst>
            </p:cNvPr>
            <p:cNvSpPr txBox="1"/>
            <p:nvPr/>
          </p:nvSpPr>
          <p:spPr>
            <a:xfrm>
              <a:off x="866238" y="2109876"/>
              <a:ext cx="2070002" cy="1477328"/>
            </a:xfrm>
            <a:prstGeom prst="rect">
              <a:avLst/>
            </a:prstGeom>
            <a:noFill/>
          </p:spPr>
          <p:txBody>
            <a:bodyPr wrap="square" rtlCol="0">
              <a:spAutoFit/>
            </a:bodyPr>
            <a:lstStyle/>
            <a:p>
              <a:pPr algn="ctr"/>
              <a:r>
                <a:rPr lang="en-GB" b="1">
                  <a:latin typeface="Ink Free" panose="03080402000500000000" pitchFamily="66" charset="0"/>
                </a:rPr>
                <a:t>The chief medical officer recommends drinking no more than 14 units per week</a:t>
              </a:r>
            </a:p>
          </p:txBody>
        </p:sp>
      </p:grpSp>
      <p:grpSp>
        <p:nvGrpSpPr>
          <p:cNvPr id="10" name="Group 9">
            <a:extLst>
              <a:ext uri="{FF2B5EF4-FFF2-40B4-BE49-F238E27FC236}">
                <a16:creationId xmlns:a16="http://schemas.microsoft.com/office/drawing/2014/main" id="{57D132D2-9A63-4F45-9959-2F18A45EF86F}"/>
              </a:ext>
            </a:extLst>
          </p:cNvPr>
          <p:cNvGrpSpPr/>
          <p:nvPr/>
        </p:nvGrpSpPr>
        <p:grpSpPr>
          <a:xfrm>
            <a:off x="3690546" y="2420804"/>
            <a:ext cx="3100779" cy="3349331"/>
            <a:chOff x="3690546" y="2420804"/>
            <a:chExt cx="3100779" cy="3349331"/>
          </a:xfrm>
        </p:grpSpPr>
        <p:pic>
          <p:nvPicPr>
            <p:cNvPr id="7" name="Picture 6">
              <a:extLst>
                <a:ext uri="{FF2B5EF4-FFF2-40B4-BE49-F238E27FC236}">
                  <a16:creationId xmlns:a16="http://schemas.microsoft.com/office/drawing/2014/main" id="{4683FEF0-506F-46FF-9C57-A5FDC629EDA9}"/>
                </a:ext>
              </a:extLst>
            </p:cNvPr>
            <p:cNvPicPr>
              <a:picLocks noChangeAspect="1"/>
            </p:cNvPicPr>
            <p:nvPr/>
          </p:nvPicPr>
          <p:blipFill>
            <a:blip r:embed="rId7"/>
            <a:stretch>
              <a:fillRect/>
            </a:stretch>
          </p:blipFill>
          <p:spPr>
            <a:xfrm>
              <a:off x="3690546" y="2420804"/>
              <a:ext cx="3100779" cy="3349331"/>
            </a:xfrm>
            <a:prstGeom prst="rect">
              <a:avLst/>
            </a:prstGeom>
          </p:spPr>
        </p:pic>
        <p:sp>
          <p:nvSpPr>
            <p:cNvPr id="8" name="TextBox 7">
              <a:extLst>
                <a:ext uri="{FF2B5EF4-FFF2-40B4-BE49-F238E27FC236}">
                  <a16:creationId xmlns:a16="http://schemas.microsoft.com/office/drawing/2014/main" id="{72A8E2E3-6513-407F-AA58-F5AA87CE719B}"/>
                </a:ext>
              </a:extLst>
            </p:cNvPr>
            <p:cNvSpPr txBox="1"/>
            <p:nvPr/>
          </p:nvSpPr>
          <p:spPr>
            <a:xfrm>
              <a:off x="4321273" y="2987039"/>
              <a:ext cx="2070002" cy="1477328"/>
            </a:xfrm>
            <a:prstGeom prst="rect">
              <a:avLst/>
            </a:prstGeom>
            <a:noFill/>
          </p:spPr>
          <p:txBody>
            <a:bodyPr wrap="square" rtlCol="0">
              <a:spAutoFit/>
            </a:bodyPr>
            <a:lstStyle/>
            <a:p>
              <a:pPr algn="ctr"/>
              <a:r>
                <a:rPr lang="en-GB" b="1">
                  <a:latin typeface="Ink Free" panose="03080402000500000000" pitchFamily="66" charset="0"/>
                </a:rPr>
                <a:t>That amounts to 2-3 units a day and at least 2 alcohol free days per week</a:t>
              </a:r>
            </a:p>
          </p:txBody>
        </p:sp>
      </p:grpSp>
      <p:pic>
        <p:nvPicPr>
          <p:cNvPr id="11" name="Picture 10">
            <a:extLst>
              <a:ext uri="{FF2B5EF4-FFF2-40B4-BE49-F238E27FC236}">
                <a16:creationId xmlns:a16="http://schemas.microsoft.com/office/drawing/2014/main" id="{26843CA3-121C-4C06-92D3-072D040FF875}"/>
              </a:ext>
            </a:extLst>
          </p:cNvPr>
          <p:cNvPicPr>
            <a:picLocks noChangeAspect="1"/>
          </p:cNvPicPr>
          <p:nvPr/>
        </p:nvPicPr>
        <p:blipFill>
          <a:blip r:embed="rId8"/>
          <a:stretch>
            <a:fillRect/>
          </a:stretch>
        </p:blipFill>
        <p:spPr>
          <a:xfrm rot="21037322">
            <a:off x="7380743" y="2061872"/>
            <a:ext cx="1792379" cy="2962562"/>
          </a:xfrm>
          <a:prstGeom prst="rect">
            <a:avLst/>
          </a:prstGeom>
        </p:spPr>
      </p:pic>
      <p:pic>
        <p:nvPicPr>
          <p:cNvPr id="12" name="Picture 11">
            <a:extLst>
              <a:ext uri="{FF2B5EF4-FFF2-40B4-BE49-F238E27FC236}">
                <a16:creationId xmlns:a16="http://schemas.microsoft.com/office/drawing/2014/main" id="{A1C52D66-2E1B-41BA-98E9-D057D4D80265}"/>
              </a:ext>
            </a:extLst>
          </p:cNvPr>
          <p:cNvPicPr>
            <a:picLocks noChangeAspect="1"/>
          </p:cNvPicPr>
          <p:nvPr/>
        </p:nvPicPr>
        <p:blipFill>
          <a:blip r:embed="rId9"/>
          <a:stretch>
            <a:fillRect/>
          </a:stretch>
        </p:blipFill>
        <p:spPr>
          <a:xfrm rot="469321">
            <a:off x="9088357" y="1591044"/>
            <a:ext cx="1737511" cy="2791988"/>
          </a:xfrm>
          <a:prstGeom prst="rect">
            <a:avLst/>
          </a:prstGeom>
        </p:spPr>
      </p:pic>
      <p:pic>
        <p:nvPicPr>
          <p:cNvPr id="13" name="Picture 12">
            <a:extLst>
              <a:ext uri="{FF2B5EF4-FFF2-40B4-BE49-F238E27FC236}">
                <a16:creationId xmlns:a16="http://schemas.microsoft.com/office/drawing/2014/main" id="{6026C230-9100-4697-999D-A88E5727E1A3}"/>
              </a:ext>
            </a:extLst>
          </p:cNvPr>
          <p:cNvPicPr>
            <a:picLocks noChangeAspect="1"/>
          </p:cNvPicPr>
          <p:nvPr/>
        </p:nvPicPr>
        <p:blipFill>
          <a:blip r:embed="rId10"/>
          <a:stretch>
            <a:fillRect/>
          </a:stretch>
        </p:blipFill>
        <p:spPr>
          <a:xfrm rot="352935">
            <a:off x="10032094" y="4293981"/>
            <a:ext cx="1920406" cy="2433610"/>
          </a:xfrm>
          <a:prstGeom prst="rect">
            <a:avLst/>
          </a:prstGeom>
        </p:spPr>
      </p:pic>
      <p:grpSp>
        <p:nvGrpSpPr>
          <p:cNvPr id="16" name="Group 15">
            <a:extLst>
              <a:ext uri="{FF2B5EF4-FFF2-40B4-BE49-F238E27FC236}">
                <a16:creationId xmlns:a16="http://schemas.microsoft.com/office/drawing/2014/main" id="{CCA0C37A-AC58-40BB-8EF2-A6A9A0C7A171}"/>
              </a:ext>
            </a:extLst>
          </p:cNvPr>
          <p:cNvGrpSpPr/>
          <p:nvPr/>
        </p:nvGrpSpPr>
        <p:grpSpPr>
          <a:xfrm>
            <a:off x="10053017" y="287781"/>
            <a:ext cx="1719654" cy="1857497"/>
            <a:chOff x="10053016" y="309693"/>
            <a:chExt cx="1719654" cy="1857497"/>
          </a:xfrm>
        </p:grpSpPr>
        <p:pic>
          <p:nvPicPr>
            <p:cNvPr id="14" name="Picture 13">
              <a:extLst>
                <a:ext uri="{FF2B5EF4-FFF2-40B4-BE49-F238E27FC236}">
                  <a16:creationId xmlns:a16="http://schemas.microsoft.com/office/drawing/2014/main" id="{41E92439-7D98-481E-929D-1A2D6073B46C}"/>
                </a:ext>
              </a:extLst>
            </p:cNvPr>
            <p:cNvPicPr>
              <a:picLocks noChangeAspect="1"/>
            </p:cNvPicPr>
            <p:nvPr/>
          </p:nvPicPr>
          <p:blipFill>
            <a:blip r:embed="rId7"/>
            <a:stretch>
              <a:fillRect/>
            </a:stretch>
          </p:blipFill>
          <p:spPr>
            <a:xfrm rot="2176981">
              <a:off x="10053016" y="309693"/>
              <a:ext cx="1719654" cy="1857497"/>
            </a:xfrm>
            <a:prstGeom prst="rect">
              <a:avLst/>
            </a:prstGeom>
          </p:spPr>
        </p:pic>
        <p:sp>
          <p:nvSpPr>
            <p:cNvPr id="15" name="TextBox 14">
              <a:extLst>
                <a:ext uri="{FF2B5EF4-FFF2-40B4-BE49-F238E27FC236}">
                  <a16:creationId xmlns:a16="http://schemas.microsoft.com/office/drawing/2014/main" id="{6A3EC70C-ED1D-4463-A1E8-B68A8E30049C}"/>
                </a:ext>
              </a:extLst>
            </p:cNvPr>
            <p:cNvSpPr txBox="1"/>
            <p:nvPr/>
          </p:nvSpPr>
          <p:spPr>
            <a:xfrm rot="1810359">
              <a:off x="10533408" y="592658"/>
              <a:ext cx="1126230" cy="954107"/>
            </a:xfrm>
            <a:prstGeom prst="rect">
              <a:avLst/>
            </a:prstGeom>
            <a:noFill/>
          </p:spPr>
          <p:txBody>
            <a:bodyPr wrap="square" rtlCol="0">
              <a:spAutoFit/>
            </a:bodyPr>
            <a:lstStyle/>
            <a:p>
              <a:pPr algn="ctr"/>
              <a:r>
                <a:rPr lang="en-GB" sz="1400" b="1">
                  <a:latin typeface="Ink Free" panose="03080402000500000000" pitchFamily="66" charset="0"/>
                </a:rPr>
                <a:t>This is what 2 units looks like</a:t>
              </a:r>
            </a:p>
          </p:txBody>
        </p:sp>
      </p:grpSp>
      <p:pic>
        <p:nvPicPr>
          <p:cNvPr id="17" name="Picture 16">
            <a:extLst>
              <a:ext uri="{FF2B5EF4-FFF2-40B4-BE49-F238E27FC236}">
                <a16:creationId xmlns:a16="http://schemas.microsoft.com/office/drawing/2014/main" id="{AFD52BB5-1149-42D0-8629-FF05C984C8C8}"/>
              </a:ext>
            </a:extLst>
          </p:cNvPr>
          <p:cNvPicPr>
            <a:picLocks noChangeAspect="1"/>
          </p:cNvPicPr>
          <p:nvPr/>
        </p:nvPicPr>
        <p:blipFill>
          <a:blip r:embed="rId11"/>
          <a:stretch>
            <a:fillRect/>
          </a:stretch>
        </p:blipFill>
        <p:spPr>
          <a:xfrm>
            <a:off x="890810" y="5109009"/>
            <a:ext cx="3771900" cy="4133850"/>
          </a:xfrm>
          <a:prstGeom prst="rect">
            <a:avLst/>
          </a:prstGeom>
        </p:spPr>
      </p:pic>
      <p:grpSp>
        <p:nvGrpSpPr>
          <p:cNvPr id="18" name="Group 17">
            <a:extLst>
              <a:ext uri="{FF2B5EF4-FFF2-40B4-BE49-F238E27FC236}">
                <a16:creationId xmlns:a16="http://schemas.microsoft.com/office/drawing/2014/main" id="{7AF9552A-BDF1-4035-9BCD-956BF9914819}"/>
              </a:ext>
            </a:extLst>
          </p:cNvPr>
          <p:cNvGrpSpPr/>
          <p:nvPr/>
        </p:nvGrpSpPr>
        <p:grpSpPr>
          <a:xfrm>
            <a:off x="6027089" y="4866198"/>
            <a:ext cx="1943806" cy="1989887"/>
            <a:chOff x="10053016" y="309693"/>
            <a:chExt cx="1719654" cy="1857497"/>
          </a:xfrm>
        </p:grpSpPr>
        <p:pic>
          <p:nvPicPr>
            <p:cNvPr id="19" name="Picture 18">
              <a:extLst>
                <a:ext uri="{FF2B5EF4-FFF2-40B4-BE49-F238E27FC236}">
                  <a16:creationId xmlns:a16="http://schemas.microsoft.com/office/drawing/2014/main" id="{0E762E36-8F86-4093-BA42-38E3E18F22C8}"/>
                </a:ext>
              </a:extLst>
            </p:cNvPr>
            <p:cNvPicPr>
              <a:picLocks noChangeAspect="1"/>
            </p:cNvPicPr>
            <p:nvPr/>
          </p:nvPicPr>
          <p:blipFill>
            <a:blip r:embed="rId7"/>
            <a:stretch>
              <a:fillRect/>
            </a:stretch>
          </p:blipFill>
          <p:spPr>
            <a:xfrm rot="2176981">
              <a:off x="10053016" y="309693"/>
              <a:ext cx="1719654" cy="1857497"/>
            </a:xfrm>
            <a:prstGeom prst="rect">
              <a:avLst/>
            </a:prstGeom>
          </p:spPr>
        </p:pic>
        <p:sp>
          <p:nvSpPr>
            <p:cNvPr id="20" name="TextBox 19">
              <a:extLst>
                <a:ext uri="{FF2B5EF4-FFF2-40B4-BE49-F238E27FC236}">
                  <a16:creationId xmlns:a16="http://schemas.microsoft.com/office/drawing/2014/main" id="{27C15090-E8E9-4BFA-BB8E-AF6A393C3A18}"/>
                </a:ext>
              </a:extLst>
            </p:cNvPr>
            <p:cNvSpPr txBox="1"/>
            <p:nvPr/>
          </p:nvSpPr>
          <p:spPr>
            <a:xfrm rot="1810359">
              <a:off x="10533408" y="592658"/>
              <a:ext cx="1126230" cy="954107"/>
            </a:xfrm>
            <a:prstGeom prst="rect">
              <a:avLst/>
            </a:prstGeom>
            <a:noFill/>
          </p:spPr>
          <p:txBody>
            <a:bodyPr wrap="square" rtlCol="0">
              <a:spAutoFit/>
            </a:bodyPr>
            <a:lstStyle/>
            <a:p>
              <a:pPr algn="ctr"/>
              <a:r>
                <a:rPr lang="en-GB" sz="1400" b="1">
                  <a:latin typeface="Ink Free" panose="03080402000500000000" pitchFamily="66" charset="0"/>
                </a:rPr>
                <a:t>And if you drink all of this it is a binge!</a:t>
              </a:r>
            </a:p>
          </p:txBody>
        </p:sp>
      </p:grpSp>
      <p:pic>
        <p:nvPicPr>
          <p:cNvPr id="21" name="Picture 20">
            <a:extLst>
              <a:ext uri="{FF2B5EF4-FFF2-40B4-BE49-F238E27FC236}">
                <a16:creationId xmlns:a16="http://schemas.microsoft.com/office/drawing/2014/main" id="{664613E5-7EA6-497D-8745-6C471D4A0727}"/>
              </a:ext>
            </a:extLst>
          </p:cNvPr>
          <p:cNvPicPr>
            <a:picLocks noChangeAspect="1"/>
          </p:cNvPicPr>
          <p:nvPr/>
        </p:nvPicPr>
        <p:blipFill>
          <a:blip r:embed="rId12"/>
          <a:stretch>
            <a:fillRect/>
          </a:stretch>
        </p:blipFill>
        <p:spPr>
          <a:xfrm>
            <a:off x="381215" y="350362"/>
            <a:ext cx="1859639" cy="738443"/>
          </a:xfrm>
          <a:prstGeom prst="rect">
            <a:avLst/>
          </a:prstGeom>
        </p:spPr>
      </p:pic>
      <p:pic>
        <p:nvPicPr>
          <p:cNvPr id="23" name="Audio 22">
            <a:hlinkClick r:id="" action="ppaction://media"/>
            <a:extLst>
              <a:ext uri="{FF2B5EF4-FFF2-40B4-BE49-F238E27FC236}">
                <a16:creationId xmlns:a16="http://schemas.microsoft.com/office/drawing/2014/main" id="{48647ABD-0A95-475C-8372-E33AE40F745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pic>
        <p:nvPicPr>
          <p:cNvPr id="2" name="dawn-by-sappheiros-calm-music-no-copyright-youtubemp3free.org">
            <a:hlinkClick r:id="" action="ppaction://media"/>
            <a:extLst>
              <a:ext uri="{FF2B5EF4-FFF2-40B4-BE49-F238E27FC236}">
                <a16:creationId xmlns:a16="http://schemas.microsoft.com/office/drawing/2014/main" id="{1D473EF0-3B1D-43E7-9B9E-CE9AE5C5CDB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845881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5000" advClick="0" advTm="55804">
        <p159:morph option="byObject"/>
      </p:transition>
    </mc:Choice>
    <mc:Fallback>
      <p:transition spd="slow" advClick="0" advTm="558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3"/>
                                        </p:tgtEl>
                                      </p:cBhvr>
                                    </p:cmd>
                                  </p:childTnLst>
                                </p:cTn>
                              </p:par>
                            </p:childTnLst>
                          </p:cTn>
                        </p:par>
                        <p:par>
                          <p:cTn id="10" fill="hold">
                            <p:stCondLst>
                              <p:cond delay="1"/>
                            </p:stCondLst>
                            <p:childTnLst>
                              <p:par>
                                <p:cTn id="11" presetID="1" presetClass="entr" presetSubtype="0" fill="hold" nodeType="afterEffect">
                                  <p:stCondLst>
                                    <p:cond delay="19999"/>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0000"/>
                            </p:stCondLst>
                            <p:childTnLst>
                              <p:par>
                                <p:cTn id="14" presetID="1" presetClass="entr" presetSubtype="0" fill="hold" nodeType="afterEffect">
                                  <p:stCondLst>
                                    <p:cond delay="68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26800"/>
                            </p:stCondLst>
                            <p:childTnLst>
                              <p:par>
                                <p:cTn id="17" presetID="1" presetClass="entr" presetSubtype="0" fill="hold" nodeType="afterEffect">
                                  <p:stCondLst>
                                    <p:cond delay="55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2300"/>
                            </p:stCondLst>
                            <p:childTnLst>
                              <p:par>
                                <p:cTn id="20" presetID="1" presetClass="entr" presetSubtype="0" fill="hold" nodeType="afterEffect">
                                  <p:stCondLst>
                                    <p:cond delay="55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7800"/>
                            </p:stCondLst>
                            <p:childTnLst>
                              <p:par>
                                <p:cTn id="23" presetID="1" presetClass="entr" presetSubtype="0" fill="hold" nodeType="afterEffect">
                                  <p:stCondLst>
                                    <p:cond delay="55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3300"/>
                            </p:stCondLst>
                            <p:childTnLst>
                              <p:par>
                                <p:cTn id="26" presetID="1" presetClass="entr" presetSubtype="0" fill="hold" nodeType="afterEffect">
                                  <p:stCondLst>
                                    <p:cond delay="55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800"/>
                            </p:stCondLst>
                            <p:childTnLst>
                              <p:par>
                                <p:cTn id="29" presetID="1" presetClass="entr" presetSubtype="0" fill="hold" nodeType="afterEffect">
                                  <p:stCondLst>
                                    <p:cond delay="2200"/>
                                  </p:stCondLst>
                                  <p:childTnLst>
                                    <p:set>
                                      <p:cBhvr>
                                        <p:cTn id="30" dur="1" fill="hold">
                                          <p:stCondLst>
                                            <p:cond delay="39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3"/>
                </p:tgtEl>
              </p:cMediaNode>
            </p:audio>
            <p:audio>
              <p:cMediaNode vol="7143" numSld="999" showWhenStopped="0">
                <p:cTn id="3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E1A6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7B6A66-6BD6-478B-98B9-EBA27499D09D}"/>
              </a:ext>
            </a:extLst>
          </p:cNvPr>
          <p:cNvPicPr>
            <a:picLocks noChangeAspect="1"/>
          </p:cNvPicPr>
          <p:nvPr/>
        </p:nvPicPr>
        <p:blipFill>
          <a:blip r:embed="rId5"/>
          <a:stretch>
            <a:fillRect/>
          </a:stretch>
        </p:blipFill>
        <p:spPr>
          <a:xfrm>
            <a:off x="1654263" y="1226203"/>
            <a:ext cx="8681456" cy="3212870"/>
          </a:xfrm>
          <a:prstGeom prst="rect">
            <a:avLst/>
          </a:prstGeom>
        </p:spPr>
      </p:pic>
      <p:pic>
        <p:nvPicPr>
          <p:cNvPr id="6" name="Picture 5">
            <a:extLst>
              <a:ext uri="{FF2B5EF4-FFF2-40B4-BE49-F238E27FC236}">
                <a16:creationId xmlns:a16="http://schemas.microsoft.com/office/drawing/2014/main" id="{3EA7DE2D-2ABE-4A8A-802C-7FFC86F189F9}"/>
              </a:ext>
            </a:extLst>
          </p:cNvPr>
          <p:cNvPicPr>
            <a:picLocks noChangeAspect="1"/>
          </p:cNvPicPr>
          <p:nvPr/>
        </p:nvPicPr>
        <p:blipFill>
          <a:blip r:embed="rId6"/>
          <a:stretch>
            <a:fillRect/>
          </a:stretch>
        </p:blipFill>
        <p:spPr>
          <a:xfrm>
            <a:off x="675749" y="4628822"/>
            <a:ext cx="5547841" cy="1597290"/>
          </a:xfrm>
          <a:prstGeom prst="rect">
            <a:avLst/>
          </a:prstGeom>
        </p:spPr>
      </p:pic>
      <p:sp>
        <p:nvSpPr>
          <p:cNvPr id="7" name="Rectangle 6">
            <a:extLst>
              <a:ext uri="{FF2B5EF4-FFF2-40B4-BE49-F238E27FC236}">
                <a16:creationId xmlns:a16="http://schemas.microsoft.com/office/drawing/2014/main" id="{E380DF9C-8799-4813-92B3-49108D5D2150}"/>
              </a:ext>
            </a:extLst>
          </p:cNvPr>
          <p:cNvSpPr/>
          <p:nvPr/>
        </p:nvSpPr>
        <p:spPr>
          <a:xfrm>
            <a:off x="966382" y="355501"/>
            <a:ext cx="10514417" cy="830997"/>
          </a:xfrm>
          <a:prstGeom prst="rect">
            <a:avLst/>
          </a:prstGeom>
          <a:noFill/>
        </p:spPr>
        <p:txBody>
          <a:bodyPr wrap="none" lIns="91440" tIns="45720" rIns="91440" bIns="45720">
            <a:spAutoFit/>
          </a:bodyPr>
          <a:lstStyle/>
          <a:p>
            <a:pPr algn="ctr"/>
            <a:r>
              <a:rPr lang="en-US" sz="4800" b="1">
                <a:ln w="0"/>
                <a:solidFill>
                  <a:schemeClr val="bg1"/>
                </a:solidFill>
                <a:effectLst>
                  <a:outerShdw blurRad="38100" dist="19050" dir="2700000" algn="tl" rotWithShape="0">
                    <a:schemeClr val="dk1">
                      <a:alpha val="40000"/>
                    </a:schemeClr>
                  </a:outerShdw>
                </a:effectLst>
                <a:latin typeface="Ink Free" panose="03080402000500000000" pitchFamily="66" charset="0"/>
              </a:rPr>
              <a:t>How do I know how</a:t>
            </a:r>
            <a:r>
              <a:rPr lang="en-US" sz="4800" b="1" cap="none" spc="0">
                <a:ln w="0"/>
                <a:solidFill>
                  <a:schemeClr val="bg1"/>
                </a:solidFill>
                <a:effectLst>
                  <a:outerShdw blurRad="38100" dist="19050" dir="2700000" algn="tl" rotWithShape="0">
                    <a:schemeClr val="dk1">
                      <a:alpha val="40000"/>
                    </a:schemeClr>
                  </a:outerShdw>
                </a:effectLst>
                <a:latin typeface="Ink Free" panose="03080402000500000000" pitchFamily="66" charset="0"/>
              </a:rPr>
              <a:t> much </a:t>
            </a:r>
            <a:r>
              <a:rPr lang="en-US" sz="4800" b="1">
                <a:ln w="0"/>
                <a:solidFill>
                  <a:schemeClr val="bg1"/>
                </a:solidFill>
                <a:effectLst>
                  <a:outerShdw blurRad="38100" dist="19050" dir="2700000" algn="tl" rotWithShape="0">
                    <a:schemeClr val="dk1">
                      <a:alpha val="40000"/>
                    </a:schemeClr>
                  </a:outerShdw>
                </a:effectLst>
                <a:latin typeface="Ink Free" panose="03080402000500000000" pitchFamily="66" charset="0"/>
              </a:rPr>
              <a:t>I’m drinking</a:t>
            </a:r>
            <a:r>
              <a:rPr lang="en-US" sz="4800" b="1" cap="none" spc="0">
                <a:ln w="0"/>
                <a:solidFill>
                  <a:schemeClr val="bg1"/>
                </a:solidFill>
                <a:effectLst>
                  <a:outerShdw blurRad="38100" dist="19050" dir="2700000" algn="tl" rotWithShape="0">
                    <a:schemeClr val="dk1">
                      <a:alpha val="40000"/>
                    </a:schemeClr>
                  </a:outerShdw>
                </a:effectLst>
                <a:latin typeface="Ink Free" panose="03080402000500000000" pitchFamily="66" charset="0"/>
              </a:rPr>
              <a:t>?</a:t>
            </a:r>
          </a:p>
        </p:txBody>
      </p:sp>
      <p:pic>
        <p:nvPicPr>
          <p:cNvPr id="2" name="Picture 1">
            <a:extLst>
              <a:ext uri="{FF2B5EF4-FFF2-40B4-BE49-F238E27FC236}">
                <a16:creationId xmlns:a16="http://schemas.microsoft.com/office/drawing/2014/main" id="{563334B0-D4B6-4D77-AAD8-51324E3BBEE6}"/>
              </a:ext>
            </a:extLst>
          </p:cNvPr>
          <p:cNvPicPr>
            <a:picLocks noChangeAspect="1"/>
          </p:cNvPicPr>
          <p:nvPr/>
        </p:nvPicPr>
        <p:blipFill>
          <a:blip r:embed="rId7"/>
          <a:stretch>
            <a:fillRect/>
          </a:stretch>
        </p:blipFill>
        <p:spPr>
          <a:xfrm>
            <a:off x="10335719" y="5631797"/>
            <a:ext cx="1268924" cy="507569"/>
          </a:xfrm>
          <a:prstGeom prst="rect">
            <a:avLst/>
          </a:prstGeom>
        </p:spPr>
      </p:pic>
      <p:sp>
        <p:nvSpPr>
          <p:cNvPr id="3" name="Rectangle 2">
            <a:extLst>
              <a:ext uri="{FF2B5EF4-FFF2-40B4-BE49-F238E27FC236}">
                <a16:creationId xmlns:a16="http://schemas.microsoft.com/office/drawing/2014/main" id="{44B0A170-20CE-4D4F-ABAE-E0FB9C0BA3C4}"/>
              </a:ext>
            </a:extLst>
          </p:cNvPr>
          <p:cNvSpPr/>
          <p:nvPr/>
        </p:nvSpPr>
        <p:spPr>
          <a:xfrm>
            <a:off x="5974813" y="3244334"/>
            <a:ext cx="242374" cy="369332"/>
          </a:xfrm>
          <a:prstGeom prst="rect">
            <a:avLst/>
          </a:prstGeom>
        </p:spPr>
        <p:txBody>
          <a:bodyPr wrap="none">
            <a:spAutoFit/>
          </a:bodyPr>
          <a:lstStyle/>
          <a:p>
            <a:r>
              <a:rPr lang="en-GB">
                <a:solidFill>
                  <a:srgbClr val="000000"/>
                </a:solidFill>
                <a:latin typeface="Times New Roman" panose="02020603050405020304" pitchFamily="18" charset="0"/>
              </a:rPr>
              <a:t> </a:t>
            </a:r>
            <a:endParaRPr lang="en-GB"/>
          </a:p>
        </p:txBody>
      </p:sp>
      <p:pic>
        <p:nvPicPr>
          <p:cNvPr id="8" name="Audio 7">
            <a:hlinkClick r:id="" action="ppaction://media"/>
            <a:extLst>
              <a:ext uri="{FF2B5EF4-FFF2-40B4-BE49-F238E27FC236}">
                <a16:creationId xmlns:a16="http://schemas.microsoft.com/office/drawing/2014/main" id="{83D7AF67-4045-4E79-B6FE-736D14829A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
        <p:nvSpPr>
          <p:cNvPr id="5" name="Rectangle 4">
            <a:extLst>
              <a:ext uri="{FF2B5EF4-FFF2-40B4-BE49-F238E27FC236}">
                <a16:creationId xmlns:a16="http://schemas.microsoft.com/office/drawing/2014/main" id="{B74245F1-0E7C-4E34-9E8E-13A34E4CA534}"/>
              </a:ext>
            </a:extLst>
          </p:cNvPr>
          <p:cNvSpPr/>
          <p:nvPr/>
        </p:nvSpPr>
        <p:spPr>
          <a:xfrm>
            <a:off x="5880100" y="4692348"/>
            <a:ext cx="6096000" cy="923330"/>
          </a:xfrm>
          <a:prstGeom prst="rect">
            <a:avLst/>
          </a:prstGeom>
        </p:spPr>
        <p:txBody>
          <a:bodyPr>
            <a:spAutoFit/>
          </a:bodyPr>
          <a:lstStyle/>
          <a:p>
            <a:r>
              <a:rPr lang="en-GB">
                <a:solidFill>
                  <a:srgbClr val="FF9933"/>
                </a:solidFill>
                <a:hlinkClick r:id="rId9">
                  <a:extLst>
                    <a:ext uri="{A12FA001-AC4F-418D-AE19-62706E023703}">
                      <ahyp:hlinkClr xmlns:ahyp="http://schemas.microsoft.com/office/drawing/2018/hyperlinkcolor" val="tx"/>
                    </a:ext>
                  </a:extLst>
                </a:hlinkClick>
              </a:rPr>
              <a:t>https://www.drinkaware.co.uk/understand-your-drinking/unit-calculator</a:t>
            </a:r>
            <a:endParaRPr lang="en-GB">
              <a:solidFill>
                <a:srgbClr val="FF9933"/>
              </a:solidFill>
            </a:endParaRPr>
          </a:p>
          <a:p>
            <a:endParaRPr lang="en-GB"/>
          </a:p>
        </p:txBody>
      </p:sp>
    </p:spTree>
    <p:extLst>
      <p:ext uri="{BB962C8B-B14F-4D97-AF65-F5344CB8AC3E}">
        <p14:creationId xmlns:p14="http://schemas.microsoft.com/office/powerpoint/2010/main" val="3616375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8568">
        <p159:morph option="byObject"/>
      </p:transition>
    </mc:Choice>
    <mc:Fallback>
      <p:transition spd="slow" advTm="585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2" presetClass="entr" presetSubtype="4" fill="hold" nodeType="afterEffect">
                                  <p:stCondLst>
                                    <p:cond delay="19099"/>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400" fill="hold"/>
                                        <p:tgtEl>
                                          <p:spTgt spid="6"/>
                                        </p:tgtEl>
                                        <p:attrNameLst>
                                          <p:attrName>ppt_x</p:attrName>
                                        </p:attrNameLst>
                                      </p:cBhvr>
                                      <p:tavLst>
                                        <p:tav tm="0">
                                          <p:val>
                                            <p:strVal val="#ppt_x"/>
                                          </p:val>
                                        </p:tav>
                                        <p:tav tm="100000">
                                          <p:val>
                                            <p:strVal val="#ppt_x"/>
                                          </p:val>
                                        </p:tav>
                                      </p:tavLst>
                                    </p:anim>
                                    <p:anim calcmode="lin" valueType="num">
                                      <p:cBhvr additive="base">
                                        <p:cTn id="11" dur="4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19500"/>
                            </p:stCondLst>
                            <p:childTnLst>
                              <p:par>
                                <p:cTn id="13" presetID="2" presetClass="entr" presetSubtype="4" fill="hold" grpId="0" nodeType="afterEffect">
                                  <p:stCondLst>
                                    <p:cond delay="24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0" fill="hold"/>
                                        <p:tgtEl>
                                          <p:spTgt spid="5"/>
                                        </p:tgtEl>
                                        <p:attrNameLst>
                                          <p:attrName>ppt_x</p:attrName>
                                        </p:attrNameLst>
                                      </p:cBhvr>
                                      <p:tavLst>
                                        <p:tav tm="0">
                                          <p:val>
                                            <p:strVal val="#ppt_x"/>
                                          </p:val>
                                        </p:tav>
                                        <p:tav tm="100000">
                                          <p:val>
                                            <p:strVal val="#ppt_x"/>
                                          </p:val>
                                        </p:tav>
                                      </p:tavLst>
                                    </p:anim>
                                    <p:anim calcmode="lin" valueType="num">
                                      <p:cBhvr additive="base">
                                        <p:cTn id="16"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250232E3-D580-40E6-8F23-E74D7738DD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03" y="3300447"/>
            <a:ext cx="4978888" cy="1269289"/>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EB6CA6A1-90A4-4E8F-8A0C-39DEEACAFB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248"/>
            <a:ext cx="4985843" cy="3310911"/>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3AC34FE9-F22C-419D-8B48-0727F02F53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5842" y="0"/>
            <a:ext cx="7192609" cy="6566466"/>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2445ECAE-0B17-447B-8918-7B15BBEA43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321473"/>
            <a:ext cx="4999391" cy="1536527"/>
          </a:xfrm>
          <a:prstGeom prst="rect">
            <a:avLst/>
          </a:prstGeom>
        </p:spPr>
      </p:pic>
      <p:pic>
        <p:nvPicPr>
          <p:cNvPr id="15" name="Picture 14" descr="A picture containing food&#10;&#10;Description automatically generated">
            <a:extLst>
              <a:ext uri="{FF2B5EF4-FFF2-40B4-BE49-F238E27FC236}">
                <a16:creationId xmlns:a16="http://schemas.microsoft.com/office/drawing/2014/main" id="{3425DB34-4A3C-4A0B-9318-06C261306B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569736"/>
            <a:ext cx="5012752" cy="739960"/>
          </a:xfrm>
          <a:prstGeom prst="rect">
            <a:avLst/>
          </a:prstGeom>
        </p:spPr>
      </p:pic>
      <p:pic>
        <p:nvPicPr>
          <p:cNvPr id="4" name="Audio 3">
            <a:hlinkClick r:id="" action="ppaction://media"/>
            <a:extLst>
              <a:ext uri="{FF2B5EF4-FFF2-40B4-BE49-F238E27FC236}">
                <a16:creationId xmlns:a16="http://schemas.microsoft.com/office/drawing/2014/main" id="{A27EAEF7-2636-4F1C-8CEC-DDE3CD39FC6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61412858"/>
      </p:ext>
    </p:extLst>
  </p:cSld>
  <p:clrMapOvr>
    <a:masterClrMapping/>
  </p:clrMapOvr>
  <mc:AlternateContent xmlns:mc="http://schemas.openxmlformats.org/markup-compatibility/2006">
    <mc:Choice xmlns:p14="http://schemas.microsoft.com/office/powerpoint/2010/main" Requires="p14">
      <p:transition spd="slow" p14:dur="2000" advClick="0" advTm="38897"/>
    </mc:Choice>
    <mc:Fallback>
      <p:transition spd="slow" advClick="0" advTm="38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61F09-6A4A-4564-9E03-14BE35D1046F}"/>
              </a:ext>
            </a:extLst>
          </p:cNvPr>
          <p:cNvPicPr>
            <a:picLocks noChangeAspect="1"/>
          </p:cNvPicPr>
          <p:nvPr/>
        </p:nvPicPr>
        <p:blipFill>
          <a:blip r:embed="rId5"/>
          <a:stretch>
            <a:fillRect/>
          </a:stretch>
        </p:blipFill>
        <p:spPr>
          <a:xfrm>
            <a:off x="1974747" y="1060498"/>
            <a:ext cx="8242506" cy="4737003"/>
          </a:xfrm>
          <a:prstGeom prst="rect">
            <a:avLst/>
          </a:prstGeom>
        </p:spPr>
      </p:pic>
      <p:sp>
        <p:nvSpPr>
          <p:cNvPr id="8" name="Rectangle 7">
            <a:extLst>
              <a:ext uri="{FF2B5EF4-FFF2-40B4-BE49-F238E27FC236}">
                <a16:creationId xmlns:a16="http://schemas.microsoft.com/office/drawing/2014/main" id="{B3999C00-59D3-465B-8DA0-7CB2C6ECD935}"/>
              </a:ext>
            </a:extLst>
          </p:cNvPr>
          <p:cNvSpPr/>
          <p:nvPr/>
        </p:nvSpPr>
        <p:spPr>
          <a:xfrm>
            <a:off x="760285" y="229501"/>
            <a:ext cx="6354625" cy="830997"/>
          </a:xfrm>
          <a:prstGeom prst="rect">
            <a:avLst/>
          </a:prstGeom>
          <a:noFill/>
        </p:spPr>
        <p:txBody>
          <a:bodyPr wrap="none" lIns="91440" tIns="45720" rIns="91440" bIns="45720">
            <a:spAutoFit/>
          </a:bodyPr>
          <a:lstStyle/>
          <a:p>
            <a:pPr algn="ctr"/>
            <a:r>
              <a:rPr lang="en-US" sz="4800" b="1">
                <a:ln w="0"/>
                <a:solidFill>
                  <a:schemeClr val="bg1"/>
                </a:solidFill>
                <a:effectLst>
                  <a:outerShdw blurRad="38100" dist="19050" dir="2700000" algn="tl" rotWithShape="0">
                    <a:schemeClr val="dk1">
                      <a:alpha val="40000"/>
                    </a:schemeClr>
                  </a:outerShdw>
                </a:effectLst>
                <a:latin typeface="Ink Free" panose="03080402000500000000" pitchFamily="66" charset="0"/>
              </a:rPr>
              <a:t>Why worry about units</a:t>
            </a:r>
            <a:r>
              <a:rPr lang="en-US" sz="4800" b="1" cap="none" spc="0">
                <a:ln w="0"/>
                <a:solidFill>
                  <a:schemeClr val="bg1"/>
                </a:solidFill>
                <a:effectLst>
                  <a:outerShdw blurRad="38100" dist="19050" dir="2700000" algn="tl" rotWithShape="0">
                    <a:schemeClr val="dk1">
                      <a:alpha val="40000"/>
                    </a:schemeClr>
                  </a:outerShdw>
                </a:effectLst>
                <a:latin typeface="Ink Free" panose="03080402000500000000" pitchFamily="66" charset="0"/>
              </a:rPr>
              <a:t>?</a:t>
            </a:r>
          </a:p>
        </p:txBody>
      </p:sp>
      <p:pic>
        <p:nvPicPr>
          <p:cNvPr id="4" name="Audio 3">
            <a:hlinkClick r:id="" action="ppaction://media"/>
            <a:extLst>
              <a:ext uri="{FF2B5EF4-FFF2-40B4-BE49-F238E27FC236}">
                <a16:creationId xmlns:a16="http://schemas.microsoft.com/office/drawing/2014/main" id="{D3C9A75C-D785-42B9-B634-5C4DCADE54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941243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nodeType="afterEffect">
                                  <p:stCondLst>
                                    <p:cond delay="5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D6D3C31-F745-4E77-A7B0-32C3DBF86D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2" name="Picture 1">
            <a:extLst>
              <a:ext uri="{FF2B5EF4-FFF2-40B4-BE49-F238E27FC236}">
                <a16:creationId xmlns:a16="http://schemas.microsoft.com/office/drawing/2014/main" id="{BC3E547A-1A80-49F4-A056-9D0A6F3EDC36}"/>
              </a:ext>
            </a:extLst>
          </p:cNvPr>
          <p:cNvPicPr>
            <a:picLocks noChangeAspect="1"/>
          </p:cNvPicPr>
          <p:nvPr/>
        </p:nvPicPr>
        <p:blipFill>
          <a:blip r:embed="rId6"/>
          <a:stretch>
            <a:fillRect/>
          </a:stretch>
        </p:blipFill>
        <p:spPr>
          <a:xfrm>
            <a:off x="0" y="1378229"/>
            <a:ext cx="12191999" cy="5479772"/>
          </a:xfrm>
          <a:prstGeom prst="rect">
            <a:avLst/>
          </a:prstGeom>
        </p:spPr>
      </p:pic>
      <p:pic>
        <p:nvPicPr>
          <p:cNvPr id="65" name="Picture 64">
            <a:extLst>
              <a:ext uri="{FF2B5EF4-FFF2-40B4-BE49-F238E27FC236}">
                <a16:creationId xmlns:a16="http://schemas.microsoft.com/office/drawing/2014/main" id="{4FD1F0B0-B967-4B92-A7D9-32F6D4199336}"/>
              </a:ext>
            </a:extLst>
          </p:cNvPr>
          <p:cNvPicPr>
            <a:picLocks noChangeAspect="1"/>
          </p:cNvPicPr>
          <p:nvPr/>
        </p:nvPicPr>
        <p:blipFill>
          <a:blip r:embed="rId7"/>
          <a:stretch>
            <a:fillRect/>
          </a:stretch>
        </p:blipFill>
        <p:spPr>
          <a:xfrm>
            <a:off x="2644478" y="475175"/>
            <a:ext cx="2727393" cy="2727393"/>
          </a:xfrm>
          <a:prstGeom prst="rect">
            <a:avLst/>
          </a:prstGeom>
        </p:spPr>
      </p:pic>
      <p:pic>
        <p:nvPicPr>
          <p:cNvPr id="29" name="Picture 28">
            <a:extLst>
              <a:ext uri="{FF2B5EF4-FFF2-40B4-BE49-F238E27FC236}">
                <a16:creationId xmlns:a16="http://schemas.microsoft.com/office/drawing/2014/main" id="{3F57A6CC-3A52-4BD3-ABB7-4CB12B4DD87D}"/>
              </a:ext>
            </a:extLst>
          </p:cNvPr>
          <p:cNvPicPr>
            <a:picLocks noChangeAspect="1"/>
          </p:cNvPicPr>
          <p:nvPr/>
        </p:nvPicPr>
        <p:blipFill>
          <a:blip r:embed="rId8"/>
          <a:stretch>
            <a:fillRect/>
          </a:stretch>
        </p:blipFill>
        <p:spPr>
          <a:xfrm>
            <a:off x="168067" y="73249"/>
            <a:ext cx="1769165" cy="1769165"/>
          </a:xfrm>
          <a:prstGeom prst="rect">
            <a:avLst/>
          </a:prstGeom>
        </p:spPr>
      </p:pic>
      <p:pic>
        <p:nvPicPr>
          <p:cNvPr id="67" name="Picture 66">
            <a:extLst>
              <a:ext uri="{FF2B5EF4-FFF2-40B4-BE49-F238E27FC236}">
                <a16:creationId xmlns:a16="http://schemas.microsoft.com/office/drawing/2014/main" id="{DE1CDC9E-14D0-471D-8094-8206921E7CF0}"/>
              </a:ext>
            </a:extLst>
          </p:cNvPr>
          <p:cNvPicPr>
            <a:picLocks noChangeAspect="1"/>
          </p:cNvPicPr>
          <p:nvPr/>
        </p:nvPicPr>
        <p:blipFill>
          <a:blip r:embed="rId9"/>
          <a:stretch>
            <a:fillRect/>
          </a:stretch>
        </p:blipFill>
        <p:spPr>
          <a:xfrm>
            <a:off x="5717916" y="215901"/>
            <a:ext cx="1955094" cy="1955094"/>
          </a:xfrm>
          <a:prstGeom prst="rect">
            <a:avLst/>
          </a:prstGeom>
        </p:spPr>
      </p:pic>
      <p:pic>
        <p:nvPicPr>
          <p:cNvPr id="69" name="Picture 68">
            <a:extLst>
              <a:ext uri="{FF2B5EF4-FFF2-40B4-BE49-F238E27FC236}">
                <a16:creationId xmlns:a16="http://schemas.microsoft.com/office/drawing/2014/main" id="{5219C662-EB13-4763-843D-EE643D30A752}"/>
              </a:ext>
            </a:extLst>
          </p:cNvPr>
          <p:cNvPicPr>
            <a:picLocks noChangeAspect="1"/>
          </p:cNvPicPr>
          <p:nvPr/>
        </p:nvPicPr>
        <p:blipFill>
          <a:blip r:embed="rId10"/>
          <a:stretch>
            <a:fillRect/>
          </a:stretch>
        </p:blipFill>
        <p:spPr>
          <a:xfrm>
            <a:off x="9966621" y="196022"/>
            <a:ext cx="1806279" cy="1806279"/>
          </a:xfrm>
          <a:prstGeom prst="rect">
            <a:avLst/>
          </a:prstGeom>
        </p:spPr>
      </p:pic>
      <p:sp>
        <p:nvSpPr>
          <p:cNvPr id="4" name="Rectangle 3">
            <a:extLst>
              <a:ext uri="{FF2B5EF4-FFF2-40B4-BE49-F238E27FC236}">
                <a16:creationId xmlns:a16="http://schemas.microsoft.com/office/drawing/2014/main" id="{056E0D39-ECB1-42DA-B069-125139B69017}"/>
              </a:ext>
            </a:extLst>
          </p:cNvPr>
          <p:cNvSpPr/>
          <p:nvPr/>
        </p:nvSpPr>
        <p:spPr>
          <a:xfrm>
            <a:off x="1453568" y="5731014"/>
            <a:ext cx="9416192" cy="707886"/>
          </a:xfrm>
          <a:prstGeom prst="rect">
            <a:avLst/>
          </a:prstGeom>
          <a:noFill/>
        </p:spPr>
        <p:txBody>
          <a:bodyPr wrap="square" lIns="91440" tIns="45720" rIns="91440" bIns="45720">
            <a:spAutoFit/>
          </a:bodyPr>
          <a:lstStyle/>
          <a:p>
            <a:pPr algn="ctr"/>
            <a:r>
              <a:rPr lang="en-US" sz="4000" b="1">
                <a:ln w="0"/>
                <a:solidFill>
                  <a:srgbClr val="FF9933"/>
                </a:solidFill>
                <a:effectLst>
                  <a:outerShdw blurRad="38100" dist="19050" dir="2700000" algn="tl" rotWithShape="0">
                    <a:schemeClr val="dk1">
                      <a:alpha val="40000"/>
                    </a:schemeClr>
                  </a:outerShdw>
                </a:effectLst>
                <a:latin typeface="Ink Free" panose="03080402000500000000" pitchFamily="66" charset="0"/>
              </a:rPr>
              <a:t>T</a:t>
            </a:r>
            <a:r>
              <a:rPr lang="en-US" sz="4000" b="1" cap="none" spc="0">
                <a:ln w="0"/>
                <a:solidFill>
                  <a:srgbClr val="FF9933"/>
                </a:solidFill>
                <a:effectLst>
                  <a:outerShdw blurRad="38100" dist="19050" dir="2700000" algn="tl" rotWithShape="0">
                    <a:schemeClr val="dk1">
                      <a:alpha val="40000"/>
                    </a:schemeClr>
                  </a:outerShdw>
                </a:effectLst>
                <a:latin typeface="Ink Free" panose="03080402000500000000" pitchFamily="66" charset="0"/>
              </a:rPr>
              <a:t>he more you drink the greater the risks</a:t>
            </a:r>
          </a:p>
        </p:txBody>
      </p:sp>
      <p:pic>
        <p:nvPicPr>
          <p:cNvPr id="6" name="Picture 5">
            <a:extLst>
              <a:ext uri="{FF2B5EF4-FFF2-40B4-BE49-F238E27FC236}">
                <a16:creationId xmlns:a16="http://schemas.microsoft.com/office/drawing/2014/main" id="{930D3CB0-82E7-4CBE-8074-73E1665E9D60}"/>
              </a:ext>
            </a:extLst>
          </p:cNvPr>
          <p:cNvPicPr>
            <a:picLocks noChangeAspect="1"/>
          </p:cNvPicPr>
          <p:nvPr/>
        </p:nvPicPr>
        <p:blipFill>
          <a:blip r:embed="rId11"/>
          <a:stretch>
            <a:fillRect/>
          </a:stretch>
        </p:blipFill>
        <p:spPr>
          <a:xfrm>
            <a:off x="7894312" y="293689"/>
            <a:ext cx="1548725" cy="1548725"/>
          </a:xfrm>
          <a:prstGeom prst="rect">
            <a:avLst/>
          </a:prstGeom>
        </p:spPr>
      </p:pic>
    </p:spTree>
    <p:extLst>
      <p:ext uri="{BB962C8B-B14F-4D97-AF65-F5344CB8AC3E}">
        <p14:creationId xmlns:p14="http://schemas.microsoft.com/office/powerpoint/2010/main" val="1291983266"/>
      </p:ext>
    </p:extLst>
  </p:cSld>
  <p:clrMapOvr>
    <a:masterClrMapping/>
  </p:clrMapOvr>
  <mc:AlternateContent xmlns:mc="http://schemas.openxmlformats.org/markup-compatibility/2006">
    <mc:Choice xmlns:p14="http://schemas.microsoft.com/office/powerpoint/2010/main" Requires="p14">
      <p:transition spd="slow" p14:dur="2000" advTm="63700"/>
    </mc:Choice>
    <mc:Fallback>
      <p:transition spd="slow" advTm="63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nodeType="afterEffect">
                                  <p:stCondLst>
                                    <p:cond delay="6999"/>
                                  </p:stCondLst>
                                  <p:childTnLst>
                                    <p:set>
                                      <p:cBhvr>
                                        <p:cTn id="9" dur="1" fill="hold">
                                          <p:stCondLst>
                                            <p:cond delay="0"/>
                                          </p:stCondLst>
                                        </p:cTn>
                                        <p:tgtEl>
                                          <p:spTgt spid="29"/>
                                        </p:tgtEl>
                                        <p:attrNameLst>
                                          <p:attrName>style.visibility</p:attrName>
                                        </p:attrNameLst>
                                      </p:cBhvr>
                                      <p:to>
                                        <p:strVal val="visible"/>
                                      </p:to>
                                    </p:set>
                                  </p:childTnLst>
                                </p:cTn>
                              </p:par>
                            </p:childTnLst>
                          </p:cTn>
                        </p:par>
                        <p:par>
                          <p:cTn id="10" fill="hold">
                            <p:stCondLst>
                              <p:cond delay="7000"/>
                            </p:stCondLst>
                            <p:childTnLst>
                              <p:par>
                                <p:cTn id="11" presetID="1" presetClass="entr" presetSubtype="0" fill="hold" nodeType="afterEffect">
                                  <p:stCondLst>
                                    <p:cond delay="22000"/>
                                  </p:stCondLst>
                                  <p:childTnLst>
                                    <p:set>
                                      <p:cBhvr>
                                        <p:cTn id="12" dur="1" fill="hold">
                                          <p:stCondLst>
                                            <p:cond delay="0"/>
                                          </p:stCondLst>
                                        </p:cTn>
                                        <p:tgtEl>
                                          <p:spTgt spid="65"/>
                                        </p:tgtEl>
                                        <p:attrNameLst>
                                          <p:attrName>style.visibility</p:attrName>
                                        </p:attrNameLst>
                                      </p:cBhvr>
                                      <p:to>
                                        <p:strVal val="visible"/>
                                      </p:to>
                                    </p:set>
                                  </p:childTnLst>
                                </p:cTn>
                              </p:par>
                            </p:childTnLst>
                          </p:cTn>
                        </p:par>
                        <p:par>
                          <p:cTn id="13" fill="hold">
                            <p:stCondLst>
                              <p:cond delay="29000"/>
                            </p:stCondLst>
                            <p:childTnLst>
                              <p:par>
                                <p:cTn id="14" presetID="1" presetClass="entr" presetSubtype="0" fill="hold" nodeType="afterEffect">
                                  <p:stCondLst>
                                    <p:cond delay="16200"/>
                                  </p:stCondLst>
                                  <p:childTnLst>
                                    <p:set>
                                      <p:cBhvr>
                                        <p:cTn id="15" dur="1" fill="hold">
                                          <p:stCondLst>
                                            <p:cond delay="0"/>
                                          </p:stCondLst>
                                        </p:cTn>
                                        <p:tgtEl>
                                          <p:spTgt spid="67"/>
                                        </p:tgtEl>
                                        <p:attrNameLst>
                                          <p:attrName>style.visibility</p:attrName>
                                        </p:attrNameLst>
                                      </p:cBhvr>
                                      <p:to>
                                        <p:strVal val="visible"/>
                                      </p:to>
                                    </p:set>
                                  </p:childTnLst>
                                </p:cTn>
                              </p:par>
                            </p:childTnLst>
                          </p:cTn>
                        </p:par>
                        <p:par>
                          <p:cTn id="16" fill="hold">
                            <p:stCondLst>
                              <p:cond delay="45200"/>
                            </p:stCondLst>
                            <p:childTnLst>
                              <p:par>
                                <p:cTn id="17" presetID="1" presetClass="entr" presetSubtype="0" fill="hold" nodeType="afterEffect">
                                  <p:stCondLst>
                                    <p:cond delay="12800"/>
                                  </p:stCondLst>
                                  <p:childTnLst>
                                    <p:set>
                                      <p:cBhvr>
                                        <p:cTn id="18" dur="1" fill="hold">
                                          <p:stCondLst>
                                            <p:cond delay="0"/>
                                          </p:stCondLst>
                                        </p:cTn>
                                        <p:tgtEl>
                                          <p:spTgt spid="69"/>
                                        </p:tgtEl>
                                        <p:attrNameLst>
                                          <p:attrName>style.visibility</p:attrName>
                                        </p:attrNameLst>
                                      </p:cBhvr>
                                      <p:to>
                                        <p:strVal val="visible"/>
                                      </p:to>
                                    </p:set>
                                  </p:childTnLst>
                                </p:cTn>
                              </p:par>
                            </p:childTnLst>
                          </p:cTn>
                        </p:par>
                        <p:par>
                          <p:cTn id="19" fill="hold">
                            <p:stCondLst>
                              <p:cond delay="58000"/>
                            </p:stCondLst>
                            <p:childTnLst>
                              <p:par>
                                <p:cTn id="20" presetID="1" presetClass="entr" presetSubtype="0" fill="hold" nodeType="afterEffect">
                                  <p:stCondLst>
                                    <p:cond delay="400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2956B5-AABB-4A46-B31E-5C83713A2864}"/>
              </a:ext>
            </a:extLst>
          </p:cNvPr>
          <p:cNvSpPr>
            <a:spLocks noGrp="1"/>
          </p:cNvSpPr>
          <p:nvPr>
            <p:ph type="body" sz="quarter" idx="11"/>
          </p:nvPr>
        </p:nvSpPr>
        <p:spPr>
          <a:xfrm>
            <a:off x="429713" y="1261873"/>
            <a:ext cx="3481270" cy="5861304"/>
          </a:xfrm>
        </p:spPr>
        <p:txBody>
          <a:bodyPr>
            <a:noAutofit/>
          </a:bodyPr>
          <a:lstStyle/>
          <a:p>
            <a:r>
              <a:rPr lang="en-GB" sz="1800"/>
              <a:t>Drinking more than 15 units a day?</a:t>
            </a:r>
          </a:p>
          <a:p>
            <a:r>
              <a:rPr lang="en-GB" sz="1800"/>
              <a:t>Haven’t had a drink for 6 – 12 hours and having any of the symptoms described here.</a:t>
            </a:r>
          </a:p>
          <a:p>
            <a:r>
              <a:rPr lang="en-GB" sz="1800"/>
              <a:t>Don’t stop suddenly or reduce by more than 10% a day</a:t>
            </a:r>
          </a:p>
          <a:p>
            <a:r>
              <a:rPr lang="en-GB" sz="1800"/>
              <a:t>Drink 2 units of alcohol to alleviate the symptoms, wait 20 minutes and repeat if necessary until you feel well</a:t>
            </a:r>
          </a:p>
          <a:p>
            <a:r>
              <a:rPr lang="en-GB" sz="1800"/>
              <a:t>You might be physically alcohol dependent</a:t>
            </a:r>
          </a:p>
          <a:p>
            <a:r>
              <a:rPr lang="en-GB" sz="1800"/>
              <a:t>Click this link for further important advice</a:t>
            </a:r>
          </a:p>
          <a:p>
            <a:r>
              <a:rPr lang="en-US" sz="1600" u="sng">
                <a:solidFill>
                  <a:srgbClr val="FF66CC"/>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https://youtu.be/ydASwp9C_5c</a:t>
            </a:r>
            <a:endParaRPr lang="en-GB" sz="1600">
              <a:solidFill>
                <a:srgbClr val="FF66CC"/>
              </a:solidFill>
              <a:latin typeface="Century Gothic" panose="020B0502020202020204" pitchFamily="34" charset="0"/>
            </a:endParaRPr>
          </a:p>
          <a:p>
            <a:endParaRPr lang="en-GB" sz="1800"/>
          </a:p>
          <a:p>
            <a:endParaRPr lang="en-GB" sz="1800"/>
          </a:p>
          <a:p>
            <a:endParaRPr lang="en-GB" sz="1800"/>
          </a:p>
          <a:p>
            <a:endParaRPr lang="en-GB" sz="1800"/>
          </a:p>
          <a:p>
            <a:endParaRPr lang="en-GB" sz="1800"/>
          </a:p>
          <a:p>
            <a:r>
              <a:rPr lang="en-GB" sz="1800"/>
              <a:t> </a:t>
            </a:r>
          </a:p>
        </p:txBody>
      </p:sp>
      <p:sp>
        <p:nvSpPr>
          <p:cNvPr id="4" name="Rectangle 3">
            <a:extLst>
              <a:ext uri="{FF2B5EF4-FFF2-40B4-BE49-F238E27FC236}">
                <a16:creationId xmlns:a16="http://schemas.microsoft.com/office/drawing/2014/main" id="{BCD37CD5-418F-45B6-99CB-51E7BC098CC2}"/>
              </a:ext>
            </a:extLst>
          </p:cNvPr>
          <p:cNvSpPr/>
          <p:nvPr/>
        </p:nvSpPr>
        <p:spPr>
          <a:xfrm>
            <a:off x="1907915" y="351717"/>
            <a:ext cx="10284085" cy="830997"/>
          </a:xfrm>
          <a:prstGeom prst="rect">
            <a:avLst/>
          </a:prstGeom>
          <a:noFill/>
        </p:spPr>
        <p:txBody>
          <a:bodyPr wrap="square" lIns="91440" tIns="45720" rIns="91440" bIns="45720">
            <a:spAutoFit/>
          </a:bodyPr>
          <a:lstStyle/>
          <a:p>
            <a:pPr algn="ctr"/>
            <a:r>
              <a:rPr lang="en-US" sz="4800" b="1">
                <a:ln w="0"/>
                <a:solidFill>
                  <a:schemeClr val="bg1"/>
                </a:solidFill>
                <a:effectLst>
                  <a:outerShdw blurRad="38100" dist="19050" dir="2700000" algn="tl" rotWithShape="0">
                    <a:schemeClr val="dk1">
                      <a:alpha val="40000"/>
                    </a:schemeClr>
                  </a:outerShdw>
                </a:effectLst>
                <a:latin typeface="Ink Free" panose="03080402000500000000" pitchFamily="66" charset="0"/>
              </a:rPr>
              <a:t>And what if I find I can’t stop?</a:t>
            </a:r>
            <a:endParaRPr lang="en-US" sz="4800" b="1" cap="none" spc="0">
              <a:ln w="0"/>
              <a:solidFill>
                <a:schemeClr val="bg1"/>
              </a:solidFill>
              <a:effectLst>
                <a:outerShdw blurRad="38100" dist="19050" dir="2700000" algn="tl" rotWithShape="0">
                  <a:schemeClr val="dk1">
                    <a:alpha val="40000"/>
                  </a:schemeClr>
                </a:outerShdw>
              </a:effectLst>
              <a:latin typeface="Ink Free" panose="03080402000500000000" pitchFamily="66" charset="0"/>
            </a:endParaRPr>
          </a:p>
        </p:txBody>
      </p:sp>
      <p:pic>
        <p:nvPicPr>
          <p:cNvPr id="6" name="Picture 5">
            <a:extLst>
              <a:ext uri="{FF2B5EF4-FFF2-40B4-BE49-F238E27FC236}">
                <a16:creationId xmlns:a16="http://schemas.microsoft.com/office/drawing/2014/main" id="{B332F7DF-C9E9-4009-8EC0-DC2BD0F80268}"/>
              </a:ext>
            </a:extLst>
          </p:cNvPr>
          <p:cNvPicPr>
            <a:picLocks noChangeAspect="1"/>
          </p:cNvPicPr>
          <p:nvPr/>
        </p:nvPicPr>
        <p:blipFill>
          <a:blip r:embed="rId6"/>
          <a:stretch>
            <a:fillRect/>
          </a:stretch>
        </p:blipFill>
        <p:spPr>
          <a:xfrm>
            <a:off x="602433" y="351717"/>
            <a:ext cx="1923260" cy="763783"/>
          </a:xfrm>
          <a:prstGeom prst="rect">
            <a:avLst/>
          </a:prstGeom>
        </p:spPr>
      </p:pic>
      <p:pic>
        <p:nvPicPr>
          <p:cNvPr id="7" name="Picture 6">
            <a:extLst>
              <a:ext uri="{FF2B5EF4-FFF2-40B4-BE49-F238E27FC236}">
                <a16:creationId xmlns:a16="http://schemas.microsoft.com/office/drawing/2014/main" id="{F0D46407-67D6-42D0-8F85-6BF096E16588}"/>
              </a:ext>
            </a:extLst>
          </p:cNvPr>
          <p:cNvPicPr>
            <a:picLocks noChangeAspect="1"/>
          </p:cNvPicPr>
          <p:nvPr/>
        </p:nvPicPr>
        <p:blipFill>
          <a:blip r:embed="rId7"/>
          <a:stretch>
            <a:fillRect/>
          </a:stretch>
        </p:blipFill>
        <p:spPr>
          <a:xfrm>
            <a:off x="4083195" y="1529881"/>
            <a:ext cx="7816599" cy="4169879"/>
          </a:xfrm>
          <a:prstGeom prst="rect">
            <a:avLst/>
          </a:prstGeom>
        </p:spPr>
      </p:pic>
      <p:pic>
        <p:nvPicPr>
          <p:cNvPr id="5" name="Audio 4">
            <a:hlinkClick r:id="" action="ppaction://media"/>
            <a:extLst>
              <a:ext uri="{FF2B5EF4-FFF2-40B4-BE49-F238E27FC236}">
                <a16:creationId xmlns:a16="http://schemas.microsoft.com/office/drawing/2014/main" id="{BC2AC843-3241-49A2-B541-52A2A91615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832745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1224">
        <p159:morph option="byObject"/>
      </p:transition>
    </mc:Choice>
    <mc:Fallback>
      <p:transition spd="slow" advTm="412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D0906D-B2AA-47F6-B270-8320346D9562}"/>
              </a:ext>
            </a:extLst>
          </p:cNvPr>
          <p:cNvSpPr/>
          <p:nvPr/>
        </p:nvSpPr>
        <p:spPr>
          <a:xfrm>
            <a:off x="3570767" y="751344"/>
            <a:ext cx="8165805"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CGL - Change grow live offer support to people experiencing problematic alcohol use. CGL can be contacted via the website: </a:t>
            </a:r>
            <a:r>
              <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hlinkClick r:id="rId5">
                  <a:extLst>
                    <a:ext uri="{A12FA001-AC4F-418D-AE19-62706E023703}">
                      <ahyp:hlinkClr xmlns:ahyp="http://schemas.microsoft.com/office/drawing/2018/hyperlinkcolor" val="tx"/>
                    </a:ext>
                  </a:extLst>
                </a:hlinkClick>
              </a:rPr>
              <a:t>https://www.changegrowlive.org</a:t>
            </a:r>
            <a:br>
              <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rPr>
            </a:br>
            <a:endPar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Alcohol Change: </a:t>
            </a:r>
            <a:r>
              <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hlinkClick r:id="rId6">
                  <a:extLst>
                    <a:ext uri="{A12FA001-AC4F-418D-AE19-62706E023703}">
                      <ahyp:hlinkClr xmlns:ahyp="http://schemas.microsoft.com/office/drawing/2018/hyperlinkcolor" val="tx"/>
                    </a:ext>
                  </a:extLst>
                </a:hlinkClick>
              </a:rPr>
              <a:t>https://alcoholchange.org.uk/help-and-support/get-help-now</a:t>
            </a:r>
            <a:endPar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SMART recovery: </a:t>
            </a:r>
            <a:r>
              <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hlinkClick r:id="rId7">
                  <a:extLst>
                    <a:ext uri="{A12FA001-AC4F-418D-AE19-62706E023703}">
                      <ahyp:hlinkClr xmlns:ahyp="http://schemas.microsoft.com/office/drawing/2018/hyperlinkcolor" val="tx"/>
                    </a:ext>
                  </a:extLst>
                </a:hlinkClick>
              </a:rPr>
              <a:t>https://smartrecovery.org.uk/</a:t>
            </a:r>
            <a:br>
              <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rPr>
            </a:br>
            <a:endPar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Drink Aware: </a:t>
            </a:r>
            <a:r>
              <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hlinkClick r:id="rId8">
                  <a:extLst>
                    <a:ext uri="{A12FA001-AC4F-418D-AE19-62706E023703}">
                      <ahyp:hlinkClr xmlns:ahyp="http://schemas.microsoft.com/office/drawing/2018/hyperlinkcolor" val="tx"/>
                    </a:ext>
                  </a:extLst>
                </a:hlinkClick>
              </a:rPr>
              <a:t>https://www.drinkaware.co.uk</a:t>
            </a:r>
            <a:endPar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hlinkClick r:id="rId9">
                  <a:extLst>
                    <a:ext uri="{A12FA001-AC4F-418D-AE19-62706E023703}">
                      <ahyp:hlinkClr xmlns:ahyp="http://schemas.microsoft.com/office/drawing/2018/hyperlinkcolor" val="tx"/>
                    </a:ext>
                  </a:extLst>
                </a:hlinkClick>
              </a:rPr>
              <a:t>NHS: </a:t>
            </a:r>
            <a:r>
              <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hlinkClick r:id="rId9">
                  <a:extLst>
                    <a:ext uri="{A12FA001-AC4F-418D-AE19-62706E023703}">
                      <ahyp:hlinkClr xmlns:ahyp="http://schemas.microsoft.com/office/drawing/2018/hyperlinkcolor" val="tx"/>
                    </a:ext>
                  </a:extLst>
                </a:hlinkClick>
              </a:rPr>
              <a:t>https://www.nhs.uk/live-well/alcohol-support</a:t>
            </a:r>
            <a:r>
              <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sng" strike="noStrike" kern="1200" cap="none" spc="0" normalizeH="0" baseline="0" noProof="0">
              <a:ln>
                <a:noFill/>
              </a:ln>
              <a:solidFill>
                <a:srgbClr val="ED7D31"/>
              </a:solidFill>
              <a:effectLst/>
              <a:uLnTx/>
              <a:uFillTx/>
              <a:latin typeface="Century Gothic" panose="020F0302020204030204"/>
              <a:ea typeface="+mn-ea"/>
              <a:cs typeface="+mn-cs"/>
              <a:hlinkClick r:id="rId10">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sng" strike="noStrike" kern="1200" cap="none" spc="0" normalizeH="0" baseline="0" noProof="0">
                <a:ln>
                  <a:noFill/>
                </a:ln>
                <a:solidFill>
                  <a:prstClr val="white"/>
                </a:solidFill>
                <a:effectLst/>
                <a:uLnTx/>
                <a:uFillTx/>
                <a:latin typeface="Century Gothic" panose="020F0302020204030204"/>
                <a:ea typeface="+mn-ea"/>
                <a:cs typeface="+mn-cs"/>
                <a:hlinkClick r:id="rId10">
                  <a:extLst>
                    <a:ext uri="{A12FA001-AC4F-418D-AE19-62706E023703}">
                      <ahyp:hlinkClr xmlns:ahyp="http://schemas.microsoft.com/office/drawing/2018/hyperlinkcolor" val="tx"/>
                    </a:ext>
                  </a:extLst>
                </a:hlinkClick>
              </a:rPr>
              <a:t>NHS:  </a:t>
            </a:r>
            <a:r>
              <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hlinkClick r:id="rId10">
                  <a:extLst>
                    <a:ext uri="{A12FA001-AC4F-418D-AE19-62706E023703}">
                      <ahyp:hlinkClr xmlns:ahyp="http://schemas.microsoft.com/office/drawing/2018/hyperlinkcolor" val="tx"/>
                    </a:ext>
                  </a:extLst>
                </a:hlinkClick>
              </a:rPr>
              <a:t>https://www.nhs.uk/conditions/alcohol-misuse/</a:t>
            </a:r>
            <a:endPar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Alcoholics Anonymous: </a:t>
            </a:r>
            <a:r>
              <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hlinkClick r:id="rId11">
                  <a:extLst>
                    <a:ext uri="{A12FA001-AC4F-418D-AE19-62706E023703}">
                      <ahyp:hlinkClr xmlns:ahyp="http://schemas.microsoft.com/office/drawing/2018/hyperlinkcolor" val="tx"/>
                    </a:ext>
                  </a:extLst>
                </a:hlinkClick>
              </a:rPr>
              <a:t>www.alcoholicsanonymous.org.uk</a:t>
            </a:r>
            <a:endPar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ED7D31"/>
              </a:solidFill>
              <a:effectLst/>
              <a:uLnTx/>
              <a:uFillTx/>
              <a:latin typeface="Century Gothic" panose="020F0302020204030204"/>
              <a:ea typeface="+mn-ea"/>
              <a:cs typeface="+mn-cs"/>
            </a:endParaRPr>
          </a:p>
        </p:txBody>
      </p:sp>
      <p:sp>
        <p:nvSpPr>
          <p:cNvPr id="7" name="Text Placeholder 6">
            <a:extLst>
              <a:ext uri="{FF2B5EF4-FFF2-40B4-BE49-F238E27FC236}">
                <a16:creationId xmlns:a16="http://schemas.microsoft.com/office/drawing/2014/main" id="{21105CB0-FEC6-434C-946D-E4F88F633FFB}"/>
              </a:ext>
            </a:extLst>
          </p:cNvPr>
          <p:cNvSpPr>
            <a:spLocks noGrp="1"/>
          </p:cNvSpPr>
          <p:nvPr>
            <p:ph type="body" sz="quarter" idx="11"/>
          </p:nvPr>
        </p:nvSpPr>
        <p:spPr>
          <a:xfrm>
            <a:off x="455428" y="485160"/>
            <a:ext cx="2749896" cy="1893974"/>
          </a:xfrm>
        </p:spPr>
        <p:txBody>
          <a:bodyPr/>
          <a:lstStyle/>
          <a:p>
            <a:pPr algn="ctr"/>
            <a:r>
              <a:rPr lang="en-GB" sz="3200"/>
              <a:t>Online alcohol Support Services </a:t>
            </a:r>
          </a:p>
          <a:p>
            <a:pPr algn="ctr"/>
            <a:endParaRPr lang="en-GB"/>
          </a:p>
        </p:txBody>
      </p:sp>
      <p:pic>
        <p:nvPicPr>
          <p:cNvPr id="2" name="Audio 1">
            <a:hlinkClick r:id="" action="ppaction://media"/>
            <a:extLst>
              <a:ext uri="{FF2B5EF4-FFF2-40B4-BE49-F238E27FC236}">
                <a16:creationId xmlns:a16="http://schemas.microsoft.com/office/drawing/2014/main" id="{D82B805D-2ECF-4F42-9840-81AC703F13A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06662406"/>
      </p:ext>
    </p:extLst>
  </p:cSld>
  <p:clrMapOvr>
    <a:masterClrMapping/>
  </p:clrMapOvr>
  <mc:AlternateContent xmlns:mc="http://schemas.openxmlformats.org/markup-compatibility/2006">
    <mc:Choice xmlns:p14="http://schemas.microsoft.com/office/powerpoint/2010/main" Requires="p14">
      <p:transition spd="slow" p14:dur="5000" advTm="15000"/>
    </mc:Choice>
    <mc:Fallback>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11140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solidFill>
              <a:srgbClr val="5E1B6D"/>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6E8BF13EA41446A409D65108CEDE52" ma:contentTypeVersion="13" ma:contentTypeDescription="Create a new document." ma:contentTypeScope="" ma:versionID="d6447c7db3ab5fa86696efefb3378d63">
  <xsd:schema xmlns:xsd="http://www.w3.org/2001/XMLSchema" xmlns:xs="http://www.w3.org/2001/XMLSchema" xmlns:p="http://schemas.microsoft.com/office/2006/metadata/properties" xmlns:ns3="6afb4e71-49f8-4c87-9824-27e2f5b0a632" xmlns:ns4="2866dafd-be2a-4b21-affc-31a56ee50cb2" targetNamespace="http://schemas.microsoft.com/office/2006/metadata/properties" ma:root="true" ma:fieldsID="de72f8d2ed058e3de1c66b3078d0ded9" ns3:_="" ns4:_="">
    <xsd:import namespace="6afb4e71-49f8-4c87-9824-27e2f5b0a632"/>
    <xsd:import namespace="2866dafd-be2a-4b21-affc-31a56ee50cb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fb4e71-49f8-4c87-9824-27e2f5b0a6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66dafd-be2a-4b21-affc-31a56ee50cb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0E0889-5DF8-486E-B46F-BEC18F2C751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C13F6D9-2F47-4B28-A8CE-ED7744100737}">
  <ds:schemaRefs>
    <ds:schemaRef ds:uri="http://schemas.microsoft.com/sharepoint/v3/contenttype/forms"/>
  </ds:schemaRefs>
</ds:datastoreItem>
</file>

<file path=customXml/itemProps3.xml><?xml version="1.0" encoding="utf-8"?>
<ds:datastoreItem xmlns:ds="http://schemas.openxmlformats.org/officeDocument/2006/customXml" ds:itemID="{3DEEA88B-9A33-4900-9549-496ED59CC58C}">
  <ds:schemaRefs>
    <ds:schemaRef ds:uri="2866dafd-be2a-4b21-affc-31a56ee50cb2"/>
    <ds:schemaRef ds:uri="6afb4e71-49f8-4c87-9824-27e2f5b0a6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7</Notes>
  <HiddenSlides>0</HiddenSlide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Grantham</dc:creator>
  <cp:revision>1</cp:revision>
  <dcterms:created xsi:type="dcterms:W3CDTF">2020-04-03T19:28:06Z</dcterms:created>
  <dcterms:modified xsi:type="dcterms:W3CDTF">2020-04-07T12:11:11Z</dcterms:modified>
</cp:coreProperties>
</file>