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26"/>
  </p:notesMasterIdLst>
  <p:handoutMasterIdLst>
    <p:handoutMasterId r:id="rId27"/>
  </p:handoutMasterIdLst>
  <p:sldIdLst>
    <p:sldId id="330" r:id="rId2"/>
    <p:sldId id="325" r:id="rId3"/>
    <p:sldId id="327" r:id="rId4"/>
    <p:sldId id="282" r:id="rId5"/>
    <p:sldId id="310" r:id="rId6"/>
    <p:sldId id="283" r:id="rId7"/>
    <p:sldId id="284" r:id="rId8"/>
    <p:sldId id="285" r:id="rId9"/>
    <p:sldId id="309" r:id="rId10"/>
    <p:sldId id="311" r:id="rId11"/>
    <p:sldId id="312" r:id="rId12"/>
    <p:sldId id="313" r:id="rId13"/>
    <p:sldId id="314" r:id="rId14"/>
    <p:sldId id="315" r:id="rId15"/>
    <p:sldId id="316" r:id="rId16"/>
    <p:sldId id="306" r:id="rId17"/>
    <p:sldId id="307" r:id="rId18"/>
    <p:sldId id="296" r:id="rId19"/>
    <p:sldId id="332" r:id="rId20"/>
    <p:sldId id="319" r:id="rId21"/>
    <p:sldId id="298" r:id="rId22"/>
    <p:sldId id="335" r:id="rId23"/>
    <p:sldId id="321" r:id="rId24"/>
    <p:sldId id="299" r:id="rId25"/>
  </p:sldIdLst>
  <p:sldSz cx="9144000" cy="6858000" type="screen4x3"/>
  <p:notesSz cx="6888163" cy="10020300"/>
  <p:defaultTextStyle>
    <a:defPPr>
      <a:defRPr lang="en-GB"/>
    </a:defPPr>
    <a:lvl1pPr algn="l" rtl="0" eaLnBrk="0" fontAlgn="base" hangingPunct="0">
      <a:spcBef>
        <a:spcPct val="0"/>
      </a:spcBef>
      <a:spcAft>
        <a:spcPct val="0"/>
      </a:spcAft>
      <a:defRPr sz="2800" kern="1200">
        <a:solidFill>
          <a:srgbClr val="004D75"/>
        </a:solidFill>
        <a:latin typeface="Verdana" panose="020B0604030504040204" pitchFamily="34" charset="0"/>
        <a:ea typeface="+mn-ea"/>
        <a:cs typeface="Arial" panose="020B0604020202020204" pitchFamily="34" charset="0"/>
      </a:defRPr>
    </a:lvl1pPr>
    <a:lvl2pPr marL="457200" algn="l" rtl="0" eaLnBrk="0" fontAlgn="base" hangingPunct="0">
      <a:spcBef>
        <a:spcPct val="0"/>
      </a:spcBef>
      <a:spcAft>
        <a:spcPct val="0"/>
      </a:spcAft>
      <a:defRPr sz="2800" kern="1200">
        <a:solidFill>
          <a:srgbClr val="004D75"/>
        </a:solidFill>
        <a:latin typeface="Verdana" panose="020B0604030504040204" pitchFamily="34" charset="0"/>
        <a:ea typeface="+mn-ea"/>
        <a:cs typeface="Arial" panose="020B0604020202020204" pitchFamily="34" charset="0"/>
      </a:defRPr>
    </a:lvl2pPr>
    <a:lvl3pPr marL="914400" algn="l" rtl="0" eaLnBrk="0" fontAlgn="base" hangingPunct="0">
      <a:spcBef>
        <a:spcPct val="0"/>
      </a:spcBef>
      <a:spcAft>
        <a:spcPct val="0"/>
      </a:spcAft>
      <a:defRPr sz="2800" kern="1200">
        <a:solidFill>
          <a:srgbClr val="004D75"/>
        </a:solidFill>
        <a:latin typeface="Verdana" panose="020B0604030504040204" pitchFamily="34" charset="0"/>
        <a:ea typeface="+mn-ea"/>
        <a:cs typeface="Arial" panose="020B0604020202020204" pitchFamily="34" charset="0"/>
      </a:defRPr>
    </a:lvl3pPr>
    <a:lvl4pPr marL="1371600" algn="l" rtl="0" eaLnBrk="0" fontAlgn="base" hangingPunct="0">
      <a:spcBef>
        <a:spcPct val="0"/>
      </a:spcBef>
      <a:spcAft>
        <a:spcPct val="0"/>
      </a:spcAft>
      <a:defRPr sz="2800" kern="1200">
        <a:solidFill>
          <a:srgbClr val="004D75"/>
        </a:solidFill>
        <a:latin typeface="Verdana" panose="020B0604030504040204" pitchFamily="34" charset="0"/>
        <a:ea typeface="+mn-ea"/>
        <a:cs typeface="Arial" panose="020B0604020202020204" pitchFamily="34" charset="0"/>
      </a:defRPr>
    </a:lvl4pPr>
    <a:lvl5pPr marL="1828800" algn="l" rtl="0" eaLnBrk="0" fontAlgn="base" hangingPunct="0">
      <a:spcBef>
        <a:spcPct val="0"/>
      </a:spcBef>
      <a:spcAft>
        <a:spcPct val="0"/>
      </a:spcAft>
      <a:defRPr sz="2800" kern="1200">
        <a:solidFill>
          <a:srgbClr val="004D75"/>
        </a:solidFill>
        <a:latin typeface="Verdana" panose="020B0604030504040204" pitchFamily="34" charset="0"/>
        <a:ea typeface="+mn-ea"/>
        <a:cs typeface="Arial" panose="020B0604020202020204" pitchFamily="34" charset="0"/>
      </a:defRPr>
    </a:lvl5pPr>
    <a:lvl6pPr marL="2286000" algn="l" defTabSz="914400" rtl="0" eaLnBrk="1" latinLnBrk="0" hangingPunct="1">
      <a:defRPr sz="2800" kern="1200">
        <a:solidFill>
          <a:srgbClr val="004D75"/>
        </a:solidFill>
        <a:latin typeface="Verdana" panose="020B0604030504040204" pitchFamily="34" charset="0"/>
        <a:ea typeface="+mn-ea"/>
        <a:cs typeface="Arial" panose="020B0604020202020204" pitchFamily="34" charset="0"/>
      </a:defRPr>
    </a:lvl6pPr>
    <a:lvl7pPr marL="2743200" algn="l" defTabSz="914400" rtl="0" eaLnBrk="1" latinLnBrk="0" hangingPunct="1">
      <a:defRPr sz="2800" kern="1200">
        <a:solidFill>
          <a:srgbClr val="004D75"/>
        </a:solidFill>
        <a:latin typeface="Verdana" panose="020B0604030504040204" pitchFamily="34" charset="0"/>
        <a:ea typeface="+mn-ea"/>
        <a:cs typeface="Arial" panose="020B0604020202020204" pitchFamily="34" charset="0"/>
      </a:defRPr>
    </a:lvl7pPr>
    <a:lvl8pPr marL="3200400" algn="l" defTabSz="914400" rtl="0" eaLnBrk="1" latinLnBrk="0" hangingPunct="1">
      <a:defRPr sz="2800" kern="1200">
        <a:solidFill>
          <a:srgbClr val="004D75"/>
        </a:solidFill>
        <a:latin typeface="Verdana" panose="020B0604030504040204" pitchFamily="34" charset="0"/>
        <a:ea typeface="+mn-ea"/>
        <a:cs typeface="Arial" panose="020B0604020202020204" pitchFamily="34" charset="0"/>
      </a:defRPr>
    </a:lvl8pPr>
    <a:lvl9pPr marL="3657600" algn="l" defTabSz="914400" rtl="0" eaLnBrk="1" latinLnBrk="0" hangingPunct="1">
      <a:defRPr sz="2800" kern="1200">
        <a:solidFill>
          <a:srgbClr val="004D75"/>
        </a:solidFill>
        <a:latin typeface="Verdana" panose="020B060403050404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E2FBFE"/>
    <a:srgbClr val="D3EBED"/>
    <a:srgbClr val="E4F3F4"/>
    <a:srgbClr val="C4E4E6"/>
    <a:srgbClr val="BBE0E3"/>
    <a:srgbClr val="E8FEE9"/>
    <a:srgbClr val="F3FF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686" autoAdjust="0"/>
    <p:restoredTop sz="94747" autoAdjust="0"/>
  </p:normalViewPr>
  <p:slideViewPr>
    <p:cSldViewPr>
      <p:cViewPr varScale="1">
        <p:scale>
          <a:sx n="110" d="100"/>
          <a:sy n="110" d="100"/>
        </p:scale>
        <p:origin x="1356"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A9B0A81-711F-4F42-8F53-674A509BE42B}"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n-GB"/>
        </a:p>
      </dgm:t>
    </dgm:pt>
    <dgm:pt modelId="{B98DA4B3-50CB-440D-9B25-D4D451592135}">
      <dgm:prSet phldrT="[Text]" custT="1"/>
      <dgm:spPr>
        <a:solidFill>
          <a:srgbClr val="E4F3F4"/>
        </a:solidFill>
      </dgm:spPr>
      <dgm:t>
        <a:bodyPr/>
        <a:lstStyle/>
        <a:p>
          <a:r>
            <a:rPr lang="en-GB" sz="3200" b="1" dirty="0">
              <a:solidFill>
                <a:schemeClr val="tx1"/>
              </a:solidFill>
              <a:latin typeface="Arial" panose="020B0604020202020204" pitchFamily="34" charset="0"/>
              <a:cs typeface="Arial" panose="020B0604020202020204" pitchFamily="34" charset="0"/>
            </a:rPr>
            <a:t>Excellent initiatives do not reach all young people</a:t>
          </a:r>
          <a:endParaRPr lang="en-GB" sz="3200" dirty="0"/>
        </a:p>
      </dgm:t>
    </dgm:pt>
    <dgm:pt modelId="{C338B4E0-C49A-47AC-8C49-0C5D7631996C}" type="parTrans" cxnId="{270CA786-CDF1-4184-8026-8017FDAE79BD}">
      <dgm:prSet/>
      <dgm:spPr/>
      <dgm:t>
        <a:bodyPr/>
        <a:lstStyle/>
        <a:p>
          <a:endParaRPr lang="en-GB"/>
        </a:p>
      </dgm:t>
    </dgm:pt>
    <dgm:pt modelId="{700B3441-AC63-4196-AA73-E44FBE71CD7B}" type="sibTrans" cxnId="{270CA786-CDF1-4184-8026-8017FDAE79BD}">
      <dgm:prSet/>
      <dgm:spPr/>
      <dgm:t>
        <a:bodyPr/>
        <a:lstStyle/>
        <a:p>
          <a:endParaRPr lang="en-GB"/>
        </a:p>
      </dgm:t>
    </dgm:pt>
    <dgm:pt modelId="{5E41D9B8-5380-4D36-9090-67CBFD2A54FD}">
      <dgm:prSet phldrT="[Text]" custT="1"/>
      <dgm:spPr>
        <a:solidFill>
          <a:srgbClr val="E2FBFE"/>
        </a:solidFill>
      </dgm:spPr>
      <dgm:t>
        <a:bodyPr/>
        <a:lstStyle/>
        <a:p>
          <a:r>
            <a:rPr lang="en-GB" sz="2000" dirty="0">
              <a:solidFill>
                <a:schemeClr val="tx1"/>
              </a:solidFill>
              <a:latin typeface="Arial" panose="020B0604020202020204" pitchFamily="34" charset="0"/>
              <a:cs typeface="Arial" panose="020B0604020202020204" pitchFamily="34" charset="0"/>
            </a:rPr>
            <a:t>Danger in generalisations about disadvantage – seemingly common difficulties arise from different personal situation</a:t>
          </a:r>
          <a:r>
            <a:rPr lang="en-GB" sz="2100" dirty="0">
              <a:solidFill>
                <a:schemeClr val="tx1"/>
              </a:solidFill>
              <a:latin typeface="Arial" panose="020B0604020202020204" pitchFamily="34" charset="0"/>
              <a:cs typeface="Arial" panose="020B0604020202020204" pitchFamily="34" charset="0"/>
            </a:rPr>
            <a:t>s</a:t>
          </a:r>
          <a:endParaRPr lang="en-GB" sz="2100" dirty="0"/>
        </a:p>
      </dgm:t>
    </dgm:pt>
    <dgm:pt modelId="{17D47629-19A5-4183-860B-370033197F0C}" type="parTrans" cxnId="{54EE97B6-9D72-47E8-A41F-2E9B1AE94C4F}">
      <dgm:prSet/>
      <dgm:spPr/>
      <dgm:t>
        <a:bodyPr/>
        <a:lstStyle/>
        <a:p>
          <a:endParaRPr lang="en-GB"/>
        </a:p>
      </dgm:t>
    </dgm:pt>
    <dgm:pt modelId="{A117EA6C-F5FA-44AB-BDC9-691C83FA123E}" type="sibTrans" cxnId="{54EE97B6-9D72-47E8-A41F-2E9B1AE94C4F}">
      <dgm:prSet/>
      <dgm:spPr/>
      <dgm:t>
        <a:bodyPr/>
        <a:lstStyle/>
        <a:p>
          <a:endParaRPr lang="en-GB"/>
        </a:p>
      </dgm:t>
    </dgm:pt>
    <dgm:pt modelId="{476312C5-9D32-48F8-A13B-7E81D2896ED2}">
      <dgm:prSet phldrT="[Text]" custT="1"/>
      <dgm:spPr>
        <a:solidFill>
          <a:srgbClr val="D3EBED"/>
        </a:solidFill>
      </dgm:spPr>
      <dgm:t>
        <a:bodyPr/>
        <a:lstStyle/>
        <a:p>
          <a:r>
            <a:rPr lang="en-GB" sz="2000" dirty="0">
              <a:solidFill>
                <a:schemeClr val="tx1"/>
              </a:solidFill>
              <a:latin typeface="Arial" panose="020B0604020202020204" pitchFamily="34" charset="0"/>
              <a:cs typeface="Arial" panose="020B0604020202020204" pitchFamily="34" charset="0"/>
            </a:rPr>
            <a:t>‘Insider’ information is needed to individualise solutions. How can we move beyond statistical data?</a:t>
          </a:r>
          <a:endParaRPr lang="en-GB" sz="2000" dirty="0"/>
        </a:p>
      </dgm:t>
    </dgm:pt>
    <dgm:pt modelId="{BF155C7D-F879-4F75-A47A-40D6D5BDE9F4}" type="parTrans" cxnId="{FD9EC6D6-12D6-448A-BC28-48225444F967}">
      <dgm:prSet/>
      <dgm:spPr/>
      <dgm:t>
        <a:bodyPr/>
        <a:lstStyle/>
        <a:p>
          <a:endParaRPr lang="en-GB"/>
        </a:p>
      </dgm:t>
    </dgm:pt>
    <dgm:pt modelId="{551B1350-32CD-4F52-BAED-C56761DD8134}" type="sibTrans" cxnId="{FD9EC6D6-12D6-448A-BC28-48225444F967}">
      <dgm:prSet/>
      <dgm:spPr/>
      <dgm:t>
        <a:bodyPr/>
        <a:lstStyle/>
        <a:p>
          <a:endParaRPr lang="en-GB"/>
        </a:p>
      </dgm:t>
    </dgm:pt>
    <dgm:pt modelId="{D36F2EE4-0B92-4A20-BD94-168CD5CA2782}">
      <dgm:prSet phldrT="[Text]" custT="1"/>
      <dgm:spPr>
        <a:solidFill>
          <a:srgbClr val="E2FBFE"/>
        </a:solidFill>
      </dgm:spPr>
      <dgm:t>
        <a:bodyPr/>
        <a:lstStyle/>
        <a:p>
          <a:r>
            <a:rPr lang="en-GB" sz="2000" dirty="0">
              <a:solidFill>
                <a:schemeClr val="tx1"/>
              </a:solidFill>
              <a:latin typeface="Arial" panose="020B0604020202020204" pitchFamily="34" charset="0"/>
              <a:cs typeface="Arial" panose="020B0604020202020204" pitchFamily="34" charset="0"/>
            </a:rPr>
            <a:t>Relationships were key to the girls’ decision-making. How can these be mobilised to develop personalised support?</a:t>
          </a:r>
          <a:endParaRPr lang="en-GB" sz="2000" dirty="0"/>
        </a:p>
      </dgm:t>
    </dgm:pt>
    <dgm:pt modelId="{7B438FC4-69D6-46DC-8460-6107671361CD}" type="parTrans" cxnId="{80A8EB0D-FFAB-4F80-842B-72B774BDD772}">
      <dgm:prSet/>
      <dgm:spPr/>
      <dgm:t>
        <a:bodyPr/>
        <a:lstStyle/>
        <a:p>
          <a:endParaRPr lang="en-GB"/>
        </a:p>
      </dgm:t>
    </dgm:pt>
    <dgm:pt modelId="{B16F4B19-E7E0-4DBF-8A97-55E5B9997E20}" type="sibTrans" cxnId="{80A8EB0D-FFAB-4F80-842B-72B774BDD772}">
      <dgm:prSet/>
      <dgm:spPr/>
      <dgm:t>
        <a:bodyPr/>
        <a:lstStyle/>
        <a:p>
          <a:endParaRPr lang="en-GB"/>
        </a:p>
      </dgm:t>
    </dgm:pt>
    <dgm:pt modelId="{B38265CE-641C-44F7-9587-1DDB0ECF9DE0}">
      <dgm:prSet/>
      <dgm:spPr/>
      <dgm:t>
        <a:bodyPr/>
        <a:lstStyle/>
        <a:p>
          <a:endParaRPr lang="en-GB"/>
        </a:p>
      </dgm:t>
    </dgm:pt>
    <dgm:pt modelId="{2181A6D5-9A13-48C5-B26B-BC8099671F2A}" type="parTrans" cxnId="{39998926-5D0F-4BBA-947E-45B57AAB4710}">
      <dgm:prSet/>
      <dgm:spPr/>
      <dgm:t>
        <a:bodyPr/>
        <a:lstStyle/>
        <a:p>
          <a:endParaRPr lang="en-GB"/>
        </a:p>
      </dgm:t>
    </dgm:pt>
    <dgm:pt modelId="{7639B720-210F-4ABF-9526-01830D7C0E51}" type="sibTrans" cxnId="{39998926-5D0F-4BBA-947E-45B57AAB4710}">
      <dgm:prSet/>
      <dgm:spPr/>
      <dgm:t>
        <a:bodyPr/>
        <a:lstStyle/>
        <a:p>
          <a:endParaRPr lang="en-GB"/>
        </a:p>
      </dgm:t>
    </dgm:pt>
    <dgm:pt modelId="{49BC1349-D007-4E19-8B41-9BFD77951F26}" type="pres">
      <dgm:prSet presAssocID="{7A9B0A81-711F-4F42-8F53-674A509BE42B}" presName="composite" presStyleCnt="0">
        <dgm:presLayoutVars>
          <dgm:chMax val="1"/>
          <dgm:dir/>
          <dgm:resizeHandles val="exact"/>
        </dgm:presLayoutVars>
      </dgm:prSet>
      <dgm:spPr/>
      <dgm:t>
        <a:bodyPr/>
        <a:lstStyle/>
        <a:p>
          <a:endParaRPr lang="en-GB"/>
        </a:p>
      </dgm:t>
    </dgm:pt>
    <dgm:pt modelId="{A51D777D-F215-4824-9D3B-FCB71699A089}" type="pres">
      <dgm:prSet presAssocID="{B98DA4B3-50CB-440D-9B25-D4D451592135}" presName="roof" presStyleLbl="dkBgShp" presStyleIdx="0" presStyleCnt="2" custScaleX="99272" custScaleY="113133" custLinFactNeighborX="-1107" custLinFactNeighborY="3283"/>
      <dgm:spPr/>
      <dgm:t>
        <a:bodyPr/>
        <a:lstStyle/>
        <a:p>
          <a:endParaRPr lang="en-GB"/>
        </a:p>
      </dgm:t>
    </dgm:pt>
    <dgm:pt modelId="{46D03F6A-9362-416A-BDF9-B004936ED98E}" type="pres">
      <dgm:prSet presAssocID="{B98DA4B3-50CB-440D-9B25-D4D451592135}" presName="pillars" presStyleCnt="0"/>
      <dgm:spPr/>
    </dgm:pt>
    <dgm:pt modelId="{9A644437-7E39-413A-89D6-438DD28E0819}" type="pres">
      <dgm:prSet presAssocID="{B98DA4B3-50CB-440D-9B25-D4D451592135}" presName="pillar1" presStyleLbl="node1" presStyleIdx="0" presStyleCnt="3" custScaleX="91780" custScaleY="99820" custLinFactNeighborX="-2528" custLinFactNeighborY="809">
        <dgm:presLayoutVars>
          <dgm:bulletEnabled val="1"/>
        </dgm:presLayoutVars>
      </dgm:prSet>
      <dgm:spPr/>
      <dgm:t>
        <a:bodyPr/>
        <a:lstStyle/>
        <a:p>
          <a:endParaRPr lang="en-GB"/>
        </a:p>
      </dgm:t>
    </dgm:pt>
    <dgm:pt modelId="{F486882A-3903-435F-8EAC-FFB3ACF897CC}" type="pres">
      <dgm:prSet presAssocID="{476312C5-9D32-48F8-A13B-7E81D2896ED2}" presName="pillarX" presStyleLbl="node1" presStyleIdx="1" presStyleCnt="3" custScaleY="97933" custLinFactNeighborX="843" custLinFactNeighborY="0">
        <dgm:presLayoutVars>
          <dgm:bulletEnabled val="1"/>
        </dgm:presLayoutVars>
      </dgm:prSet>
      <dgm:spPr/>
      <dgm:t>
        <a:bodyPr/>
        <a:lstStyle/>
        <a:p>
          <a:endParaRPr lang="en-GB"/>
        </a:p>
      </dgm:t>
    </dgm:pt>
    <dgm:pt modelId="{28ED7CFC-B02A-4065-92AD-4F5B38C34129}" type="pres">
      <dgm:prSet presAssocID="{D36F2EE4-0B92-4A20-BD94-168CD5CA2782}" presName="pillarX" presStyleLbl="node1" presStyleIdx="2" presStyleCnt="3" custScaleX="97038" custScaleY="100327" custLinFactNeighborX="-89" custLinFactNeighborY="1063">
        <dgm:presLayoutVars>
          <dgm:bulletEnabled val="1"/>
        </dgm:presLayoutVars>
      </dgm:prSet>
      <dgm:spPr/>
      <dgm:t>
        <a:bodyPr/>
        <a:lstStyle/>
        <a:p>
          <a:endParaRPr lang="en-GB"/>
        </a:p>
      </dgm:t>
    </dgm:pt>
    <dgm:pt modelId="{FA210B0B-1E50-43D5-898F-9A31D4BF198A}" type="pres">
      <dgm:prSet presAssocID="{B98DA4B3-50CB-440D-9B25-D4D451592135}" presName="base" presStyleLbl="dkBgShp" presStyleIdx="1" presStyleCnt="2" custScaleX="100000" custLinFactNeighborX="-934" custLinFactNeighborY="9563"/>
      <dgm:spPr/>
    </dgm:pt>
  </dgm:ptLst>
  <dgm:cxnLst>
    <dgm:cxn modelId="{80A8EB0D-FFAB-4F80-842B-72B774BDD772}" srcId="{B98DA4B3-50CB-440D-9B25-D4D451592135}" destId="{D36F2EE4-0B92-4A20-BD94-168CD5CA2782}" srcOrd="2" destOrd="0" parTransId="{7B438FC4-69D6-46DC-8460-6107671361CD}" sibTransId="{B16F4B19-E7E0-4DBF-8A97-55E5B9997E20}"/>
    <dgm:cxn modelId="{239B5F6A-0D0E-42F6-98E7-9B1D74EBDBE7}" type="presOf" srcId="{7A9B0A81-711F-4F42-8F53-674A509BE42B}" destId="{49BC1349-D007-4E19-8B41-9BFD77951F26}" srcOrd="0" destOrd="0" presId="urn:microsoft.com/office/officeart/2005/8/layout/hList3"/>
    <dgm:cxn modelId="{270CA786-CDF1-4184-8026-8017FDAE79BD}" srcId="{7A9B0A81-711F-4F42-8F53-674A509BE42B}" destId="{B98DA4B3-50CB-440D-9B25-D4D451592135}" srcOrd="0" destOrd="0" parTransId="{C338B4E0-C49A-47AC-8C49-0C5D7631996C}" sibTransId="{700B3441-AC63-4196-AA73-E44FBE71CD7B}"/>
    <dgm:cxn modelId="{54EE97B6-9D72-47E8-A41F-2E9B1AE94C4F}" srcId="{B98DA4B3-50CB-440D-9B25-D4D451592135}" destId="{5E41D9B8-5380-4D36-9090-67CBFD2A54FD}" srcOrd="0" destOrd="0" parTransId="{17D47629-19A5-4183-860B-370033197F0C}" sibTransId="{A117EA6C-F5FA-44AB-BDC9-691C83FA123E}"/>
    <dgm:cxn modelId="{E0205D9B-D7A3-4AC0-B1E1-E396ECD46C89}" type="presOf" srcId="{D36F2EE4-0B92-4A20-BD94-168CD5CA2782}" destId="{28ED7CFC-B02A-4065-92AD-4F5B38C34129}" srcOrd="0" destOrd="0" presId="urn:microsoft.com/office/officeart/2005/8/layout/hList3"/>
    <dgm:cxn modelId="{BBE0F61E-130F-43EE-A4AB-860B7AA3679C}" type="presOf" srcId="{B98DA4B3-50CB-440D-9B25-D4D451592135}" destId="{A51D777D-F215-4824-9D3B-FCB71699A089}" srcOrd="0" destOrd="0" presId="urn:microsoft.com/office/officeart/2005/8/layout/hList3"/>
    <dgm:cxn modelId="{C66EA30D-0C5D-432B-9BCD-8587C7A23E88}" type="presOf" srcId="{5E41D9B8-5380-4D36-9090-67CBFD2A54FD}" destId="{9A644437-7E39-413A-89D6-438DD28E0819}" srcOrd="0" destOrd="0" presId="urn:microsoft.com/office/officeart/2005/8/layout/hList3"/>
    <dgm:cxn modelId="{39998926-5D0F-4BBA-947E-45B57AAB4710}" srcId="{7A9B0A81-711F-4F42-8F53-674A509BE42B}" destId="{B38265CE-641C-44F7-9587-1DDB0ECF9DE0}" srcOrd="1" destOrd="0" parTransId="{2181A6D5-9A13-48C5-B26B-BC8099671F2A}" sibTransId="{7639B720-210F-4ABF-9526-01830D7C0E51}"/>
    <dgm:cxn modelId="{FD9EC6D6-12D6-448A-BC28-48225444F967}" srcId="{B98DA4B3-50CB-440D-9B25-D4D451592135}" destId="{476312C5-9D32-48F8-A13B-7E81D2896ED2}" srcOrd="1" destOrd="0" parTransId="{BF155C7D-F879-4F75-A47A-40D6D5BDE9F4}" sibTransId="{551B1350-32CD-4F52-BAED-C56761DD8134}"/>
    <dgm:cxn modelId="{17E4D38E-ADBB-4951-BBDB-0F0F038B4E63}" type="presOf" srcId="{476312C5-9D32-48F8-A13B-7E81D2896ED2}" destId="{F486882A-3903-435F-8EAC-FFB3ACF897CC}" srcOrd="0" destOrd="0" presId="urn:microsoft.com/office/officeart/2005/8/layout/hList3"/>
    <dgm:cxn modelId="{3E295A78-EA52-49FF-BBB0-C57FE3C0DAE3}" type="presParOf" srcId="{49BC1349-D007-4E19-8B41-9BFD77951F26}" destId="{A51D777D-F215-4824-9D3B-FCB71699A089}" srcOrd="0" destOrd="0" presId="urn:microsoft.com/office/officeart/2005/8/layout/hList3"/>
    <dgm:cxn modelId="{F4EC34B3-834A-4F52-94FF-B41E5F5FCF22}" type="presParOf" srcId="{49BC1349-D007-4E19-8B41-9BFD77951F26}" destId="{46D03F6A-9362-416A-BDF9-B004936ED98E}" srcOrd="1" destOrd="0" presId="urn:microsoft.com/office/officeart/2005/8/layout/hList3"/>
    <dgm:cxn modelId="{EE148597-B747-4839-A042-7BBC5025999F}" type="presParOf" srcId="{46D03F6A-9362-416A-BDF9-B004936ED98E}" destId="{9A644437-7E39-413A-89D6-438DD28E0819}" srcOrd="0" destOrd="0" presId="urn:microsoft.com/office/officeart/2005/8/layout/hList3"/>
    <dgm:cxn modelId="{7B3E814E-0531-47AD-A024-E145EFADE4AF}" type="presParOf" srcId="{46D03F6A-9362-416A-BDF9-B004936ED98E}" destId="{F486882A-3903-435F-8EAC-FFB3ACF897CC}" srcOrd="1" destOrd="0" presId="urn:microsoft.com/office/officeart/2005/8/layout/hList3"/>
    <dgm:cxn modelId="{7D99704C-2CE7-453E-A42D-66B0439A37F8}" type="presParOf" srcId="{46D03F6A-9362-416A-BDF9-B004936ED98E}" destId="{28ED7CFC-B02A-4065-92AD-4F5B38C34129}" srcOrd="2" destOrd="0" presId="urn:microsoft.com/office/officeart/2005/8/layout/hList3"/>
    <dgm:cxn modelId="{A1961A38-DC31-4490-8FD8-975658A0FCA7}" type="presParOf" srcId="{49BC1349-D007-4E19-8B41-9BFD77951F26}" destId="{FA210B0B-1E50-43D5-898F-9A31D4BF198A}"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1D777D-F215-4824-9D3B-FCB71699A089}">
      <dsp:nvSpPr>
        <dsp:cNvPr id="0" name=""/>
        <dsp:cNvSpPr/>
      </dsp:nvSpPr>
      <dsp:spPr>
        <a:xfrm>
          <a:off x="0" y="-3"/>
          <a:ext cx="7648764" cy="1471720"/>
        </a:xfrm>
        <a:prstGeom prst="rect">
          <a:avLst/>
        </a:prstGeom>
        <a:solidFill>
          <a:srgbClr val="E4F3F4"/>
        </a:solidFill>
        <a:ln>
          <a:noFill/>
        </a:ln>
        <a:effectLst/>
      </dsp:spPr>
      <dsp:style>
        <a:lnRef idx="0">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GB" sz="3200" b="1" kern="1200" dirty="0">
              <a:solidFill>
                <a:schemeClr val="tx1"/>
              </a:solidFill>
              <a:latin typeface="Arial" panose="020B0604020202020204" pitchFamily="34" charset="0"/>
              <a:cs typeface="Arial" panose="020B0604020202020204" pitchFamily="34" charset="0"/>
            </a:rPr>
            <a:t>Excellent initiatives do not reach all young people</a:t>
          </a:r>
          <a:endParaRPr lang="en-GB" sz="3200" kern="1200" dirty="0"/>
        </a:p>
      </dsp:txBody>
      <dsp:txXfrm>
        <a:off x="0" y="-3"/>
        <a:ext cx="7648764" cy="1471720"/>
      </dsp:txXfrm>
    </dsp:sp>
    <dsp:sp modelId="{9A644437-7E39-413A-89D6-438DD28E0819}">
      <dsp:nvSpPr>
        <dsp:cNvPr id="0" name=""/>
        <dsp:cNvSpPr/>
      </dsp:nvSpPr>
      <dsp:spPr>
        <a:xfrm>
          <a:off x="0" y="1368147"/>
          <a:ext cx="2448098" cy="2726923"/>
        </a:xfrm>
        <a:prstGeom prst="rect">
          <a:avLst/>
        </a:prstGeom>
        <a:solidFill>
          <a:srgbClr val="E2FBF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kern="1200" dirty="0">
              <a:solidFill>
                <a:schemeClr val="tx1"/>
              </a:solidFill>
              <a:latin typeface="Arial" panose="020B0604020202020204" pitchFamily="34" charset="0"/>
              <a:cs typeface="Arial" panose="020B0604020202020204" pitchFamily="34" charset="0"/>
            </a:rPr>
            <a:t>Danger in generalisations about disadvantage – seemingly common difficulties arise from different personal situation</a:t>
          </a:r>
          <a:r>
            <a:rPr lang="en-GB" sz="2100" kern="1200" dirty="0">
              <a:solidFill>
                <a:schemeClr val="tx1"/>
              </a:solidFill>
              <a:latin typeface="Arial" panose="020B0604020202020204" pitchFamily="34" charset="0"/>
              <a:cs typeface="Arial" panose="020B0604020202020204" pitchFamily="34" charset="0"/>
            </a:rPr>
            <a:t>s</a:t>
          </a:r>
          <a:endParaRPr lang="en-GB" sz="2100" kern="1200" dirty="0"/>
        </a:p>
      </dsp:txBody>
      <dsp:txXfrm>
        <a:off x="0" y="1368147"/>
        <a:ext cx="2448098" cy="2726923"/>
      </dsp:txXfrm>
    </dsp:sp>
    <dsp:sp modelId="{F486882A-3903-435F-8EAC-FFB3ACF897CC}">
      <dsp:nvSpPr>
        <dsp:cNvPr id="0" name=""/>
        <dsp:cNvSpPr/>
      </dsp:nvSpPr>
      <dsp:spPr>
        <a:xfrm>
          <a:off x="2471111" y="1371821"/>
          <a:ext cx="2667354" cy="2675374"/>
        </a:xfrm>
        <a:prstGeom prst="rect">
          <a:avLst/>
        </a:prstGeom>
        <a:solidFill>
          <a:srgbClr val="D3EBE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kern="1200" dirty="0">
              <a:solidFill>
                <a:schemeClr val="tx1"/>
              </a:solidFill>
              <a:latin typeface="Arial" panose="020B0604020202020204" pitchFamily="34" charset="0"/>
              <a:cs typeface="Arial" panose="020B0604020202020204" pitchFamily="34" charset="0"/>
            </a:rPr>
            <a:t>‘Insider’ information is needed to individualise solutions. How can we move beyond statistical data?</a:t>
          </a:r>
          <a:endParaRPr lang="en-GB" sz="2000" kern="1200" dirty="0"/>
        </a:p>
      </dsp:txBody>
      <dsp:txXfrm>
        <a:off x="2471111" y="1371821"/>
        <a:ext cx="2667354" cy="2675374"/>
      </dsp:txXfrm>
    </dsp:sp>
    <dsp:sp modelId="{28ED7CFC-B02A-4065-92AD-4F5B38C34129}">
      <dsp:nvSpPr>
        <dsp:cNvPr id="0" name=""/>
        <dsp:cNvSpPr/>
      </dsp:nvSpPr>
      <dsp:spPr>
        <a:xfrm>
          <a:off x="5113606" y="1368160"/>
          <a:ext cx="2588347" cy="2740774"/>
        </a:xfrm>
        <a:prstGeom prst="rect">
          <a:avLst/>
        </a:prstGeom>
        <a:solidFill>
          <a:srgbClr val="E2FBF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kern="1200" dirty="0">
              <a:solidFill>
                <a:schemeClr val="tx1"/>
              </a:solidFill>
              <a:latin typeface="Arial" panose="020B0604020202020204" pitchFamily="34" charset="0"/>
              <a:cs typeface="Arial" panose="020B0604020202020204" pitchFamily="34" charset="0"/>
            </a:rPr>
            <a:t>Relationships were key to the girls’ decision-making. How can these be mobilised to develop personalised support?</a:t>
          </a:r>
          <a:endParaRPr lang="en-GB" sz="2000" kern="1200" dirty="0"/>
        </a:p>
      </dsp:txBody>
      <dsp:txXfrm>
        <a:off x="5113606" y="1368160"/>
        <a:ext cx="2588347" cy="2740774"/>
      </dsp:txXfrm>
    </dsp:sp>
    <dsp:sp modelId="{FA210B0B-1E50-43D5-898F-9A31D4BF198A}">
      <dsp:nvSpPr>
        <dsp:cNvPr id="0" name=""/>
        <dsp:cNvSpPr/>
      </dsp:nvSpPr>
      <dsp:spPr>
        <a:xfrm>
          <a:off x="0" y="4075429"/>
          <a:ext cx="7704856" cy="303537"/>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9906" name="Rectangle 1026">
            <a:extLst>
              <a:ext uri="{FF2B5EF4-FFF2-40B4-BE49-F238E27FC236}">
                <a16:creationId xmlns:a16="http://schemas.microsoft.com/office/drawing/2014/main" xmlns="" id="{EE41FC2F-FA9C-49BE-99EE-A5F5B8F8648C}"/>
              </a:ext>
            </a:extLst>
          </p:cNvPr>
          <p:cNvSpPr>
            <a:spLocks noGrp="1" noChangeArrowheads="1"/>
          </p:cNvSpPr>
          <p:nvPr>
            <p:ph type="hdr" sz="quarter"/>
          </p:nvPr>
        </p:nvSpPr>
        <p:spPr bwMode="auto">
          <a:xfrm>
            <a:off x="0" y="0"/>
            <a:ext cx="2984500" cy="500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07" tIns="46003" rIns="92007" bIns="46003" numCol="1" anchor="t" anchorCtr="0" compatLnSpc="1">
            <a:prstTxWarp prst="textNoShape">
              <a:avLst/>
            </a:prstTxWarp>
          </a:bodyPr>
          <a:lstStyle>
            <a:lvl1pPr eaLnBrk="1" hangingPunct="1">
              <a:defRPr sz="1200">
                <a:solidFill>
                  <a:schemeClr val="tx1"/>
                </a:solidFill>
                <a:latin typeface="Arial" charset="0"/>
                <a:cs typeface="Arial" charset="0"/>
              </a:defRPr>
            </a:lvl1pPr>
          </a:lstStyle>
          <a:p>
            <a:pPr>
              <a:defRPr/>
            </a:pPr>
            <a:endParaRPr lang="en-US"/>
          </a:p>
        </p:txBody>
      </p:sp>
      <p:sp>
        <p:nvSpPr>
          <p:cNvPr id="379907" name="Rectangle 1027">
            <a:extLst>
              <a:ext uri="{FF2B5EF4-FFF2-40B4-BE49-F238E27FC236}">
                <a16:creationId xmlns:a16="http://schemas.microsoft.com/office/drawing/2014/main" xmlns="" id="{420DDC57-1624-4E37-B1E7-88D6E8982245}"/>
              </a:ext>
            </a:extLst>
          </p:cNvPr>
          <p:cNvSpPr>
            <a:spLocks noGrp="1" noChangeArrowheads="1"/>
          </p:cNvSpPr>
          <p:nvPr>
            <p:ph type="dt" sz="quarter" idx="1"/>
          </p:nvPr>
        </p:nvSpPr>
        <p:spPr bwMode="auto">
          <a:xfrm>
            <a:off x="3902075" y="0"/>
            <a:ext cx="2984500" cy="500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07" tIns="46003" rIns="92007" bIns="46003" numCol="1" anchor="t" anchorCtr="0" compatLnSpc="1">
            <a:prstTxWarp prst="textNoShape">
              <a:avLst/>
            </a:prstTxWarp>
          </a:bodyPr>
          <a:lstStyle>
            <a:lvl1pPr algn="r" eaLnBrk="1" hangingPunct="1">
              <a:defRPr sz="1200">
                <a:solidFill>
                  <a:schemeClr val="tx1"/>
                </a:solidFill>
                <a:latin typeface="Arial" charset="0"/>
                <a:cs typeface="Arial" charset="0"/>
              </a:defRPr>
            </a:lvl1pPr>
          </a:lstStyle>
          <a:p>
            <a:pPr>
              <a:defRPr/>
            </a:pPr>
            <a:endParaRPr lang="en-US"/>
          </a:p>
        </p:txBody>
      </p:sp>
      <p:sp>
        <p:nvSpPr>
          <p:cNvPr id="379908" name="Rectangle 1028">
            <a:extLst>
              <a:ext uri="{FF2B5EF4-FFF2-40B4-BE49-F238E27FC236}">
                <a16:creationId xmlns:a16="http://schemas.microsoft.com/office/drawing/2014/main" xmlns="" id="{BFDEE7DC-DD58-4A60-A7DF-46694DC772C9}"/>
              </a:ext>
            </a:extLst>
          </p:cNvPr>
          <p:cNvSpPr>
            <a:spLocks noGrp="1" noChangeArrowheads="1"/>
          </p:cNvSpPr>
          <p:nvPr>
            <p:ph type="ftr" sz="quarter" idx="2"/>
          </p:nvPr>
        </p:nvSpPr>
        <p:spPr bwMode="auto">
          <a:xfrm>
            <a:off x="0" y="9518650"/>
            <a:ext cx="2984500" cy="500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07" tIns="46003" rIns="92007" bIns="46003" numCol="1" anchor="b" anchorCtr="0" compatLnSpc="1">
            <a:prstTxWarp prst="textNoShape">
              <a:avLst/>
            </a:prstTxWarp>
          </a:bodyPr>
          <a:lstStyle>
            <a:lvl1pPr eaLnBrk="1" hangingPunct="1">
              <a:defRPr sz="1200">
                <a:solidFill>
                  <a:schemeClr val="tx1"/>
                </a:solidFill>
                <a:latin typeface="Arial" charset="0"/>
                <a:cs typeface="Arial" charset="0"/>
              </a:defRPr>
            </a:lvl1pPr>
          </a:lstStyle>
          <a:p>
            <a:pPr>
              <a:defRPr/>
            </a:pPr>
            <a:endParaRPr lang="en-US"/>
          </a:p>
        </p:txBody>
      </p:sp>
      <p:sp>
        <p:nvSpPr>
          <p:cNvPr id="379909" name="Rectangle 1029">
            <a:extLst>
              <a:ext uri="{FF2B5EF4-FFF2-40B4-BE49-F238E27FC236}">
                <a16:creationId xmlns:a16="http://schemas.microsoft.com/office/drawing/2014/main" xmlns="" id="{789C2E4D-E799-4B5A-96EE-30F58C4FB7C1}"/>
              </a:ext>
            </a:extLst>
          </p:cNvPr>
          <p:cNvSpPr>
            <a:spLocks noGrp="1" noChangeArrowheads="1"/>
          </p:cNvSpPr>
          <p:nvPr>
            <p:ph type="sldNum" sz="quarter" idx="3"/>
          </p:nvPr>
        </p:nvSpPr>
        <p:spPr bwMode="auto">
          <a:xfrm>
            <a:off x="3902075" y="9518650"/>
            <a:ext cx="2984500" cy="500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07" tIns="46003" rIns="92007" bIns="46003" numCol="1" anchor="b" anchorCtr="0" compatLnSpc="1">
            <a:prstTxWarp prst="textNoShape">
              <a:avLst/>
            </a:prstTxWarp>
          </a:bodyPr>
          <a:lstStyle>
            <a:lvl1pPr algn="r" eaLnBrk="1" hangingPunct="1">
              <a:defRPr sz="1200" smtClean="0">
                <a:solidFill>
                  <a:schemeClr val="tx1"/>
                </a:solidFill>
                <a:latin typeface="Arial" panose="020B0604020202020204" pitchFamily="34" charset="0"/>
              </a:defRPr>
            </a:lvl1pPr>
          </a:lstStyle>
          <a:p>
            <a:pPr>
              <a:defRPr/>
            </a:pPr>
            <a:fld id="{CB66CF0B-AA61-4C42-96B7-D76B46FD5B4F}" type="slidenum">
              <a:rPr lang="en-GB" altLang="en-US"/>
              <a:pPr>
                <a:defRPr/>
              </a:pPr>
              <a:t>‹#›</a:t>
            </a:fld>
            <a:endParaRPr lang="en-GB" altLang="en-US"/>
          </a:p>
        </p:txBody>
      </p:sp>
    </p:spTree>
    <p:extLst>
      <p:ext uri="{BB962C8B-B14F-4D97-AF65-F5344CB8AC3E}">
        <p14:creationId xmlns:p14="http://schemas.microsoft.com/office/powerpoint/2010/main" val="15077294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6738" name="Rectangle 2">
            <a:extLst>
              <a:ext uri="{FF2B5EF4-FFF2-40B4-BE49-F238E27FC236}">
                <a16:creationId xmlns:a16="http://schemas.microsoft.com/office/drawing/2014/main" xmlns="" id="{3EC2AED9-69CD-418B-A5AA-0387C4B17F76}"/>
              </a:ext>
            </a:extLst>
          </p:cNvPr>
          <p:cNvSpPr>
            <a:spLocks noGrp="1" noChangeArrowheads="1"/>
          </p:cNvSpPr>
          <p:nvPr>
            <p:ph type="hdr" sz="quarter"/>
          </p:nvPr>
        </p:nvSpPr>
        <p:spPr bwMode="auto">
          <a:xfrm>
            <a:off x="0" y="0"/>
            <a:ext cx="2984500" cy="500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07" tIns="46003" rIns="92007" bIns="46003" numCol="1" anchor="t" anchorCtr="0" compatLnSpc="1">
            <a:prstTxWarp prst="textNoShape">
              <a:avLst/>
            </a:prstTxWarp>
          </a:bodyPr>
          <a:lstStyle>
            <a:lvl1pPr eaLnBrk="1" hangingPunct="1">
              <a:defRPr sz="1200">
                <a:solidFill>
                  <a:schemeClr val="tx1"/>
                </a:solidFill>
                <a:latin typeface="Arial" charset="0"/>
                <a:cs typeface="Arial" charset="0"/>
              </a:defRPr>
            </a:lvl1pPr>
          </a:lstStyle>
          <a:p>
            <a:pPr>
              <a:defRPr/>
            </a:pPr>
            <a:endParaRPr lang="en-US"/>
          </a:p>
        </p:txBody>
      </p:sp>
      <p:sp>
        <p:nvSpPr>
          <p:cNvPr id="116739" name="Rectangle 3">
            <a:extLst>
              <a:ext uri="{FF2B5EF4-FFF2-40B4-BE49-F238E27FC236}">
                <a16:creationId xmlns:a16="http://schemas.microsoft.com/office/drawing/2014/main" xmlns="" id="{D26B0944-CAEF-4345-9CB3-912E168AD5D0}"/>
              </a:ext>
            </a:extLst>
          </p:cNvPr>
          <p:cNvSpPr>
            <a:spLocks noGrp="1" noChangeArrowheads="1"/>
          </p:cNvSpPr>
          <p:nvPr>
            <p:ph type="dt" idx="1"/>
          </p:nvPr>
        </p:nvSpPr>
        <p:spPr bwMode="auto">
          <a:xfrm>
            <a:off x="3902075" y="0"/>
            <a:ext cx="2984500" cy="500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07" tIns="46003" rIns="92007" bIns="46003" numCol="1" anchor="t" anchorCtr="0" compatLnSpc="1">
            <a:prstTxWarp prst="textNoShape">
              <a:avLst/>
            </a:prstTxWarp>
          </a:bodyPr>
          <a:lstStyle>
            <a:lvl1pPr algn="r" eaLnBrk="1" hangingPunct="1">
              <a:defRPr sz="1200">
                <a:solidFill>
                  <a:schemeClr val="tx1"/>
                </a:solidFill>
                <a:latin typeface="Arial" charset="0"/>
                <a:cs typeface="Arial" charset="0"/>
              </a:defRPr>
            </a:lvl1pPr>
          </a:lstStyle>
          <a:p>
            <a:pPr>
              <a:defRPr/>
            </a:pPr>
            <a:endParaRPr lang="en-US"/>
          </a:p>
        </p:txBody>
      </p:sp>
      <p:sp>
        <p:nvSpPr>
          <p:cNvPr id="3076" name="Rectangle 4"/>
          <p:cNvSpPr>
            <a:spLocks noRot="1" noChangeArrowheads="1" noTextEdit="1"/>
          </p:cNvSpPr>
          <p:nvPr>
            <p:ph type="sldImg" idx="2"/>
          </p:nvPr>
        </p:nvSpPr>
        <p:spPr bwMode="auto">
          <a:xfrm>
            <a:off x="941388" y="752475"/>
            <a:ext cx="5005387" cy="375602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16741" name="Rectangle 5">
            <a:extLst>
              <a:ext uri="{FF2B5EF4-FFF2-40B4-BE49-F238E27FC236}">
                <a16:creationId xmlns:a16="http://schemas.microsoft.com/office/drawing/2014/main" xmlns="" id="{29E9E05B-9448-47FC-95B6-ED1F790ED60F}"/>
              </a:ext>
            </a:extLst>
          </p:cNvPr>
          <p:cNvSpPr>
            <a:spLocks noGrp="1" noChangeArrowheads="1"/>
          </p:cNvSpPr>
          <p:nvPr>
            <p:ph type="body" sz="quarter" idx="3"/>
          </p:nvPr>
        </p:nvSpPr>
        <p:spPr bwMode="auto">
          <a:xfrm>
            <a:off x="688975" y="4759325"/>
            <a:ext cx="5510213" cy="450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07" tIns="46003" rIns="92007" bIns="46003"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16742" name="Rectangle 6">
            <a:extLst>
              <a:ext uri="{FF2B5EF4-FFF2-40B4-BE49-F238E27FC236}">
                <a16:creationId xmlns:a16="http://schemas.microsoft.com/office/drawing/2014/main" xmlns="" id="{80789777-30E0-46A9-A798-3BCE9C2E3868}"/>
              </a:ext>
            </a:extLst>
          </p:cNvPr>
          <p:cNvSpPr>
            <a:spLocks noGrp="1" noChangeArrowheads="1"/>
          </p:cNvSpPr>
          <p:nvPr>
            <p:ph type="ftr" sz="quarter" idx="4"/>
          </p:nvPr>
        </p:nvSpPr>
        <p:spPr bwMode="auto">
          <a:xfrm>
            <a:off x="0" y="9518650"/>
            <a:ext cx="2984500" cy="500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07" tIns="46003" rIns="92007" bIns="46003" numCol="1" anchor="b" anchorCtr="0" compatLnSpc="1">
            <a:prstTxWarp prst="textNoShape">
              <a:avLst/>
            </a:prstTxWarp>
          </a:bodyPr>
          <a:lstStyle>
            <a:lvl1pPr eaLnBrk="1" hangingPunct="1">
              <a:defRPr sz="1200">
                <a:solidFill>
                  <a:schemeClr val="tx1"/>
                </a:solidFill>
                <a:latin typeface="Arial" charset="0"/>
                <a:cs typeface="Arial" charset="0"/>
              </a:defRPr>
            </a:lvl1pPr>
          </a:lstStyle>
          <a:p>
            <a:pPr>
              <a:defRPr/>
            </a:pPr>
            <a:endParaRPr lang="en-US"/>
          </a:p>
        </p:txBody>
      </p:sp>
      <p:sp>
        <p:nvSpPr>
          <p:cNvPr id="116743" name="Rectangle 7">
            <a:extLst>
              <a:ext uri="{FF2B5EF4-FFF2-40B4-BE49-F238E27FC236}">
                <a16:creationId xmlns:a16="http://schemas.microsoft.com/office/drawing/2014/main" xmlns="" id="{50F76563-12E5-40FB-A13F-C6E2FD2E7C1C}"/>
              </a:ext>
            </a:extLst>
          </p:cNvPr>
          <p:cNvSpPr>
            <a:spLocks noGrp="1" noChangeArrowheads="1"/>
          </p:cNvSpPr>
          <p:nvPr>
            <p:ph type="sldNum" sz="quarter" idx="5"/>
          </p:nvPr>
        </p:nvSpPr>
        <p:spPr bwMode="auto">
          <a:xfrm>
            <a:off x="3902075" y="9518650"/>
            <a:ext cx="2984500" cy="500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07" tIns="46003" rIns="92007" bIns="46003" numCol="1" anchor="b" anchorCtr="0" compatLnSpc="1">
            <a:prstTxWarp prst="textNoShape">
              <a:avLst/>
            </a:prstTxWarp>
          </a:bodyPr>
          <a:lstStyle>
            <a:lvl1pPr algn="r" eaLnBrk="1" hangingPunct="1">
              <a:defRPr sz="1200" smtClean="0">
                <a:solidFill>
                  <a:schemeClr val="tx1"/>
                </a:solidFill>
                <a:latin typeface="Arial" panose="020B0604020202020204" pitchFamily="34" charset="0"/>
              </a:defRPr>
            </a:lvl1pPr>
          </a:lstStyle>
          <a:p>
            <a:pPr>
              <a:defRPr/>
            </a:pPr>
            <a:fld id="{A7BF26B8-B1B6-44C2-B344-653951C24D9F}" type="slidenum">
              <a:rPr lang="en-GB" altLang="en-US"/>
              <a:pPr>
                <a:defRPr/>
              </a:pPr>
              <a:t>‹#›</a:t>
            </a:fld>
            <a:endParaRPr lang="en-GB" altLang="en-US"/>
          </a:p>
        </p:txBody>
      </p:sp>
    </p:spTree>
    <p:extLst>
      <p:ext uri="{BB962C8B-B14F-4D97-AF65-F5344CB8AC3E}">
        <p14:creationId xmlns:p14="http://schemas.microsoft.com/office/powerpoint/2010/main" val="164522144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ChangeArrowheads="1" noTextEdit="1"/>
          </p:cNvSpPr>
          <p:nvPr>
            <p:ph type="sldImg"/>
          </p:nvPr>
        </p:nvSpPr>
        <p:spPr>
          <a:ln/>
        </p:spPr>
      </p:sp>
      <p:sp>
        <p:nvSpPr>
          <p:cNvPr id="9219" name="Notes Placeholder 2"/>
          <p:cNvSpPr>
            <a:spLocks noGrp="1" noChangeArrowheads="1"/>
          </p:cNvSpPr>
          <p:nvPr>
            <p:ph type="body" idx="1"/>
          </p:nvPr>
        </p:nvSpPr>
        <p:spPr>
          <a:noFill/>
        </p:spPr>
        <p:txBody>
          <a:bodyPr/>
          <a:lstStyle/>
          <a:p>
            <a:endParaRPr lang="en-US" altLang="en-US" sz="1400" smtClean="0">
              <a:latin typeface="Arial" panose="020B0604020202020204" pitchFamily="34" charset="0"/>
            </a:endParaRPr>
          </a:p>
        </p:txBody>
      </p:sp>
      <p:sp>
        <p:nvSpPr>
          <p:cNvPr id="9220" name="Slide Number Placeholder 3"/>
          <p:cNvSpPr>
            <a:spLocks noGrp="1"/>
          </p:cNvSpPr>
          <p:nvPr>
            <p:ph type="sldNum" sz="quarter" idx="5"/>
          </p:nvPr>
        </p:nvSpPr>
        <p:spPr>
          <a:noFill/>
        </p:spPr>
        <p:txBody>
          <a:bodyPr/>
          <a:lstStyle>
            <a:lvl1pPr defTabSz="955675">
              <a:defRPr sz="2800">
                <a:solidFill>
                  <a:srgbClr val="004D75"/>
                </a:solidFill>
                <a:latin typeface="Verdana" panose="020B0604030504040204" pitchFamily="34" charset="0"/>
                <a:cs typeface="Arial" panose="020B0604020202020204" pitchFamily="34" charset="0"/>
              </a:defRPr>
            </a:lvl1pPr>
            <a:lvl2pPr marL="746125" indent="-287338" defTabSz="955675">
              <a:defRPr sz="2800">
                <a:solidFill>
                  <a:srgbClr val="004D75"/>
                </a:solidFill>
                <a:latin typeface="Verdana" panose="020B0604030504040204" pitchFamily="34" charset="0"/>
                <a:cs typeface="Arial" panose="020B0604020202020204" pitchFamily="34" charset="0"/>
              </a:defRPr>
            </a:lvl2pPr>
            <a:lvl3pPr marL="1149350" indent="-228600" defTabSz="955675">
              <a:defRPr sz="2800">
                <a:solidFill>
                  <a:srgbClr val="004D75"/>
                </a:solidFill>
                <a:latin typeface="Verdana" panose="020B0604030504040204" pitchFamily="34" charset="0"/>
                <a:cs typeface="Arial" panose="020B0604020202020204" pitchFamily="34" charset="0"/>
              </a:defRPr>
            </a:lvl3pPr>
            <a:lvl4pPr marL="1609725" indent="-228600" defTabSz="955675">
              <a:defRPr sz="2800">
                <a:solidFill>
                  <a:srgbClr val="004D75"/>
                </a:solidFill>
                <a:latin typeface="Verdana" panose="020B0604030504040204" pitchFamily="34" charset="0"/>
                <a:cs typeface="Arial" panose="020B0604020202020204" pitchFamily="34" charset="0"/>
              </a:defRPr>
            </a:lvl4pPr>
            <a:lvl5pPr marL="2070100" indent="-228600" defTabSz="955675">
              <a:defRPr sz="2800">
                <a:solidFill>
                  <a:srgbClr val="004D75"/>
                </a:solidFill>
                <a:latin typeface="Verdana" panose="020B0604030504040204" pitchFamily="34" charset="0"/>
                <a:cs typeface="Arial" panose="020B0604020202020204" pitchFamily="34" charset="0"/>
              </a:defRPr>
            </a:lvl5pPr>
            <a:lvl6pPr marL="2527300" indent="-228600" defTabSz="955675"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6pPr>
            <a:lvl7pPr marL="2984500" indent="-228600" defTabSz="955675"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7pPr>
            <a:lvl8pPr marL="3441700" indent="-228600" defTabSz="955675"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8pPr>
            <a:lvl9pPr marL="3898900" indent="-228600" defTabSz="955675"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9pPr>
          </a:lstStyle>
          <a:p>
            <a:fld id="{9E4C1C4D-C49E-4069-846D-C0827CD4A1D8}" type="slidenum">
              <a:rPr lang="en-GB" altLang="en-US" sz="1200">
                <a:solidFill>
                  <a:schemeClr val="tx1"/>
                </a:solidFill>
                <a:latin typeface="Arial" panose="020B0604020202020204" pitchFamily="34" charset="0"/>
              </a:rPr>
              <a:pPr/>
              <a:t>4</a:t>
            </a:fld>
            <a:endParaRPr lang="en-GB" altLang="en-US" sz="1200">
              <a:solidFill>
                <a:schemeClr val="tx1"/>
              </a:solidFill>
              <a:latin typeface="Arial" panose="020B0604020202020204" pitchFamily="34" charset="0"/>
            </a:endParaRPr>
          </a:p>
        </p:txBody>
      </p:sp>
    </p:spTree>
    <p:extLst>
      <p:ext uri="{BB962C8B-B14F-4D97-AF65-F5344CB8AC3E}">
        <p14:creationId xmlns:p14="http://schemas.microsoft.com/office/powerpoint/2010/main" val="34486036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ChangeArrowheads="1" noTextEdit="1"/>
          </p:cNvSpPr>
          <p:nvPr>
            <p:ph type="sldImg"/>
          </p:nvPr>
        </p:nvSpPr>
        <p:spPr>
          <a:ln/>
        </p:spPr>
      </p:sp>
      <p:sp>
        <p:nvSpPr>
          <p:cNvPr id="27651" name="Notes Placeholder 2"/>
          <p:cNvSpPr>
            <a:spLocks noGrp="1" noChangeArrowheads="1"/>
          </p:cNvSpPr>
          <p:nvPr>
            <p:ph type="body" idx="1"/>
          </p:nvPr>
        </p:nvSpPr>
        <p:spPr>
          <a:noFill/>
        </p:spPr>
        <p:txBody>
          <a:bodyPr/>
          <a:lstStyle/>
          <a:p>
            <a:endParaRPr lang="en-GB" altLang="en-US" sz="1400" smtClean="0">
              <a:latin typeface="Arial" panose="020B0604020202020204" pitchFamily="34" charset="0"/>
            </a:endParaRPr>
          </a:p>
          <a:p>
            <a:endParaRPr lang="en-GB" altLang="en-US" sz="1400" smtClean="0">
              <a:latin typeface="Arial" panose="020B0604020202020204" pitchFamily="34" charset="0"/>
            </a:endParaRPr>
          </a:p>
          <a:p>
            <a:r>
              <a:rPr lang="en-GB" altLang="en-US" sz="1400" smtClean="0">
                <a:latin typeface="Arial" panose="020B0604020202020204" pitchFamily="34" charset="0"/>
              </a:rPr>
              <a:t>School 1 – school concerned about girls – aspirations, achievement</a:t>
            </a:r>
          </a:p>
          <a:p>
            <a:r>
              <a:rPr lang="en-GB" altLang="en-US" sz="1400" smtClean="0">
                <a:latin typeface="Arial" panose="020B0604020202020204" pitchFamily="34" charset="0"/>
              </a:rPr>
              <a:t>School 2 – very successful with girls – highly aspirational and very successful achievement</a:t>
            </a:r>
          </a:p>
          <a:p>
            <a:endParaRPr lang="en-GB" altLang="en-US" sz="1400" smtClean="0">
              <a:latin typeface="Arial" panose="020B0604020202020204" pitchFamily="34" charset="0"/>
            </a:endParaRPr>
          </a:p>
          <a:p>
            <a:r>
              <a:rPr lang="en-GB" altLang="en-US" sz="1400" smtClean="0">
                <a:latin typeface="Arial" panose="020B0604020202020204" pitchFamily="34" charset="0"/>
              </a:rPr>
              <a:t>Not trying to suggest these reflect national picture – identified important issues for individual schools/colleges to consider </a:t>
            </a:r>
          </a:p>
        </p:txBody>
      </p:sp>
      <p:sp>
        <p:nvSpPr>
          <p:cNvPr id="27652" name="Slide Number Placeholder 3"/>
          <p:cNvSpPr>
            <a:spLocks noGrp="1"/>
          </p:cNvSpPr>
          <p:nvPr>
            <p:ph type="sldNum" sz="quarter" idx="5"/>
          </p:nvPr>
        </p:nvSpPr>
        <p:spPr>
          <a:noFill/>
        </p:spPr>
        <p:txBody>
          <a:bodyPr/>
          <a:lstStyle>
            <a:lvl1pPr defTabSz="954088">
              <a:defRPr sz="2800">
                <a:solidFill>
                  <a:srgbClr val="004D75"/>
                </a:solidFill>
                <a:latin typeface="Verdana" panose="020B0604030504040204" pitchFamily="34" charset="0"/>
                <a:cs typeface="Arial" panose="020B0604020202020204" pitchFamily="34" charset="0"/>
              </a:defRPr>
            </a:lvl1pPr>
            <a:lvl2pPr marL="744538" indent="-285750" defTabSz="954088">
              <a:defRPr sz="2800">
                <a:solidFill>
                  <a:srgbClr val="004D75"/>
                </a:solidFill>
                <a:latin typeface="Verdana" panose="020B0604030504040204" pitchFamily="34" charset="0"/>
                <a:cs typeface="Arial" panose="020B0604020202020204" pitchFamily="34" charset="0"/>
              </a:defRPr>
            </a:lvl2pPr>
            <a:lvl3pPr marL="1147763" indent="-227013" defTabSz="954088">
              <a:defRPr sz="2800">
                <a:solidFill>
                  <a:srgbClr val="004D75"/>
                </a:solidFill>
                <a:latin typeface="Verdana" panose="020B0604030504040204" pitchFamily="34" charset="0"/>
                <a:cs typeface="Arial" panose="020B0604020202020204" pitchFamily="34" charset="0"/>
              </a:defRPr>
            </a:lvl3pPr>
            <a:lvl4pPr marL="1608138" indent="-227013" defTabSz="954088">
              <a:defRPr sz="2800">
                <a:solidFill>
                  <a:srgbClr val="004D75"/>
                </a:solidFill>
                <a:latin typeface="Verdana" panose="020B0604030504040204" pitchFamily="34" charset="0"/>
                <a:cs typeface="Arial" panose="020B0604020202020204" pitchFamily="34" charset="0"/>
              </a:defRPr>
            </a:lvl4pPr>
            <a:lvl5pPr marL="2068513" indent="-227013" defTabSz="954088">
              <a:defRPr sz="2800">
                <a:solidFill>
                  <a:srgbClr val="004D75"/>
                </a:solidFill>
                <a:latin typeface="Verdana" panose="020B0604030504040204" pitchFamily="34" charset="0"/>
                <a:cs typeface="Arial" panose="020B0604020202020204" pitchFamily="34" charset="0"/>
              </a:defRPr>
            </a:lvl5pPr>
            <a:lvl6pPr marL="2525713" indent="-227013" defTabSz="954088"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6pPr>
            <a:lvl7pPr marL="2982913" indent="-227013" defTabSz="954088"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7pPr>
            <a:lvl8pPr marL="3440113" indent="-227013" defTabSz="954088"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8pPr>
            <a:lvl9pPr marL="3897313" indent="-227013" defTabSz="954088"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9pPr>
          </a:lstStyle>
          <a:p>
            <a:fld id="{89B3E343-3A5E-4B3E-B3DF-62DA6165C19E}" type="slidenum">
              <a:rPr lang="en-GB" altLang="en-US" sz="1200">
                <a:solidFill>
                  <a:schemeClr val="tx1"/>
                </a:solidFill>
                <a:latin typeface="Arial" panose="020B0604020202020204" pitchFamily="34" charset="0"/>
              </a:rPr>
              <a:pPr/>
              <a:t>13</a:t>
            </a:fld>
            <a:endParaRPr lang="en-GB" altLang="en-US" sz="1200">
              <a:solidFill>
                <a:schemeClr val="tx1"/>
              </a:solidFill>
              <a:latin typeface="Arial" panose="020B0604020202020204" pitchFamily="34" charset="0"/>
            </a:endParaRPr>
          </a:p>
        </p:txBody>
      </p:sp>
    </p:spTree>
    <p:extLst>
      <p:ext uri="{BB962C8B-B14F-4D97-AF65-F5344CB8AC3E}">
        <p14:creationId xmlns:p14="http://schemas.microsoft.com/office/powerpoint/2010/main" val="11620402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ChangeArrowheads="1" noTextEdit="1"/>
          </p:cNvSpPr>
          <p:nvPr>
            <p:ph type="sldImg"/>
          </p:nvPr>
        </p:nvSpPr>
        <p:spPr>
          <a:ln/>
        </p:spPr>
      </p:sp>
      <p:sp>
        <p:nvSpPr>
          <p:cNvPr id="31747" name="Notes Placeholder 2"/>
          <p:cNvSpPr>
            <a:spLocks noGrp="1" noChangeArrowheads="1"/>
          </p:cNvSpPr>
          <p:nvPr>
            <p:ph type="body" idx="1"/>
          </p:nvPr>
        </p:nvSpPr>
        <p:spPr>
          <a:noFill/>
        </p:spPr>
        <p:txBody>
          <a:bodyPr/>
          <a:lstStyle/>
          <a:p>
            <a:endParaRPr lang="en-GB" altLang="en-US" sz="1400" smtClean="0">
              <a:latin typeface="Arial" panose="020B0604020202020204" pitchFamily="34" charset="0"/>
            </a:endParaRPr>
          </a:p>
        </p:txBody>
      </p:sp>
      <p:sp>
        <p:nvSpPr>
          <p:cNvPr id="31748" name="Slide Number Placeholder 3"/>
          <p:cNvSpPr>
            <a:spLocks noGrp="1"/>
          </p:cNvSpPr>
          <p:nvPr>
            <p:ph type="sldNum" sz="quarter" idx="5"/>
          </p:nvPr>
        </p:nvSpPr>
        <p:spPr>
          <a:noFill/>
        </p:spPr>
        <p:txBody>
          <a:bodyPr/>
          <a:lstStyle>
            <a:lvl1pPr defTabSz="955675">
              <a:defRPr sz="2800">
                <a:solidFill>
                  <a:srgbClr val="004D75"/>
                </a:solidFill>
                <a:latin typeface="Verdana" panose="020B0604030504040204" pitchFamily="34" charset="0"/>
                <a:cs typeface="Arial" panose="020B0604020202020204" pitchFamily="34" charset="0"/>
              </a:defRPr>
            </a:lvl1pPr>
            <a:lvl2pPr marL="746125" indent="-287338" defTabSz="955675">
              <a:defRPr sz="2800">
                <a:solidFill>
                  <a:srgbClr val="004D75"/>
                </a:solidFill>
                <a:latin typeface="Verdana" panose="020B0604030504040204" pitchFamily="34" charset="0"/>
                <a:cs typeface="Arial" panose="020B0604020202020204" pitchFamily="34" charset="0"/>
              </a:defRPr>
            </a:lvl2pPr>
            <a:lvl3pPr marL="1149350" indent="-228600" defTabSz="955675">
              <a:defRPr sz="2800">
                <a:solidFill>
                  <a:srgbClr val="004D75"/>
                </a:solidFill>
                <a:latin typeface="Verdana" panose="020B0604030504040204" pitchFamily="34" charset="0"/>
                <a:cs typeface="Arial" panose="020B0604020202020204" pitchFamily="34" charset="0"/>
              </a:defRPr>
            </a:lvl3pPr>
            <a:lvl4pPr marL="1609725" indent="-228600" defTabSz="955675">
              <a:defRPr sz="2800">
                <a:solidFill>
                  <a:srgbClr val="004D75"/>
                </a:solidFill>
                <a:latin typeface="Verdana" panose="020B0604030504040204" pitchFamily="34" charset="0"/>
                <a:cs typeface="Arial" panose="020B0604020202020204" pitchFamily="34" charset="0"/>
              </a:defRPr>
            </a:lvl4pPr>
            <a:lvl5pPr marL="2070100" indent="-228600" defTabSz="955675">
              <a:defRPr sz="2800">
                <a:solidFill>
                  <a:srgbClr val="004D75"/>
                </a:solidFill>
                <a:latin typeface="Verdana" panose="020B0604030504040204" pitchFamily="34" charset="0"/>
                <a:cs typeface="Arial" panose="020B0604020202020204" pitchFamily="34" charset="0"/>
              </a:defRPr>
            </a:lvl5pPr>
            <a:lvl6pPr marL="2527300" indent="-228600" defTabSz="955675"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6pPr>
            <a:lvl7pPr marL="2984500" indent="-228600" defTabSz="955675"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7pPr>
            <a:lvl8pPr marL="3441700" indent="-228600" defTabSz="955675"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8pPr>
            <a:lvl9pPr marL="3898900" indent="-228600" defTabSz="955675"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9pPr>
          </a:lstStyle>
          <a:p>
            <a:fld id="{69945501-862C-4626-BC10-795CEB00A4B5}" type="slidenum">
              <a:rPr lang="en-GB" altLang="en-US" sz="1200">
                <a:solidFill>
                  <a:schemeClr val="tx1"/>
                </a:solidFill>
                <a:latin typeface="Arial" panose="020B0604020202020204" pitchFamily="34" charset="0"/>
              </a:rPr>
              <a:pPr/>
              <a:t>16</a:t>
            </a:fld>
            <a:endParaRPr lang="en-GB" altLang="en-US" sz="1200">
              <a:solidFill>
                <a:schemeClr val="tx1"/>
              </a:solidFill>
              <a:latin typeface="Arial" panose="020B0604020202020204" pitchFamily="34" charset="0"/>
            </a:endParaRPr>
          </a:p>
        </p:txBody>
      </p:sp>
    </p:spTree>
    <p:extLst>
      <p:ext uri="{BB962C8B-B14F-4D97-AF65-F5344CB8AC3E}">
        <p14:creationId xmlns:p14="http://schemas.microsoft.com/office/powerpoint/2010/main" val="26547086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ChangeArrowheads="1" noTextEdit="1"/>
          </p:cNvSpPr>
          <p:nvPr>
            <p:ph type="sldImg"/>
          </p:nvPr>
        </p:nvSpPr>
        <p:spPr>
          <a:ln/>
        </p:spPr>
      </p:sp>
      <p:sp>
        <p:nvSpPr>
          <p:cNvPr id="34819" name="Notes Placeholder 2"/>
          <p:cNvSpPr>
            <a:spLocks noGrp="1" noChangeArrowheads="1"/>
          </p:cNvSpPr>
          <p:nvPr>
            <p:ph type="body" idx="1"/>
          </p:nvPr>
        </p:nvSpPr>
        <p:spPr>
          <a:noFill/>
        </p:spPr>
        <p:txBody>
          <a:bodyPr/>
          <a:lstStyle/>
          <a:p>
            <a:endParaRPr lang="en-US" altLang="en-US" sz="1400" smtClean="0">
              <a:latin typeface="Arial" panose="020B0604020202020204" pitchFamily="34" charset="0"/>
            </a:endParaRPr>
          </a:p>
        </p:txBody>
      </p:sp>
      <p:sp>
        <p:nvSpPr>
          <p:cNvPr id="34820" name="Slide Number Placeholder 3"/>
          <p:cNvSpPr>
            <a:spLocks noGrp="1"/>
          </p:cNvSpPr>
          <p:nvPr>
            <p:ph type="sldNum" sz="quarter" idx="5"/>
          </p:nvPr>
        </p:nvSpPr>
        <p:spPr>
          <a:noFill/>
        </p:spPr>
        <p:txBody>
          <a:bodyPr/>
          <a:lstStyle>
            <a:lvl1pPr defTabSz="955675">
              <a:defRPr sz="2800">
                <a:solidFill>
                  <a:srgbClr val="004D75"/>
                </a:solidFill>
                <a:latin typeface="Verdana" panose="020B0604030504040204" pitchFamily="34" charset="0"/>
                <a:cs typeface="Arial" panose="020B0604020202020204" pitchFamily="34" charset="0"/>
              </a:defRPr>
            </a:lvl1pPr>
            <a:lvl2pPr marL="746125" indent="-287338" defTabSz="955675">
              <a:defRPr sz="2800">
                <a:solidFill>
                  <a:srgbClr val="004D75"/>
                </a:solidFill>
                <a:latin typeface="Verdana" panose="020B0604030504040204" pitchFamily="34" charset="0"/>
                <a:cs typeface="Arial" panose="020B0604020202020204" pitchFamily="34" charset="0"/>
              </a:defRPr>
            </a:lvl2pPr>
            <a:lvl3pPr marL="1149350" indent="-228600" defTabSz="955675">
              <a:defRPr sz="2800">
                <a:solidFill>
                  <a:srgbClr val="004D75"/>
                </a:solidFill>
                <a:latin typeface="Verdana" panose="020B0604030504040204" pitchFamily="34" charset="0"/>
                <a:cs typeface="Arial" panose="020B0604020202020204" pitchFamily="34" charset="0"/>
              </a:defRPr>
            </a:lvl3pPr>
            <a:lvl4pPr marL="1609725" indent="-228600" defTabSz="955675">
              <a:defRPr sz="2800">
                <a:solidFill>
                  <a:srgbClr val="004D75"/>
                </a:solidFill>
                <a:latin typeface="Verdana" panose="020B0604030504040204" pitchFamily="34" charset="0"/>
                <a:cs typeface="Arial" panose="020B0604020202020204" pitchFamily="34" charset="0"/>
              </a:defRPr>
            </a:lvl4pPr>
            <a:lvl5pPr marL="2070100" indent="-228600" defTabSz="955675">
              <a:defRPr sz="2800">
                <a:solidFill>
                  <a:srgbClr val="004D75"/>
                </a:solidFill>
                <a:latin typeface="Verdana" panose="020B0604030504040204" pitchFamily="34" charset="0"/>
                <a:cs typeface="Arial" panose="020B0604020202020204" pitchFamily="34" charset="0"/>
              </a:defRPr>
            </a:lvl5pPr>
            <a:lvl6pPr marL="2527300" indent="-228600" defTabSz="955675"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6pPr>
            <a:lvl7pPr marL="2984500" indent="-228600" defTabSz="955675"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7pPr>
            <a:lvl8pPr marL="3441700" indent="-228600" defTabSz="955675"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8pPr>
            <a:lvl9pPr marL="3898900" indent="-228600" defTabSz="955675"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9pPr>
          </a:lstStyle>
          <a:p>
            <a:fld id="{E5FE6BEB-1685-4072-B6C5-697EF283F5C1}" type="slidenum">
              <a:rPr lang="en-GB" altLang="en-US" sz="1200">
                <a:solidFill>
                  <a:schemeClr val="tx1"/>
                </a:solidFill>
                <a:latin typeface="Arial" panose="020B0604020202020204" pitchFamily="34" charset="0"/>
              </a:rPr>
              <a:pPr/>
              <a:t>18</a:t>
            </a:fld>
            <a:endParaRPr lang="en-GB" altLang="en-US" sz="1200">
              <a:solidFill>
                <a:schemeClr val="tx1"/>
              </a:solidFill>
              <a:latin typeface="Arial" panose="020B0604020202020204" pitchFamily="34" charset="0"/>
            </a:endParaRPr>
          </a:p>
        </p:txBody>
      </p:sp>
    </p:spTree>
    <p:extLst>
      <p:ext uri="{BB962C8B-B14F-4D97-AF65-F5344CB8AC3E}">
        <p14:creationId xmlns:p14="http://schemas.microsoft.com/office/powerpoint/2010/main" val="23958482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ChangeArrowheads="1" noTextEdit="1"/>
          </p:cNvSpPr>
          <p:nvPr>
            <p:ph type="sldImg"/>
          </p:nvPr>
        </p:nvSpPr>
        <p:spPr>
          <a:ln/>
        </p:spPr>
      </p:sp>
      <p:sp>
        <p:nvSpPr>
          <p:cNvPr id="36867" name="Notes Placeholder 2"/>
          <p:cNvSpPr>
            <a:spLocks noGrp="1" noChangeArrowheads="1"/>
          </p:cNvSpPr>
          <p:nvPr>
            <p:ph type="body" idx="1"/>
          </p:nvPr>
        </p:nvSpPr>
        <p:spPr>
          <a:noFill/>
        </p:spPr>
        <p:txBody>
          <a:bodyPr/>
          <a:lstStyle/>
          <a:p>
            <a:endParaRPr lang="en-US" altLang="en-US" sz="1400" smtClean="0">
              <a:latin typeface="Arial" panose="020B0604020202020204" pitchFamily="34" charset="0"/>
            </a:endParaRPr>
          </a:p>
        </p:txBody>
      </p:sp>
      <p:sp>
        <p:nvSpPr>
          <p:cNvPr id="36868" name="Slide Number Placeholder 3"/>
          <p:cNvSpPr>
            <a:spLocks noGrp="1"/>
          </p:cNvSpPr>
          <p:nvPr>
            <p:ph type="sldNum" sz="quarter" idx="5"/>
          </p:nvPr>
        </p:nvSpPr>
        <p:spPr>
          <a:noFill/>
        </p:spPr>
        <p:txBody>
          <a:bodyPr/>
          <a:lstStyle>
            <a:lvl1pPr defTabSz="954088">
              <a:defRPr sz="2800">
                <a:solidFill>
                  <a:srgbClr val="004D75"/>
                </a:solidFill>
                <a:latin typeface="Verdana" panose="020B0604030504040204" pitchFamily="34" charset="0"/>
                <a:cs typeface="Arial" panose="020B0604020202020204" pitchFamily="34" charset="0"/>
              </a:defRPr>
            </a:lvl1pPr>
            <a:lvl2pPr marL="744538" indent="-285750" defTabSz="954088">
              <a:defRPr sz="2800">
                <a:solidFill>
                  <a:srgbClr val="004D75"/>
                </a:solidFill>
                <a:latin typeface="Verdana" panose="020B0604030504040204" pitchFamily="34" charset="0"/>
                <a:cs typeface="Arial" panose="020B0604020202020204" pitchFamily="34" charset="0"/>
              </a:defRPr>
            </a:lvl2pPr>
            <a:lvl3pPr marL="1147763" indent="-227013" defTabSz="954088">
              <a:defRPr sz="2800">
                <a:solidFill>
                  <a:srgbClr val="004D75"/>
                </a:solidFill>
                <a:latin typeface="Verdana" panose="020B0604030504040204" pitchFamily="34" charset="0"/>
                <a:cs typeface="Arial" panose="020B0604020202020204" pitchFamily="34" charset="0"/>
              </a:defRPr>
            </a:lvl3pPr>
            <a:lvl4pPr marL="1608138" indent="-227013" defTabSz="954088">
              <a:defRPr sz="2800">
                <a:solidFill>
                  <a:srgbClr val="004D75"/>
                </a:solidFill>
                <a:latin typeface="Verdana" panose="020B0604030504040204" pitchFamily="34" charset="0"/>
                <a:cs typeface="Arial" panose="020B0604020202020204" pitchFamily="34" charset="0"/>
              </a:defRPr>
            </a:lvl4pPr>
            <a:lvl5pPr marL="2068513" indent="-227013" defTabSz="954088">
              <a:defRPr sz="2800">
                <a:solidFill>
                  <a:srgbClr val="004D75"/>
                </a:solidFill>
                <a:latin typeface="Verdana" panose="020B0604030504040204" pitchFamily="34" charset="0"/>
                <a:cs typeface="Arial" panose="020B0604020202020204" pitchFamily="34" charset="0"/>
              </a:defRPr>
            </a:lvl5pPr>
            <a:lvl6pPr marL="2525713" indent="-227013" defTabSz="954088"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6pPr>
            <a:lvl7pPr marL="2982913" indent="-227013" defTabSz="954088"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7pPr>
            <a:lvl8pPr marL="3440113" indent="-227013" defTabSz="954088"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8pPr>
            <a:lvl9pPr marL="3897313" indent="-227013" defTabSz="954088"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9pPr>
          </a:lstStyle>
          <a:p>
            <a:fld id="{0DB36719-CCF2-4F4F-B66C-6B5B9FEE086F}" type="slidenum">
              <a:rPr lang="en-GB" altLang="en-US" sz="1200">
                <a:solidFill>
                  <a:schemeClr val="tx1"/>
                </a:solidFill>
                <a:latin typeface="Arial" panose="020B0604020202020204" pitchFamily="34" charset="0"/>
              </a:rPr>
              <a:pPr/>
              <a:t>19</a:t>
            </a:fld>
            <a:endParaRPr lang="en-GB" altLang="en-US" sz="1200">
              <a:solidFill>
                <a:schemeClr val="tx1"/>
              </a:solidFill>
              <a:latin typeface="Arial" panose="020B0604020202020204" pitchFamily="34" charset="0"/>
            </a:endParaRPr>
          </a:p>
        </p:txBody>
      </p:sp>
    </p:spTree>
    <p:extLst>
      <p:ext uri="{BB962C8B-B14F-4D97-AF65-F5344CB8AC3E}">
        <p14:creationId xmlns:p14="http://schemas.microsoft.com/office/powerpoint/2010/main" val="38319757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ChangeArrowheads="1" noTextEdit="1"/>
          </p:cNvSpPr>
          <p:nvPr>
            <p:ph type="sldImg"/>
          </p:nvPr>
        </p:nvSpPr>
        <p:spPr>
          <a:ln/>
        </p:spPr>
      </p:sp>
      <p:sp>
        <p:nvSpPr>
          <p:cNvPr id="39939" name="Notes Placeholder 2"/>
          <p:cNvSpPr>
            <a:spLocks noGrp="1" noChangeArrowheads="1"/>
          </p:cNvSpPr>
          <p:nvPr>
            <p:ph type="body" idx="1"/>
          </p:nvPr>
        </p:nvSpPr>
        <p:spPr>
          <a:noFill/>
        </p:spPr>
        <p:txBody>
          <a:bodyPr/>
          <a:lstStyle/>
          <a:p>
            <a:pPr marL="228600" indent="-228600">
              <a:buFontTx/>
              <a:buAutoNum type="arabicPeriod"/>
            </a:pPr>
            <a:endParaRPr lang="en-US" altLang="en-US" sz="1400" smtClean="0">
              <a:latin typeface="Arial" panose="020B0604020202020204" pitchFamily="34" charset="0"/>
            </a:endParaRPr>
          </a:p>
        </p:txBody>
      </p:sp>
      <p:sp>
        <p:nvSpPr>
          <p:cNvPr id="39940" name="Slide Number Placeholder 3"/>
          <p:cNvSpPr>
            <a:spLocks noGrp="1"/>
          </p:cNvSpPr>
          <p:nvPr>
            <p:ph type="sldNum" sz="quarter" idx="5"/>
          </p:nvPr>
        </p:nvSpPr>
        <p:spPr>
          <a:noFill/>
        </p:spPr>
        <p:txBody>
          <a:bodyPr/>
          <a:lstStyle>
            <a:lvl1pPr defTabSz="955675">
              <a:defRPr sz="2800">
                <a:solidFill>
                  <a:srgbClr val="004D75"/>
                </a:solidFill>
                <a:latin typeface="Verdana" panose="020B0604030504040204" pitchFamily="34" charset="0"/>
                <a:cs typeface="Arial" panose="020B0604020202020204" pitchFamily="34" charset="0"/>
              </a:defRPr>
            </a:lvl1pPr>
            <a:lvl2pPr marL="746125" indent="-287338" defTabSz="955675">
              <a:defRPr sz="2800">
                <a:solidFill>
                  <a:srgbClr val="004D75"/>
                </a:solidFill>
                <a:latin typeface="Verdana" panose="020B0604030504040204" pitchFamily="34" charset="0"/>
                <a:cs typeface="Arial" panose="020B0604020202020204" pitchFamily="34" charset="0"/>
              </a:defRPr>
            </a:lvl2pPr>
            <a:lvl3pPr marL="1149350" indent="-228600" defTabSz="955675">
              <a:defRPr sz="2800">
                <a:solidFill>
                  <a:srgbClr val="004D75"/>
                </a:solidFill>
                <a:latin typeface="Verdana" panose="020B0604030504040204" pitchFamily="34" charset="0"/>
                <a:cs typeface="Arial" panose="020B0604020202020204" pitchFamily="34" charset="0"/>
              </a:defRPr>
            </a:lvl3pPr>
            <a:lvl4pPr marL="1609725" indent="-228600" defTabSz="955675">
              <a:defRPr sz="2800">
                <a:solidFill>
                  <a:srgbClr val="004D75"/>
                </a:solidFill>
                <a:latin typeface="Verdana" panose="020B0604030504040204" pitchFamily="34" charset="0"/>
                <a:cs typeface="Arial" panose="020B0604020202020204" pitchFamily="34" charset="0"/>
              </a:defRPr>
            </a:lvl4pPr>
            <a:lvl5pPr marL="2070100" indent="-228600" defTabSz="955675">
              <a:defRPr sz="2800">
                <a:solidFill>
                  <a:srgbClr val="004D75"/>
                </a:solidFill>
                <a:latin typeface="Verdana" panose="020B0604030504040204" pitchFamily="34" charset="0"/>
                <a:cs typeface="Arial" panose="020B0604020202020204" pitchFamily="34" charset="0"/>
              </a:defRPr>
            </a:lvl5pPr>
            <a:lvl6pPr marL="2527300" indent="-228600" defTabSz="955675"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6pPr>
            <a:lvl7pPr marL="2984500" indent="-228600" defTabSz="955675"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7pPr>
            <a:lvl8pPr marL="3441700" indent="-228600" defTabSz="955675"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8pPr>
            <a:lvl9pPr marL="3898900" indent="-228600" defTabSz="955675"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9pPr>
          </a:lstStyle>
          <a:p>
            <a:fld id="{F8BE5D2C-C51A-440E-BB0B-602A4ED6B8B1}" type="slidenum">
              <a:rPr lang="en-GB" altLang="en-US" sz="1200">
                <a:solidFill>
                  <a:schemeClr val="tx1"/>
                </a:solidFill>
                <a:latin typeface="Arial" panose="020B0604020202020204" pitchFamily="34" charset="0"/>
              </a:rPr>
              <a:pPr/>
              <a:t>21</a:t>
            </a:fld>
            <a:endParaRPr lang="en-GB" altLang="en-US" sz="1200">
              <a:solidFill>
                <a:schemeClr val="tx1"/>
              </a:solidFill>
              <a:latin typeface="Arial" panose="020B0604020202020204" pitchFamily="34" charset="0"/>
            </a:endParaRPr>
          </a:p>
        </p:txBody>
      </p:sp>
    </p:spTree>
    <p:extLst>
      <p:ext uri="{BB962C8B-B14F-4D97-AF65-F5344CB8AC3E}">
        <p14:creationId xmlns:p14="http://schemas.microsoft.com/office/powerpoint/2010/main" val="24625528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ChangeArrowheads="1" noTextEdit="1"/>
          </p:cNvSpPr>
          <p:nvPr>
            <p:ph type="sldImg"/>
          </p:nvPr>
        </p:nvSpPr>
        <p:spPr>
          <a:ln/>
        </p:spPr>
      </p:sp>
      <p:sp>
        <p:nvSpPr>
          <p:cNvPr id="41987" name="Notes Placeholder 2"/>
          <p:cNvSpPr>
            <a:spLocks noGrp="1" noChangeArrowheads="1"/>
          </p:cNvSpPr>
          <p:nvPr>
            <p:ph type="body" idx="1"/>
          </p:nvPr>
        </p:nvSpPr>
        <p:spPr>
          <a:noFill/>
        </p:spPr>
        <p:txBody>
          <a:bodyPr/>
          <a:lstStyle/>
          <a:p>
            <a:pPr marL="228600" indent="-228600">
              <a:buFontTx/>
              <a:buAutoNum type="arabicPeriod"/>
            </a:pPr>
            <a:endParaRPr lang="en-US" altLang="en-US" sz="1400" smtClean="0">
              <a:latin typeface="Arial" panose="020B0604020202020204" pitchFamily="34" charset="0"/>
            </a:endParaRPr>
          </a:p>
        </p:txBody>
      </p:sp>
      <p:sp>
        <p:nvSpPr>
          <p:cNvPr id="41988" name="Slide Number Placeholder 3"/>
          <p:cNvSpPr>
            <a:spLocks noGrp="1"/>
          </p:cNvSpPr>
          <p:nvPr>
            <p:ph type="sldNum" sz="quarter" idx="5"/>
          </p:nvPr>
        </p:nvSpPr>
        <p:spPr>
          <a:noFill/>
        </p:spPr>
        <p:txBody>
          <a:bodyPr/>
          <a:lstStyle>
            <a:lvl1pPr defTabSz="955675">
              <a:defRPr sz="2800">
                <a:solidFill>
                  <a:srgbClr val="004D75"/>
                </a:solidFill>
                <a:latin typeface="Verdana" panose="020B0604030504040204" pitchFamily="34" charset="0"/>
                <a:cs typeface="Arial" panose="020B0604020202020204" pitchFamily="34" charset="0"/>
              </a:defRPr>
            </a:lvl1pPr>
            <a:lvl2pPr marL="746125" indent="-287338" defTabSz="955675">
              <a:defRPr sz="2800">
                <a:solidFill>
                  <a:srgbClr val="004D75"/>
                </a:solidFill>
                <a:latin typeface="Verdana" panose="020B0604030504040204" pitchFamily="34" charset="0"/>
                <a:cs typeface="Arial" panose="020B0604020202020204" pitchFamily="34" charset="0"/>
              </a:defRPr>
            </a:lvl2pPr>
            <a:lvl3pPr marL="1149350" indent="-228600" defTabSz="955675">
              <a:defRPr sz="2800">
                <a:solidFill>
                  <a:srgbClr val="004D75"/>
                </a:solidFill>
                <a:latin typeface="Verdana" panose="020B0604030504040204" pitchFamily="34" charset="0"/>
                <a:cs typeface="Arial" panose="020B0604020202020204" pitchFamily="34" charset="0"/>
              </a:defRPr>
            </a:lvl3pPr>
            <a:lvl4pPr marL="1609725" indent="-228600" defTabSz="955675">
              <a:defRPr sz="2800">
                <a:solidFill>
                  <a:srgbClr val="004D75"/>
                </a:solidFill>
                <a:latin typeface="Verdana" panose="020B0604030504040204" pitchFamily="34" charset="0"/>
                <a:cs typeface="Arial" panose="020B0604020202020204" pitchFamily="34" charset="0"/>
              </a:defRPr>
            </a:lvl4pPr>
            <a:lvl5pPr marL="2070100" indent="-228600" defTabSz="955675">
              <a:defRPr sz="2800">
                <a:solidFill>
                  <a:srgbClr val="004D75"/>
                </a:solidFill>
                <a:latin typeface="Verdana" panose="020B0604030504040204" pitchFamily="34" charset="0"/>
                <a:cs typeface="Arial" panose="020B0604020202020204" pitchFamily="34" charset="0"/>
              </a:defRPr>
            </a:lvl5pPr>
            <a:lvl6pPr marL="2527300" indent="-228600" defTabSz="955675"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6pPr>
            <a:lvl7pPr marL="2984500" indent="-228600" defTabSz="955675"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7pPr>
            <a:lvl8pPr marL="3441700" indent="-228600" defTabSz="955675"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8pPr>
            <a:lvl9pPr marL="3898900" indent="-228600" defTabSz="955675"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9pPr>
          </a:lstStyle>
          <a:p>
            <a:fld id="{7D071002-D2C3-42D8-B7B7-4AF8693C51B6}" type="slidenum">
              <a:rPr lang="en-GB" altLang="en-US" sz="1200">
                <a:solidFill>
                  <a:schemeClr val="tx1"/>
                </a:solidFill>
                <a:latin typeface="Arial" panose="020B0604020202020204" pitchFamily="34" charset="0"/>
              </a:rPr>
              <a:pPr/>
              <a:t>22</a:t>
            </a:fld>
            <a:endParaRPr lang="en-GB" altLang="en-US" sz="1200">
              <a:solidFill>
                <a:schemeClr val="tx1"/>
              </a:solidFill>
              <a:latin typeface="Arial" panose="020B0604020202020204" pitchFamily="34" charset="0"/>
            </a:endParaRPr>
          </a:p>
        </p:txBody>
      </p:sp>
    </p:spTree>
    <p:extLst>
      <p:ext uri="{BB962C8B-B14F-4D97-AF65-F5344CB8AC3E}">
        <p14:creationId xmlns:p14="http://schemas.microsoft.com/office/powerpoint/2010/main" val="20828511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ChangeArrowheads="1" noTextEdit="1"/>
          </p:cNvSpPr>
          <p:nvPr>
            <p:ph type="sldImg"/>
          </p:nvPr>
        </p:nvSpPr>
        <p:spPr>
          <a:ln/>
        </p:spPr>
      </p:sp>
      <p:sp>
        <p:nvSpPr>
          <p:cNvPr id="44035" name="Notes Placeholder 2"/>
          <p:cNvSpPr>
            <a:spLocks noGrp="1" noChangeArrowheads="1"/>
          </p:cNvSpPr>
          <p:nvPr>
            <p:ph type="body" idx="1"/>
          </p:nvPr>
        </p:nvSpPr>
        <p:spPr>
          <a:noFill/>
        </p:spPr>
        <p:txBody>
          <a:bodyPr/>
          <a:lstStyle/>
          <a:p>
            <a:pPr marL="228600" indent="-228600">
              <a:buFontTx/>
              <a:buAutoNum type="arabicPeriod"/>
            </a:pPr>
            <a:endParaRPr lang="en-US" altLang="en-US" sz="1400" smtClean="0">
              <a:latin typeface="Arial" panose="020B0604020202020204" pitchFamily="34" charset="0"/>
            </a:endParaRPr>
          </a:p>
        </p:txBody>
      </p:sp>
      <p:sp>
        <p:nvSpPr>
          <p:cNvPr id="44036" name="Slide Number Placeholder 3"/>
          <p:cNvSpPr>
            <a:spLocks noGrp="1"/>
          </p:cNvSpPr>
          <p:nvPr>
            <p:ph type="sldNum" sz="quarter" idx="5"/>
          </p:nvPr>
        </p:nvSpPr>
        <p:spPr>
          <a:noFill/>
        </p:spPr>
        <p:txBody>
          <a:bodyPr/>
          <a:lstStyle>
            <a:lvl1pPr defTabSz="955675">
              <a:defRPr sz="2800">
                <a:solidFill>
                  <a:srgbClr val="004D75"/>
                </a:solidFill>
                <a:latin typeface="Verdana" panose="020B0604030504040204" pitchFamily="34" charset="0"/>
                <a:cs typeface="Arial" panose="020B0604020202020204" pitchFamily="34" charset="0"/>
              </a:defRPr>
            </a:lvl1pPr>
            <a:lvl2pPr marL="746125" indent="-287338" defTabSz="955675">
              <a:defRPr sz="2800">
                <a:solidFill>
                  <a:srgbClr val="004D75"/>
                </a:solidFill>
                <a:latin typeface="Verdana" panose="020B0604030504040204" pitchFamily="34" charset="0"/>
                <a:cs typeface="Arial" panose="020B0604020202020204" pitchFamily="34" charset="0"/>
              </a:defRPr>
            </a:lvl2pPr>
            <a:lvl3pPr marL="1149350" indent="-228600" defTabSz="955675">
              <a:defRPr sz="2800">
                <a:solidFill>
                  <a:srgbClr val="004D75"/>
                </a:solidFill>
                <a:latin typeface="Verdana" panose="020B0604030504040204" pitchFamily="34" charset="0"/>
                <a:cs typeface="Arial" panose="020B0604020202020204" pitchFamily="34" charset="0"/>
              </a:defRPr>
            </a:lvl3pPr>
            <a:lvl4pPr marL="1609725" indent="-228600" defTabSz="955675">
              <a:defRPr sz="2800">
                <a:solidFill>
                  <a:srgbClr val="004D75"/>
                </a:solidFill>
                <a:latin typeface="Verdana" panose="020B0604030504040204" pitchFamily="34" charset="0"/>
                <a:cs typeface="Arial" panose="020B0604020202020204" pitchFamily="34" charset="0"/>
              </a:defRPr>
            </a:lvl4pPr>
            <a:lvl5pPr marL="2070100" indent="-228600" defTabSz="955675">
              <a:defRPr sz="2800">
                <a:solidFill>
                  <a:srgbClr val="004D75"/>
                </a:solidFill>
                <a:latin typeface="Verdana" panose="020B0604030504040204" pitchFamily="34" charset="0"/>
                <a:cs typeface="Arial" panose="020B0604020202020204" pitchFamily="34" charset="0"/>
              </a:defRPr>
            </a:lvl5pPr>
            <a:lvl6pPr marL="2527300" indent="-228600" defTabSz="955675"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6pPr>
            <a:lvl7pPr marL="2984500" indent="-228600" defTabSz="955675"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7pPr>
            <a:lvl8pPr marL="3441700" indent="-228600" defTabSz="955675"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8pPr>
            <a:lvl9pPr marL="3898900" indent="-228600" defTabSz="955675"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9pPr>
          </a:lstStyle>
          <a:p>
            <a:fld id="{D2F1FDDC-CCF9-4AF9-8928-55B5A22A6C54}" type="slidenum">
              <a:rPr lang="en-GB" altLang="en-US" sz="1200">
                <a:solidFill>
                  <a:schemeClr val="tx1"/>
                </a:solidFill>
                <a:latin typeface="Arial" panose="020B0604020202020204" pitchFamily="34" charset="0"/>
              </a:rPr>
              <a:pPr/>
              <a:t>23</a:t>
            </a:fld>
            <a:endParaRPr lang="en-GB" altLang="en-US" sz="1200">
              <a:solidFill>
                <a:schemeClr val="tx1"/>
              </a:solidFill>
              <a:latin typeface="Arial" panose="020B0604020202020204" pitchFamily="34" charset="0"/>
            </a:endParaRPr>
          </a:p>
        </p:txBody>
      </p:sp>
    </p:spTree>
    <p:extLst>
      <p:ext uri="{BB962C8B-B14F-4D97-AF65-F5344CB8AC3E}">
        <p14:creationId xmlns:p14="http://schemas.microsoft.com/office/powerpoint/2010/main" val="13215061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ChangeArrowheads="1" noTextEdit="1"/>
          </p:cNvSpPr>
          <p:nvPr>
            <p:ph type="sldImg"/>
          </p:nvPr>
        </p:nvSpPr>
        <p:spPr>
          <a:ln/>
        </p:spPr>
      </p:sp>
      <p:sp>
        <p:nvSpPr>
          <p:cNvPr id="46083" name="Notes Placeholder 2"/>
          <p:cNvSpPr>
            <a:spLocks noGrp="1" noChangeArrowheads="1"/>
          </p:cNvSpPr>
          <p:nvPr>
            <p:ph type="body" idx="1"/>
          </p:nvPr>
        </p:nvSpPr>
        <p:spPr>
          <a:noFill/>
        </p:spPr>
        <p:txBody>
          <a:bodyPr/>
          <a:lstStyle/>
          <a:p>
            <a:endParaRPr lang="en-US" altLang="en-US" smtClean="0">
              <a:latin typeface="Arial" panose="020B0604020202020204" pitchFamily="34" charset="0"/>
            </a:endParaRPr>
          </a:p>
        </p:txBody>
      </p:sp>
      <p:sp>
        <p:nvSpPr>
          <p:cNvPr id="46084" name="Slide Number Placeholder 3"/>
          <p:cNvSpPr>
            <a:spLocks noGrp="1"/>
          </p:cNvSpPr>
          <p:nvPr>
            <p:ph type="sldNum" sz="quarter" idx="5"/>
          </p:nvPr>
        </p:nvSpPr>
        <p:spPr>
          <a:noFill/>
        </p:spPr>
        <p:txBody>
          <a:bodyPr/>
          <a:lstStyle>
            <a:lvl1pPr defTabSz="955675">
              <a:defRPr sz="2800">
                <a:solidFill>
                  <a:srgbClr val="004D75"/>
                </a:solidFill>
                <a:latin typeface="Verdana" panose="020B0604030504040204" pitchFamily="34" charset="0"/>
                <a:cs typeface="Arial" panose="020B0604020202020204" pitchFamily="34" charset="0"/>
              </a:defRPr>
            </a:lvl1pPr>
            <a:lvl2pPr marL="746125" indent="-287338" defTabSz="955675">
              <a:defRPr sz="2800">
                <a:solidFill>
                  <a:srgbClr val="004D75"/>
                </a:solidFill>
                <a:latin typeface="Verdana" panose="020B0604030504040204" pitchFamily="34" charset="0"/>
                <a:cs typeface="Arial" panose="020B0604020202020204" pitchFamily="34" charset="0"/>
              </a:defRPr>
            </a:lvl2pPr>
            <a:lvl3pPr marL="1149350" indent="-228600" defTabSz="955675">
              <a:defRPr sz="2800">
                <a:solidFill>
                  <a:srgbClr val="004D75"/>
                </a:solidFill>
                <a:latin typeface="Verdana" panose="020B0604030504040204" pitchFamily="34" charset="0"/>
                <a:cs typeface="Arial" panose="020B0604020202020204" pitchFamily="34" charset="0"/>
              </a:defRPr>
            </a:lvl3pPr>
            <a:lvl4pPr marL="1609725" indent="-228600" defTabSz="955675">
              <a:defRPr sz="2800">
                <a:solidFill>
                  <a:srgbClr val="004D75"/>
                </a:solidFill>
                <a:latin typeface="Verdana" panose="020B0604030504040204" pitchFamily="34" charset="0"/>
                <a:cs typeface="Arial" panose="020B0604020202020204" pitchFamily="34" charset="0"/>
              </a:defRPr>
            </a:lvl4pPr>
            <a:lvl5pPr marL="2070100" indent="-228600" defTabSz="955675">
              <a:defRPr sz="2800">
                <a:solidFill>
                  <a:srgbClr val="004D75"/>
                </a:solidFill>
                <a:latin typeface="Verdana" panose="020B0604030504040204" pitchFamily="34" charset="0"/>
                <a:cs typeface="Arial" panose="020B0604020202020204" pitchFamily="34" charset="0"/>
              </a:defRPr>
            </a:lvl5pPr>
            <a:lvl6pPr marL="2527300" indent="-228600" defTabSz="955675"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6pPr>
            <a:lvl7pPr marL="2984500" indent="-228600" defTabSz="955675"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7pPr>
            <a:lvl8pPr marL="3441700" indent="-228600" defTabSz="955675"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8pPr>
            <a:lvl9pPr marL="3898900" indent="-228600" defTabSz="955675"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9pPr>
          </a:lstStyle>
          <a:p>
            <a:fld id="{3EA1C3CB-73C0-4335-8B0C-C7F1E842FD0B}" type="slidenum">
              <a:rPr lang="en-GB" altLang="en-US" sz="1200">
                <a:solidFill>
                  <a:schemeClr val="tx1"/>
                </a:solidFill>
                <a:latin typeface="Arial" panose="020B0604020202020204" pitchFamily="34" charset="0"/>
              </a:rPr>
              <a:pPr/>
              <a:t>24</a:t>
            </a:fld>
            <a:endParaRPr lang="en-GB" altLang="en-US" sz="1200">
              <a:solidFill>
                <a:schemeClr val="tx1"/>
              </a:solidFill>
              <a:latin typeface="Arial" panose="020B0604020202020204" pitchFamily="34" charset="0"/>
            </a:endParaRPr>
          </a:p>
        </p:txBody>
      </p:sp>
    </p:spTree>
    <p:extLst>
      <p:ext uri="{BB962C8B-B14F-4D97-AF65-F5344CB8AC3E}">
        <p14:creationId xmlns:p14="http://schemas.microsoft.com/office/powerpoint/2010/main" val="26490607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ChangeArrowheads="1" noTextEdit="1"/>
          </p:cNvSpPr>
          <p:nvPr>
            <p:ph type="sldImg"/>
          </p:nvPr>
        </p:nvSpPr>
        <p:spPr>
          <a:ln/>
        </p:spPr>
      </p:sp>
      <p:sp>
        <p:nvSpPr>
          <p:cNvPr id="11267" name="Notes Placeholder 2"/>
          <p:cNvSpPr>
            <a:spLocks noGrp="1" noChangeArrowheads="1"/>
          </p:cNvSpPr>
          <p:nvPr>
            <p:ph type="body" idx="1"/>
          </p:nvPr>
        </p:nvSpPr>
        <p:spPr>
          <a:noFill/>
        </p:spPr>
        <p:txBody>
          <a:bodyPr/>
          <a:lstStyle/>
          <a:p>
            <a:endParaRPr lang="en-US" altLang="en-US" sz="1400" smtClean="0">
              <a:latin typeface="Arial" panose="020B0604020202020204" pitchFamily="34" charset="0"/>
            </a:endParaRPr>
          </a:p>
        </p:txBody>
      </p:sp>
      <p:sp>
        <p:nvSpPr>
          <p:cNvPr id="11268" name="Slide Number Placeholder 3"/>
          <p:cNvSpPr>
            <a:spLocks noGrp="1"/>
          </p:cNvSpPr>
          <p:nvPr>
            <p:ph type="sldNum" sz="quarter" idx="5"/>
          </p:nvPr>
        </p:nvSpPr>
        <p:spPr>
          <a:noFill/>
        </p:spPr>
        <p:txBody>
          <a:bodyPr/>
          <a:lstStyle>
            <a:lvl1pPr defTabSz="955675">
              <a:defRPr sz="2800">
                <a:solidFill>
                  <a:srgbClr val="004D75"/>
                </a:solidFill>
                <a:latin typeface="Verdana" panose="020B0604030504040204" pitchFamily="34" charset="0"/>
                <a:cs typeface="Arial" panose="020B0604020202020204" pitchFamily="34" charset="0"/>
              </a:defRPr>
            </a:lvl1pPr>
            <a:lvl2pPr marL="746125" indent="-287338" defTabSz="955675">
              <a:defRPr sz="2800">
                <a:solidFill>
                  <a:srgbClr val="004D75"/>
                </a:solidFill>
                <a:latin typeface="Verdana" panose="020B0604030504040204" pitchFamily="34" charset="0"/>
                <a:cs typeface="Arial" panose="020B0604020202020204" pitchFamily="34" charset="0"/>
              </a:defRPr>
            </a:lvl2pPr>
            <a:lvl3pPr marL="1149350" indent="-228600" defTabSz="955675">
              <a:defRPr sz="2800">
                <a:solidFill>
                  <a:srgbClr val="004D75"/>
                </a:solidFill>
                <a:latin typeface="Verdana" panose="020B0604030504040204" pitchFamily="34" charset="0"/>
                <a:cs typeface="Arial" panose="020B0604020202020204" pitchFamily="34" charset="0"/>
              </a:defRPr>
            </a:lvl3pPr>
            <a:lvl4pPr marL="1609725" indent="-228600" defTabSz="955675">
              <a:defRPr sz="2800">
                <a:solidFill>
                  <a:srgbClr val="004D75"/>
                </a:solidFill>
                <a:latin typeface="Verdana" panose="020B0604030504040204" pitchFamily="34" charset="0"/>
                <a:cs typeface="Arial" panose="020B0604020202020204" pitchFamily="34" charset="0"/>
              </a:defRPr>
            </a:lvl4pPr>
            <a:lvl5pPr marL="2070100" indent="-228600" defTabSz="955675">
              <a:defRPr sz="2800">
                <a:solidFill>
                  <a:srgbClr val="004D75"/>
                </a:solidFill>
                <a:latin typeface="Verdana" panose="020B0604030504040204" pitchFamily="34" charset="0"/>
                <a:cs typeface="Arial" panose="020B0604020202020204" pitchFamily="34" charset="0"/>
              </a:defRPr>
            </a:lvl5pPr>
            <a:lvl6pPr marL="2527300" indent="-228600" defTabSz="955675"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6pPr>
            <a:lvl7pPr marL="2984500" indent="-228600" defTabSz="955675"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7pPr>
            <a:lvl8pPr marL="3441700" indent="-228600" defTabSz="955675"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8pPr>
            <a:lvl9pPr marL="3898900" indent="-228600" defTabSz="955675"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9pPr>
          </a:lstStyle>
          <a:p>
            <a:fld id="{87D6DDD0-FC8F-425E-B3C3-38B274A71930}" type="slidenum">
              <a:rPr lang="en-GB" altLang="en-US" sz="1200">
                <a:solidFill>
                  <a:schemeClr val="tx1"/>
                </a:solidFill>
                <a:latin typeface="Arial" panose="020B0604020202020204" pitchFamily="34" charset="0"/>
              </a:rPr>
              <a:pPr/>
              <a:t>5</a:t>
            </a:fld>
            <a:endParaRPr lang="en-GB" altLang="en-US" sz="1200">
              <a:solidFill>
                <a:schemeClr val="tx1"/>
              </a:solidFill>
              <a:latin typeface="Arial" panose="020B0604020202020204" pitchFamily="34" charset="0"/>
            </a:endParaRPr>
          </a:p>
        </p:txBody>
      </p:sp>
    </p:spTree>
    <p:extLst>
      <p:ext uri="{BB962C8B-B14F-4D97-AF65-F5344CB8AC3E}">
        <p14:creationId xmlns:p14="http://schemas.microsoft.com/office/powerpoint/2010/main" val="27301920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ChangeArrowheads="1" noTextEdit="1"/>
          </p:cNvSpPr>
          <p:nvPr>
            <p:ph type="sldImg"/>
          </p:nvPr>
        </p:nvSpPr>
        <p:spPr>
          <a:ln/>
        </p:spPr>
      </p:sp>
      <p:sp>
        <p:nvSpPr>
          <p:cNvPr id="13315" name="Notes Placeholder 2"/>
          <p:cNvSpPr>
            <a:spLocks noGrp="1" noChangeArrowheads="1"/>
          </p:cNvSpPr>
          <p:nvPr>
            <p:ph type="body" idx="1"/>
          </p:nvPr>
        </p:nvSpPr>
        <p:spPr>
          <a:noFill/>
        </p:spPr>
        <p:txBody>
          <a:bodyPr/>
          <a:lstStyle/>
          <a:p>
            <a:endParaRPr lang="en-US" altLang="en-US" sz="1400" smtClean="0">
              <a:latin typeface="Arial" panose="020B0604020202020204" pitchFamily="34" charset="0"/>
            </a:endParaRPr>
          </a:p>
        </p:txBody>
      </p:sp>
      <p:sp>
        <p:nvSpPr>
          <p:cNvPr id="13316" name="Slide Number Placeholder 3"/>
          <p:cNvSpPr>
            <a:spLocks noGrp="1"/>
          </p:cNvSpPr>
          <p:nvPr>
            <p:ph type="sldNum" sz="quarter" idx="5"/>
          </p:nvPr>
        </p:nvSpPr>
        <p:spPr>
          <a:noFill/>
        </p:spPr>
        <p:txBody>
          <a:bodyPr/>
          <a:lstStyle>
            <a:lvl1pPr defTabSz="955675">
              <a:defRPr sz="2800">
                <a:solidFill>
                  <a:srgbClr val="004D75"/>
                </a:solidFill>
                <a:latin typeface="Verdana" panose="020B0604030504040204" pitchFamily="34" charset="0"/>
                <a:cs typeface="Arial" panose="020B0604020202020204" pitchFamily="34" charset="0"/>
              </a:defRPr>
            </a:lvl1pPr>
            <a:lvl2pPr marL="746125" indent="-287338" defTabSz="955675">
              <a:defRPr sz="2800">
                <a:solidFill>
                  <a:srgbClr val="004D75"/>
                </a:solidFill>
                <a:latin typeface="Verdana" panose="020B0604030504040204" pitchFamily="34" charset="0"/>
                <a:cs typeface="Arial" panose="020B0604020202020204" pitchFamily="34" charset="0"/>
              </a:defRPr>
            </a:lvl2pPr>
            <a:lvl3pPr marL="1149350" indent="-228600" defTabSz="955675">
              <a:defRPr sz="2800">
                <a:solidFill>
                  <a:srgbClr val="004D75"/>
                </a:solidFill>
                <a:latin typeface="Verdana" panose="020B0604030504040204" pitchFamily="34" charset="0"/>
                <a:cs typeface="Arial" panose="020B0604020202020204" pitchFamily="34" charset="0"/>
              </a:defRPr>
            </a:lvl3pPr>
            <a:lvl4pPr marL="1609725" indent="-228600" defTabSz="955675">
              <a:defRPr sz="2800">
                <a:solidFill>
                  <a:srgbClr val="004D75"/>
                </a:solidFill>
                <a:latin typeface="Verdana" panose="020B0604030504040204" pitchFamily="34" charset="0"/>
                <a:cs typeface="Arial" panose="020B0604020202020204" pitchFamily="34" charset="0"/>
              </a:defRPr>
            </a:lvl4pPr>
            <a:lvl5pPr marL="2070100" indent="-228600" defTabSz="955675">
              <a:defRPr sz="2800">
                <a:solidFill>
                  <a:srgbClr val="004D75"/>
                </a:solidFill>
                <a:latin typeface="Verdana" panose="020B0604030504040204" pitchFamily="34" charset="0"/>
                <a:cs typeface="Arial" panose="020B0604020202020204" pitchFamily="34" charset="0"/>
              </a:defRPr>
            </a:lvl5pPr>
            <a:lvl6pPr marL="2527300" indent="-228600" defTabSz="955675"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6pPr>
            <a:lvl7pPr marL="2984500" indent="-228600" defTabSz="955675"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7pPr>
            <a:lvl8pPr marL="3441700" indent="-228600" defTabSz="955675"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8pPr>
            <a:lvl9pPr marL="3898900" indent="-228600" defTabSz="955675"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9pPr>
          </a:lstStyle>
          <a:p>
            <a:fld id="{6FE889D5-C469-4272-B59D-D6A27A57BA96}" type="slidenum">
              <a:rPr lang="en-GB" altLang="en-US" sz="1200">
                <a:solidFill>
                  <a:schemeClr val="tx1"/>
                </a:solidFill>
                <a:latin typeface="Arial" panose="020B0604020202020204" pitchFamily="34" charset="0"/>
              </a:rPr>
              <a:pPr/>
              <a:t>6</a:t>
            </a:fld>
            <a:endParaRPr lang="en-GB" altLang="en-US" sz="1200">
              <a:solidFill>
                <a:schemeClr val="tx1"/>
              </a:solidFill>
              <a:latin typeface="Arial" panose="020B0604020202020204" pitchFamily="34" charset="0"/>
            </a:endParaRPr>
          </a:p>
        </p:txBody>
      </p:sp>
    </p:spTree>
    <p:extLst>
      <p:ext uri="{BB962C8B-B14F-4D97-AF65-F5344CB8AC3E}">
        <p14:creationId xmlns:p14="http://schemas.microsoft.com/office/powerpoint/2010/main" val="17813433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ChangeArrowheads="1" noTextEdit="1"/>
          </p:cNvSpPr>
          <p:nvPr>
            <p:ph type="sldImg"/>
          </p:nvPr>
        </p:nvSpPr>
        <p:spPr>
          <a:ln/>
        </p:spPr>
      </p:sp>
      <p:sp>
        <p:nvSpPr>
          <p:cNvPr id="15363" name="Notes Placeholder 2"/>
          <p:cNvSpPr>
            <a:spLocks noGrp="1" noChangeArrowheads="1"/>
          </p:cNvSpPr>
          <p:nvPr>
            <p:ph type="body" idx="1"/>
          </p:nvPr>
        </p:nvSpPr>
        <p:spPr>
          <a:noFill/>
        </p:spPr>
        <p:txBody>
          <a:bodyPr/>
          <a:lstStyle/>
          <a:p>
            <a:endParaRPr lang="en-US" altLang="en-US" sz="1400" smtClean="0">
              <a:latin typeface="Arial" panose="020B0604020202020204" pitchFamily="34" charset="0"/>
            </a:endParaRPr>
          </a:p>
        </p:txBody>
      </p:sp>
      <p:sp>
        <p:nvSpPr>
          <p:cNvPr id="15364" name="Slide Number Placeholder 3"/>
          <p:cNvSpPr>
            <a:spLocks noGrp="1"/>
          </p:cNvSpPr>
          <p:nvPr>
            <p:ph type="sldNum" sz="quarter" idx="5"/>
          </p:nvPr>
        </p:nvSpPr>
        <p:spPr>
          <a:noFill/>
        </p:spPr>
        <p:txBody>
          <a:bodyPr/>
          <a:lstStyle>
            <a:lvl1pPr defTabSz="955675">
              <a:defRPr sz="2800">
                <a:solidFill>
                  <a:srgbClr val="004D75"/>
                </a:solidFill>
                <a:latin typeface="Verdana" panose="020B0604030504040204" pitchFamily="34" charset="0"/>
                <a:cs typeface="Arial" panose="020B0604020202020204" pitchFamily="34" charset="0"/>
              </a:defRPr>
            </a:lvl1pPr>
            <a:lvl2pPr marL="746125" indent="-287338" defTabSz="955675">
              <a:defRPr sz="2800">
                <a:solidFill>
                  <a:srgbClr val="004D75"/>
                </a:solidFill>
                <a:latin typeface="Verdana" panose="020B0604030504040204" pitchFamily="34" charset="0"/>
                <a:cs typeface="Arial" panose="020B0604020202020204" pitchFamily="34" charset="0"/>
              </a:defRPr>
            </a:lvl2pPr>
            <a:lvl3pPr marL="1149350" indent="-228600" defTabSz="955675">
              <a:defRPr sz="2800">
                <a:solidFill>
                  <a:srgbClr val="004D75"/>
                </a:solidFill>
                <a:latin typeface="Verdana" panose="020B0604030504040204" pitchFamily="34" charset="0"/>
                <a:cs typeface="Arial" panose="020B0604020202020204" pitchFamily="34" charset="0"/>
              </a:defRPr>
            </a:lvl3pPr>
            <a:lvl4pPr marL="1609725" indent="-228600" defTabSz="955675">
              <a:defRPr sz="2800">
                <a:solidFill>
                  <a:srgbClr val="004D75"/>
                </a:solidFill>
                <a:latin typeface="Verdana" panose="020B0604030504040204" pitchFamily="34" charset="0"/>
                <a:cs typeface="Arial" panose="020B0604020202020204" pitchFamily="34" charset="0"/>
              </a:defRPr>
            </a:lvl4pPr>
            <a:lvl5pPr marL="2070100" indent="-228600" defTabSz="955675">
              <a:defRPr sz="2800">
                <a:solidFill>
                  <a:srgbClr val="004D75"/>
                </a:solidFill>
                <a:latin typeface="Verdana" panose="020B0604030504040204" pitchFamily="34" charset="0"/>
                <a:cs typeface="Arial" panose="020B0604020202020204" pitchFamily="34" charset="0"/>
              </a:defRPr>
            </a:lvl5pPr>
            <a:lvl6pPr marL="2527300" indent="-228600" defTabSz="955675"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6pPr>
            <a:lvl7pPr marL="2984500" indent="-228600" defTabSz="955675"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7pPr>
            <a:lvl8pPr marL="3441700" indent="-228600" defTabSz="955675"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8pPr>
            <a:lvl9pPr marL="3898900" indent="-228600" defTabSz="955675"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9pPr>
          </a:lstStyle>
          <a:p>
            <a:fld id="{D7042973-95C0-450B-A524-59FAE251A89A}" type="slidenum">
              <a:rPr lang="en-GB" altLang="en-US" sz="1200">
                <a:solidFill>
                  <a:schemeClr val="tx1"/>
                </a:solidFill>
                <a:latin typeface="Arial" panose="020B0604020202020204" pitchFamily="34" charset="0"/>
              </a:rPr>
              <a:pPr/>
              <a:t>7</a:t>
            </a:fld>
            <a:endParaRPr lang="en-GB" altLang="en-US" sz="1200">
              <a:solidFill>
                <a:schemeClr val="tx1"/>
              </a:solidFill>
              <a:latin typeface="Arial" panose="020B0604020202020204" pitchFamily="34" charset="0"/>
            </a:endParaRPr>
          </a:p>
        </p:txBody>
      </p:sp>
    </p:spTree>
    <p:extLst>
      <p:ext uri="{BB962C8B-B14F-4D97-AF65-F5344CB8AC3E}">
        <p14:creationId xmlns:p14="http://schemas.microsoft.com/office/powerpoint/2010/main" val="13796313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ChangeArrowheads="1" noTextEdit="1"/>
          </p:cNvSpPr>
          <p:nvPr>
            <p:ph type="sldImg"/>
          </p:nvPr>
        </p:nvSpPr>
        <p:spPr>
          <a:ln/>
        </p:spPr>
      </p:sp>
      <p:sp>
        <p:nvSpPr>
          <p:cNvPr id="17411" name="Notes Placeholder 2"/>
          <p:cNvSpPr>
            <a:spLocks noGrp="1" noChangeArrowheads="1"/>
          </p:cNvSpPr>
          <p:nvPr>
            <p:ph type="body" idx="1"/>
          </p:nvPr>
        </p:nvSpPr>
        <p:spPr>
          <a:noFill/>
        </p:spPr>
        <p:txBody>
          <a:bodyPr/>
          <a:lstStyle/>
          <a:p>
            <a:endParaRPr lang="en-GB" altLang="en-US" sz="1400" smtClean="0">
              <a:latin typeface="Arial" panose="020B0604020202020204" pitchFamily="34" charset="0"/>
            </a:endParaRPr>
          </a:p>
          <a:p>
            <a:endParaRPr lang="en-GB" altLang="en-US" sz="1400" smtClean="0">
              <a:latin typeface="Arial" panose="020B0604020202020204" pitchFamily="34" charset="0"/>
            </a:endParaRPr>
          </a:p>
          <a:p>
            <a:r>
              <a:rPr lang="en-GB" altLang="en-US" sz="1400" smtClean="0">
                <a:latin typeface="Arial" panose="020B0604020202020204" pitchFamily="34" charset="0"/>
              </a:rPr>
              <a:t>School 1 – school concerned about girls – aspirations, achievement</a:t>
            </a:r>
          </a:p>
          <a:p>
            <a:r>
              <a:rPr lang="en-GB" altLang="en-US" sz="1400" smtClean="0">
                <a:latin typeface="Arial" panose="020B0604020202020204" pitchFamily="34" charset="0"/>
              </a:rPr>
              <a:t>School 2 – very successful with girls – highly aspirational and very successful achievement</a:t>
            </a:r>
          </a:p>
          <a:p>
            <a:endParaRPr lang="en-GB" altLang="en-US" sz="1400" smtClean="0">
              <a:latin typeface="Arial" panose="020B0604020202020204" pitchFamily="34" charset="0"/>
            </a:endParaRPr>
          </a:p>
          <a:p>
            <a:r>
              <a:rPr lang="en-GB" altLang="en-US" sz="1400" smtClean="0">
                <a:latin typeface="Arial" panose="020B0604020202020204" pitchFamily="34" charset="0"/>
              </a:rPr>
              <a:t>Not trying to suggest these reflect national picture – identified important issues for individual schools/colleges to consider </a:t>
            </a:r>
          </a:p>
        </p:txBody>
      </p:sp>
      <p:sp>
        <p:nvSpPr>
          <p:cNvPr id="17412" name="Slide Number Placeholder 3"/>
          <p:cNvSpPr>
            <a:spLocks noGrp="1"/>
          </p:cNvSpPr>
          <p:nvPr>
            <p:ph type="sldNum" sz="quarter" idx="5"/>
          </p:nvPr>
        </p:nvSpPr>
        <p:spPr>
          <a:noFill/>
        </p:spPr>
        <p:txBody>
          <a:bodyPr/>
          <a:lstStyle>
            <a:lvl1pPr defTabSz="955675">
              <a:defRPr sz="2800">
                <a:solidFill>
                  <a:srgbClr val="004D75"/>
                </a:solidFill>
                <a:latin typeface="Verdana" panose="020B0604030504040204" pitchFamily="34" charset="0"/>
                <a:cs typeface="Arial" panose="020B0604020202020204" pitchFamily="34" charset="0"/>
              </a:defRPr>
            </a:lvl1pPr>
            <a:lvl2pPr marL="746125" indent="-287338" defTabSz="955675">
              <a:defRPr sz="2800">
                <a:solidFill>
                  <a:srgbClr val="004D75"/>
                </a:solidFill>
                <a:latin typeface="Verdana" panose="020B0604030504040204" pitchFamily="34" charset="0"/>
                <a:cs typeface="Arial" panose="020B0604020202020204" pitchFamily="34" charset="0"/>
              </a:defRPr>
            </a:lvl2pPr>
            <a:lvl3pPr marL="1149350" indent="-228600" defTabSz="955675">
              <a:defRPr sz="2800">
                <a:solidFill>
                  <a:srgbClr val="004D75"/>
                </a:solidFill>
                <a:latin typeface="Verdana" panose="020B0604030504040204" pitchFamily="34" charset="0"/>
                <a:cs typeface="Arial" panose="020B0604020202020204" pitchFamily="34" charset="0"/>
              </a:defRPr>
            </a:lvl3pPr>
            <a:lvl4pPr marL="1609725" indent="-228600" defTabSz="955675">
              <a:defRPr sz="2800">
                <a:solidFill>
                  <a:srgbClr val="004D75"/>
                </a:solidFill>
                <a:latin typeface="Verdana" panose="020B0604030504040204" pitchFamily="34" charset="0"/>
                <a:cs typeface="Arial" panose="020B0604020202020204" pitchFamily="34" charset="0"/>
              </a:defRPr>
            </a:lvl4pPr>
            <a:lvl5pPr marL="2070100" indent="-228600" defTabSz="955675">
              <a:defRPr sz="2800">
                <a:solidFill>
                  <a:srgbClr val="004D75"/>
                </a:solidFill>
                <a:latin typeface="Verdana" panose="020B0604030504040204" pitchFamily="34" charset="0"/>
                <a:cs typeface="Arial" panose="020B0604020202020204" pitchFamily="34" charset="0"/>
              </a:defRPr>
            </a:lvl5pPr>
            <a:lvl6pPr marL="2527300" indent="-228600" defTabSz="955675"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6pPr>
            <a:lvl7pPr marL="2984500" indent="-228600" defTabSz="955675"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7pPr>
            <a:lvl8pPr marL="3441700" indent="-228600" defTabSz="955675"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8pPr>
            <a:lvl9pPr marL="3898900" indent="-228600" defTabSz="955675"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9pPr>
          </a:lstStyle>
          <a:p>
            <a:fld id="{DA8390CB-FFEF-43B1-BE2C-120AAAD23CDF}" type="slidenum">
              <a:rPr lang="en-GB" altLang="en-US" sz="1200">
                <a:solidFill>
                  <a:schemeClr val="tx1"/>
                </a:solidFill>
                <a:latin typeface="Arial" panose="020B0604020202020204" pitchFamily="34" charset="0"/>
              </a:rPr>
              <a:pPr/>
              <a:t>8</a:t>
            </a:fld>
            <a:endParaRPr lang="en-GB" altLang="en-US" sz="1200">
              <a:solidFill>
                <a:schemeClr val="tx1"/>
              </a:solidFill>
              <a:latin typeface="Arial" panose="020B0604020202020204" pitchFamily="34" charset="0"/>
            </a:endParaRPr>
          </a:p>
        </p:txBody>
      </p:sp>
    </p:spTree>
    <p:extLst>
      <p:ext uri="{BB962C8B-B14F-4D97-AF65-F5344CB8AC3E}">
        <p14:creationId xmlns:p14="http://schemas.microsoft.com/office/powerpoint/2010/main" val="20681821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ChangeArrowheads="1" noTextEdit="1"/>
          </p:cNvSpPr>
          <p:nvPr>
            <p:ph type="sldImg"/>
          </p:nvPr>
        </p:nvSpPr>
        <p:spPr>
          <a:ln/>
        </p:spPr>
      </p:sp>
      <p:sp>
        <p:nvSpPr>
          <p:cNvPr id="19459" name="Notes Placeholder 2"/>
          <p:cNvSpPr>
            <a:spLocks noGrp="1" noChangeArrowheads="1"/>
          </p:cNvSpPr>
          <p:nvPr>
            <p:ph type="body" idx="1"/>
          </p:nvPr>
        </p:nvSpPr>
        <p:spPr>
          <a:noFill/>
        </p:spPr>
        <p:txBody>
          <a:bodyPr/>
          <a:lstStyle/>
          <a:p>
            <a:endParaRPr lang="en-US" altLang="en-US" sz="1400" smtClean="0">
              <a:latin typeface="Arial" panose="020B0604020202020204" pitchFamily="34" charset="0"/>
            </a:endParaRPr>
          </a:p>
        </p:txBody>
      </p:sp>
      <p:sp>
        <p:nvSpPr>
          <p:cNvPr id="19460" name="Slide Number Placeholder 3"/>
          <p:cNvSpPr>
            <a:spLocks noGrp="1"/>
          </p:cNvSpPr>
          <p:nvPr>
            <p:ph type="sldNum" sz="quarter" idx="5"/>
          </p:nvPr>
        </p:nvSpPr>
        <p:spPr>
          <a:noFill/>
        </p:spPr>
        <p:txBody>
          <a:bodyPr/>
          <a:lstStyle>
            <a:lvl1pPr defTabSz="954088">
              <a:defRPr sz="2800">
                <a:solidFill>
                  <a:srgbClr val="004D75"/>
                </a:solidFill>
                <a:latin typeface="Verdana" panose="020B0604030504040204" pitchFamily="34" charset="0"/>
                <a:cs typeface="Arial" panose="020B0604020202020204" pitchFamily="34" charset="0"/>
              </a:defRPr>
            </a:lvl1pPr>
            <a:lvl2pPr marL="744538" indent="-285750" defTabSz="954088">
              <a:defRPr sz="2800">
                <a:solidFill>
                  <a:srgbClr val="004D75"/>
                </a:solidFill>
                <a:latin typeface="Verdana" panose="020B0604030504040204" pitchFamily="34" charset="0"/>
                <a:cs typeface="Arial" panose="020B0604020202020204" pitchFamily="34" charset="0"/>
              </a:defRPr>
            </a:lvl2pPr>
            <a:lvl3pPr marL="1147763" indent="-227013" defTabSz="954088">
              <a:defRPr sz="2800">
                <a:solidFill>
                  <a:srgbClr val="004D75"/>
                </a:solidFill>
                <a:latin typeface="Verdana" panose="020B0604030504040204" pitchFamily="34" charset="0"/>
                <a:cs typeface="Arial" panose="020B0604020202020204" pitchFamily="34" charset="0"/>
              </a:defRPr>
            </a:lvl3pPr>
            <a:lvl4pPr marL="1608138" indent="-227013" defTabSz="954088">
              <a:defRPr sz="2800">
                <a:solidFill>
                  <a:srgbClr val="004D75"/>
                </a:solidFill>
                <a:latin typeface="Verdana" panose="020B0604030504040204" pitchFamily="34" charset="0"/>
                <a:cs typeface="Arial" panose="020B0604020202020204" pitchFamily="34" charset="0"/>
              </a:defRPr>
            </a:lvl4pPr>
            <a:lvl5pPr marL="2068513" indent="-227013" defTabSz="954088">
              <a:defRPr sz="2800">
                <a:solidFill>
                  <a:srgbClr val="004D75"/>
                </a:solidFill>
                <a:latin typeface="Verdana" panose="020B0604030504040204" pitchFamily="34" charset="0"/>
                <a:cs typeface="Arial" panose="020B0604020202020204" pitchFamily="34" charset="0"/>
              </a:defRPr>
            </a:lvl5pPr>
            <a:lvl6pPr marL="2525713" indent="-227013" defTabSz="954088"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6pPr>
            <a:lvl7pPr marL="2982913" indent="-227013" defTabSz="954088"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7pPr>
            <a:lvl8pPr marL="3440113" indent="-227013" defTabSz="954088"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8pPr>
            <a:lvl9pPr marL="3897313" indent="-227013" defTabSz="954088"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9pPr>
          </a:lstStyle>
          <a:p>
            <a:fld id="{6A887D62-E7EB-4830-A73E-1185CCF38C34}" type="slidenum">
              <a:rPr lang="en-GB" altLang="en-US" sz="1200">
                <a:solidFill>
                  <a:schemeClr val="tx1"/>
                </a:solidFill>
                <a:latin typeface="Arial" panose="020B0604020202020204" pitchFamily="34" charset="0"/>
              </a:rPr>
              <a:pPr/>
              <a:t>9</a:t>
            </a:fld>
            <a:endParaRPr lang="en-GB" altLang="en-US" sz="1200">
              <a:solidFill>
                <a:schemeClr val="tx1"/>
              </a:solidFill>
              <a:latin typeface="Arial" panose="020B0604020202020204" pitchFamily="34" charset="0"/>
            </a:endParaRPr>
          </a:p>
        </p:txBody>
      </p:sp>
    </p:spTree>
    <p:extLst>
      <p:ext uri="{BB962C8B-B14F-4D97-AF65-F5344CB8AC3E}">
        <p14:creationId xmlns:p14="http://schemas.microsoft.com/office/powerpoint/2010/main" val="2941551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ChangeArrowheads="1" noTextEdit="1"/>
          </p:cNvSpPr>
          <p:nvPr>
            <p:ph type="sldImg"/>
          </p:nvPr>
        </p:nvSpPr>
        <p:spPr>
          <a:ln/>
        </p:spPr>
      </p:sp>
      <p:sp>
        <p:nvSpPr>
          <p:cNvPr id="21507" name="Notes Placeholder 2"/>
          <p:cNvSpPr>
            <a:spLocks noGrp="1" noChangeArrowheads="1"/>
          </p:cNvSpPr>
          <p:nvPr>
            <p:ph type="body" idx="1"/>
          </p:nvPr>
        </p:nvSpPr>
        <p:spPr>
          <a:noFill/>
        </p:spPr>
        <p:txBody>
          <a:bodyPr/>
          <a:lstStyle/>
          <a:p>
            <a:endParaRPr lang="en-GB" altLang="en-US" sz="1400" smtClean="0">
              <a:latin typeface="Arial" panose="020B0604020202020204" pitchFamily="34" charset="0"/>
            </a:endParaRPr>
          </a:p>
          <a:p>
            <a:endParaRPr lang="en-GB" altLang="en-US" sz="1400" smtClean="0">
              <a:latin typeface="Arial" panose="020B0604020202020204" pitchFamily="34" charset="0"/>
            </a:endParaRPr>
          </a:p>
          <a:p>
            <a:r>
              <a:rPr lang="en-GB" altLang="en-US" sz="1400" smtClean="0">
                <a:latin typeface="Arial" panose="020B0604020202020204" pitchFamily="34" charset="0"/>
              </a:rPr>
              <a:t>School 1 – school concerned about girls – aspirations, achievement</a:t>
            </a:r>
          </a:p>
          <a:p>
            <a:r>
              <a:rPr lang="en-GB" altLang="en-US" sz="1400" smtClean="0">
                <a:latin typeface="Arial" panose="020B0604020202020204" pitchFamily="34" charset="0"/>
              </a:rPr>
              <a:t>School 2 – very successful with girls – highly aspirational and very successful achievement</a:t>
            </a:r>
          </a:p>
          <a:p>
            <a:endParaRPr lang="en-GB" altLang="en-US" sz="1400" smtClean="0">
              <a:latin typeface="Arial" panose="020B0604020202020204" pitchFamily="34" charset="0"/>
            </a:endParaRPr>
          </a:p>
          <a:p>
            <a:r>
              <a:rPr lang="en-GB" altLang="en-US" sz="1400" smtClean="0">
                <a:latin typeface="Arial" panose="020B0604020202020204" pitchFamily="34" charset="0"/>
              </a:rPr>
              <a:t>Not trying to suggest these reflect national picture – identified important issues for individual schools/colleges to consider </a:t>
            </a:r>
          </a:p>
        </p:txBody>
      </p:sp>
      <p:sp>
        <p:nvSpPr>
          <p:cNvPr id="21508" name="Slide Number Placeholder 3"/>
          <p:cNvSpPr>
            <a:spLocks noGrp="1"/>
          </p:cNvSpPr>
          <p:nvPr>
            <p:ph type="sldNum" sz="quarter" idx="5"/>
          </p:nvPr>
        </p:nvSpPr>
        <p:spPr>
          <a:noFill/>
        </p:spPr>
        <p:txBody>
          <a:bodyPr/>
          <a:lstStyle>
            <a:lvl1pPr defTabSz="954088">
              <a:defRPr sz="2800">
                <a:solidFill>
                  <a:srgbClr val="004D75"/>
                </a:solidFill>
                <a:latin typeface="Verdana" panose="020B0604030504040204" pitchFamily="34" charset="0"/>
                <a:cs typeface="Arial" panose="020B0604020202020204" pitchFamily="34" charset="0"/>
              </a:defRPr>
            </a:lvl1pPr>
            <a:lvl2pPr marL="744538" indent="-285750" defTabSz="954088">
              <a:defRPr sz="2800">
                <a:solidFill>
                  <a:srgbClr val="004D75"/>
                </a:solidFill>
                <a:latin typeface="Verdana" panose="020B0604030504040204" pitchFamily="34" charset="0"/>
                <a:cs typeface="Arial" panose="020B0604020202020204" pitchFamily="34" charset="0"/>
              </a:defRPr>
            </a:lvl2pPr>
            <a:lvl3pPr marL="1147763" indent="-227013" defTabSz="954088">
              <a:defRPr sz="2800">
                <a:solidFill>
                  <a:srgbClr val="004D75"/>
                </a:solidFill>
                <a:latin typeface="Verdana" panose="020B0604030504040204" pitchFamily="34" charset="0"/>
                <a:cs typeface="Arial" panose="020B0604020202020204" pitchFamily="34" charset="0"/>
              </a:defRPr>
            </a:lvl3pPr>
            <a:lvl4pPr marL="1608138" indent="-227013" defTabSz="954088">
              <a:defRPr sz="2800">
                <a:solidFill>
                  <a:srgbClr val="004D75"/>
                </a:solidFill>
                <a:latin typeface="Verdana" panose="020B0604030504040204" pitchFamily="34" charset="0"/>
                <a:cs typeface="Arial" panose="020B0604020202020204" pitchFamily="34" charset="0"/>
              </a:defRPr>
            </a:lvl4pPr>
            <a:lvl5pPr marL="2068513" indent="-227013" defTabSz="954088">
              <a:defRPr sz="2800">
                <a:solidFill>
                  <a:srgbClr val="004D75"/>
                </a:solidFill>
                <a:latin typeface="Verdana" panose="020B0604030504040204" pitchFamily="34" charset="0"/>
                <a:cs typeface="Arial" panose="020B0604020202020204" pitchFamily="34" charset="0"/>
              </a:defRPr>
            </a:lvl5pPr>
            <a:lvl6pPr marL="2525713" indent="-227013" defTabSz="954088"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6pPr>
            <a:lvl7pPr marL="2982913" indent="-227013" defTabSz="954088"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7pPr>
            <a:lvl8pPr marL="3440113" indent="-227013" defTabSz="954088"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8pPr>
            <a:lvl9pPr marL="3897313" indent="-227013" defTabSz="954088"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9pPr>
          </a:lstStyle>
          <a:p>
            <a:fld id="{D8F8958F-6C4E-48BC-9459-07FB25267546}" type="slidenum">
              <a:rPr lang="en-GB" altLang="en-US" sz="1200">
                <a:solidFill>
                  <a:schemeClr val="tx1"/>
                </a:solidFill>
                <a:latin typeface="Arial" panose="020B0604020202020204" pitchFamily="34" charset="0"/>
              </a:rPr>
              <a:pPr/>
              <a:t>10</a:t>
            </a:fld>
            <a:endParaRPr lang="en-GB" altLang="en-US" sz="1200">
              <a:solidFill>
                <a:schemeClr val="tx1"/>
              </a:solidFill>
              <a:latin typeface="Arial" panose="020B0604020202020204" pitchFamily="34" charset="0"/>
            </a:endParaRPr>
          </a:p>
        </p:txBody>
      </p:sp>
    </p:spTree>
    <p:extLst>
      <p:ext uri="{BB962C8B-B14F-4D97-AF65-F5344CB8AC3E}">
        <p14:creationId xmlns:p14="http://schemas.microsoft.com/office/powerpoint/2010/main" val="15144680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ChangeArrowheads="1" noTextEdit="1"/>
          </p:cNvSpPr>
          <p:nvPr>
            <p:ph type="sldImg"/>
          </p:nvPr>
        </p:nvSpPr>
        <p:spPr>
          <a:ln/>
        </p:spPr>
      </p:sp>
      <p:sp>
        <p:nvSpPr>
          <p:cNvPr id="23555" name="Notes Placeholder 2"/>
          <p:cNvSpPr>
            <a:spLocks noGrp="1" noChangeArrowheads="1"/>
          </p:cNvSpPr>
          <p:nvPr>
            <p:ph type="body" idx="1"/>
          </p:nvPr>
        </p:nvSpPr>
        <p:spPr>
          <a:noFill/>
        </p:spPr>
        <p:txBody>
          <a:bodyPr/>
          <a:lstStyle/>
          <a:p>
            <a:endParaRPr lang="en-GB" altLang="en-US" sz="1400" smtClean="0">
              <a:latin typeface="Arial" panose="020B0604020202020204" pitchFamily="34" charset="0"/>
            </a:endParaRPr>
          </a:p>
          <a:p>
            <a:endParaRPr lang="en-GB" altLang="en-US" sz="1400" smtClean="0">
              <a:latin typeface="Arial" panose="020B0604020202020204" pitchFamily="34" charset="0"/>
            </a:endParaRPr>
          </a:p>
          <a:p>
            <a:r>
              <a:rPr lang="en-GB" altLang="en-US" sz="1400" smtClean="0">
                <a:latin typeface="Arial" panose="020B0604020202020204" pitchFamily="34" charset="0"/>
              </a:rPr>
              <a:t>School 1 – school concerned about girls – aspirations, achievement</a:t>
            </a:r>
          </a:p>
          <a:p>
            <a:r>
              <a:rPr lang="en-GB" altLang="en-US" sz="1400" smtClean="0">
                <a:latin typeface="Arial" panose="020B0604020202020204" pitchFamily="34" charset="0"/>
              </a:rPr>
              <a:t>School 2 – very successful with girls – highly aspirational and very successful achievement</a:t>
            </a:r>
          </a:p>
          <a:p>
            <a:endParaRPr lang="en-GB" altLang="en-US" sz="1400" smtClean="0">
              <a:latin typeface="Arial" panose="020B0604020202020204" pitchFamily="34" charset="0"/>
            </a:endParaRPr>
          </a:p>
          <a:p>
            <a:r>
              <a:rPr lang="en-GB" altLang="en-US" sz="1400" smtClean="0">
                <a:latin typeface="Arial" panose="020B0604020202020204" pitchFamily="34" charset="0"/>
              </a:rPr>
              <a:t>Not trying to suggest these reflect national picture – identified important issues for individual schools/colleges to consider </a:t>
            </a:r>
          </a:p>
        </p:txBody>
      </p:sp>
      <p:sp>
        <p:nvSpPr>
          <p:cNvPr id="23556" name="Slide Number Placeholder 3"/>
          <p:cNvSpPr>
            <a:spLocks noGrp="1"/>
          </p:cNvSpPr>
          <p:nvPr>
            <p:ph type="sldNum" sz="quarter" idx="5"/>
          </p:nvPr>
        </p:nvSpPr>
        <p:spPr>
          <a:noFill/>
        </p:spPr>
        <p:txBody>
          <a:bodyPr/>
          <a:lstStyle>
            <a:lvl1pPr defTabSz="954088">
              <a:defRPr sz="2800">
                <a:solidFill>
                  <a:srgbClr val="004D75"/>
                </a:solidFill>
                <a:latin typeface="Verdana" panose="020B0604030504040204" pitchFamily="34" charset="0"/>
                <a:cs typeface="Arial" panose="020B0604020202020204" pitchFamily="34" charset="0"/>
              </a:defRPr>
            </a:lvl1pPr>
            <a:lvl2pPr marL="744538" indent="-285750" defTabSz="954088">
              <a:defRPr sz="2800">
                <a:solidFill>
                  <a:srgbClr val="004D75"/>
                </a:solidFill>
                <a:latin typeface="Verdana" panose="020B0604030504040204" pitchFamily="34" charset="0"/>
                <a:cs typeface="Arial" panose="020B0604020202020204" pitchFamily="34" charset="0"/>
              </a:defRPr>
            </a:lvl2pPr>
            <a:lvl3pPr marL="1147763" indent="-227013" defTabSz="954088">
              <a:defRPr sz="2800">
                <a:solidFill>
                  <a:srgbClr val="004D75"/>
                </a:solidFill>
                <a:latin typeface="Verdana" panose="020B0604030504040204" pitchFamily="34" charset="0"/>
                <a:cs typeface="Arial" panose="020B0604020202020204" pitchFamily="34" charset="0"/>
              </a:defRPr>
            </a:lvl3pPr>
            <a:lvl4pPr marL="1608138" indent="-227013" defTabSz="954088">
              <a:defRPr sz="2800">
                <a:solidFill>
                  <a:srgbClr val="004D75"/>
                </a:solidFill>
                <a:latin typeface="Verdana" panose="020B0604030504040204" pitchFamily="34" charset="0"/>
                <a:cs typeface="Arial" panose="020B0604020202020204" pitchFamily="34" charset="0"/>
              </a:defRPr>
            </a:lvl4pPr>
            <a:lvl5pPr marL="2068513" indent="-227013" defTabSz="954088">
              <a:defRPr sz="2800">
                <a:solidFill>
                  <a:srgbClr val="004D75"/>
                </a:solidFill>
                <a:latin typeface="Verdana" panose="020B0604030504040204" pitchFamily="34" charset="0"/>
                <a:cs typeface="Arial" panose="020B0604020202020204" pitchFamily="34" charset="0"/>
              </a:defRPr>
            </a:lvl5pPr>
            <a:lvl6pPr marL="2525713" indent="-227013" defTabSz="954088"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6pPr>
            <a:lvl7pPr marL="2982913" indent="-227013" defTabSz="954088"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7pPr>
            <a:lvl8pPr marL="3440113" indent="-227013" defTabSz="954088"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8pPr>
            <a:lvl9pPr marL="3897313" indent="-227013" defTabSz="954088"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9pPr>
          </a:lstStyle>
          <a:p>
            <a:fld id="{0365D334-FF1A-4561-983C-872506000BA1}" type="slidenum">
              <a:rPr lang="en-GB" altLang="en-US" sz="1200">
                <a:solidFill>
                  <a:schemeClr val="tx1"/>
                </a:solidFill>
                <a:latin typeface="Arial" panose="020B0604020202020204" pitchFamily="34" charset="0"/>
              </a:rPr>
              <a:pPr/>
              <a:t>11</a:t>
            </a:fld>
            <a:endParaRPr lang="en-GB" altLang="en-US" sz="1200">
              <a:solidFill>
                <a:schemeClr val="tx1"/>
              </a:solidFill>
              <a:latin typeface="Arial" panose="020B0604020202020204" pitchFamily="34" charset="0"/>
            </a:endParaRPr>
          </a:p>
        </p:txBody>
      </p:sp>
    </p:spTree>
    <p:extLst>
      <p:ext uri="{BB962C8B-B14F-4D97-AF65-F5344CB8AC3E}">
        <p14:creationId xmlns:p14="http://schemas.microsoft.com/office/powerpoint/2010/main" val="10886721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ChangeArrowheads="1" noTextEdit="1"/>
          </p:cNvSpPr>
          <p:nvPr>
            <p:ph type="sldImg"/>
          </p:nvPr>
        </p:nvSpPr>
        <p:spPr>
          <a:ln/>
        </p:spPr>
      </p:sp>
      <p:sp>
        <p:nvSpPr>
          <p:cNvPr id="25603" name="Notes Placeholder 2"/>
          <p:cNvSpPr>
            <a:spLocks noGrp="1" noChangeArrowheads="1"/>
          </p:cNvSpPr>
          <p:nvPr>
            <p:ph type="body" idx="1"/>
          </p:nvPr>
        </p:nvSpPr>
        <p:spPr>
          <a:noFill/>
        </p:spPr>
        <p:txBody>
          <a:bodyPr/>
          <a:lstStyle/>
          <a:p>
            <a:endParaRPr lang="en-GB" altLang="en-US" sz="1400" smtClean="0">
              <a:latin typeface="Arial" panose="020B0604020202020204" pitchFamily="34" charset="0"/>
            </a:endParaRPr>
          </a:p>
          <a:p>
            <a:endParaRPr lang="en-GB" altLang="en-US" sz="1400" smtClean="0">
              <a:latin typeface="Arial" panose="020B0604020202020204" pitchFamily="34" charset="0"/>
            </a:endParaRPr>
          </a:p>
          <a:p>
            <a:r>
              <a:rPr lang="en-GB" altLang="en-US" sz="1400" smtClean="0">
                <a:latin typeface="Arial" panose="020B0604020202020204" pitchFamily="34" charset="0"/>
              </a:rPr>
              <a:t>School 1 – school concerned about girls – aspirations, achievement</a:t>
            </a:r>
          </a:p>
          <a:p>
            <a:r>
              <a:rPr lang="en-GB" altLang="en-US" sz="1400" smtClean="0">
                <a:latin typeface="Arial" panose="020B0604020202020204" pitchFamily="34" charset="0"/>
              </a:rPr>
              <a:t>School 2 – very successful with girls – highly aspirational and very successful achievement</a:t>
            </a:r>
          </a:p>
          <a:p>
            <a:endParaRPr lang="en-GB" altLang="en-US" sz="1400" smtClean="0">
              <a:latin typeface="Arial" panose="020B0604020202020204" pitchFamily="34" charset="0"/>
            </a:endParaRPr>
          </a:p>
          <a:p>
            <a:r>
              <a:rPr lang="en-GB" altLang="en-US" sz="1400" smtClean="0">
                <a:latin typeface="Arial" panose="020B0604020202020204" pitchFamily="34" charset="0"/>
              </a:rPr>
              <a:t>Not trying to suggest these reflect national picture – identified important issues for individual schools/colleges to consider </a:t>
            </a:r>
          </a:p>
        </p:txBody>
      </p:sp>
      <p:sp>
        <p:nvSpPr>
          <p:cNvPr id="25604" name="Slide Number Placeholder 3"/>
          <p:cNvSpPr>
            <a:spLocks noGrp="1"/>
          </p:cNvSpPr>
          <p:nvPr>
            <p:ph type="sldNum" sz="quarter" idx="5"/>
          </p:nvPr>
        </p:nvSpPr>
        <p:spPr>
          <a:noFill/>
        </p:spPr>
        <p:txBody>
          <a:bodyPr/>
          <a:lstStyle>
            <a:lvl1pPr defTabSz="954088">
              <a:defRPr sz="2800">
                <a:solidFill>
                  <a:srgbClr val="004D75"/>
                </a:solidFill>
                <a:latin typeface="Verdana" panose="020B0604030504040204" pitchFamily="34" charset="0"/>
                <a:cs typeface="Arial" panose="020B0604020202020204" pitchFamily="34" charset="0"/>
              </a:defRPr>
            </a:lvl1pPr>
            <a:lvl2pPr marL="744538" indent="-285750" defTabSz="954088">
              <a:defRPr sz="2800">
                <a:solidFill>
                  <a:srgbClr val="004D75"/>
                </a:solidFill>
                <a:latin typeface="Verdana" panose="020B0604030504040204" pitchFamily="34" charset="0"/>
                <a:cs typeface="Arial" panose="020B0604020202020204" pitchFamily="34" charset="0"/>
              </a:defRPr>
            </a:lvl2pPr>
            <a:lvl3pPr marL="1147763" indent="-227013" defTabSz="954088">
              <a:defRPr sz="2800">
                <a:solidFill>
                  <a:srgbClr val="004D75"/>
                </a:solidFill>
                <a:latin typeface="Verdana" panose="020B0604030504040204" pitchFamily="34" charset="0"/>
                <a:cs typeface="Arial" panose="020B0604020202020204" pitchFamily="34" charset="0"/>
              </a:defRPr>
            </a:lvl3pPr>
            <a:lvl4pPr marL="1608138" indent="-227013" defTabSz="954088">
              <a:defRPr sz="2800">
                <a:solidFill>
                  <a:srgbClr val="004D75"/>
                </a:solidFill>
                <a:latin typeface="Verdana" panose="020B0604030504040204" pitchFamily="34" charset="0"/>
                <a:cs typeface="Arial" panose="020B0604020202020204" pitchFamily="34" charset="0"/>
              </a:defRPr>
            </a:lvl4pPr>
            <a:lvl5pPr marL="2068513" indent="-227013" defTabSz="954088">
              <a:defRPr sz="2800">
                <a:solidFill>
                  <a:srgbClr val="004D75"/>
                </a:solidFill>
                <a:latin typeface="Verdana" panose="020B0604030504040204" pitchFamily="34" charset="0"/>
                <a:cs typeface="Arial" panose="020B0604020202020204" pitchFamily="34" charset="0"/>
              </a:defRPr>
            </a:lvl5pPr>
            <a:lvl6pPr marL="2525713" indent="-227013" defTabSz="954088"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6pPr>
            <a:lvl7pPr marL="2982913" indent="-227013" defTabSz="954088"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7pPr>
            <a:lvl8pPr marL="3440113" indent="-227013" defTabSz="954088"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8pPr>
            <a:lvl9pPr marL="3897313" indent="-227013" defTabSz="954088"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9pPr>
          </a:lstStyle>
          <a:p>
            <a:fld id="{5FDB1778-A456-4A37-A5F5-7CD67A7DB29C}" type="slidenum">
              <a:rPr lang="en-GB" altLang="en-US" sz="1200">
                <a:solidFill>
                  <a:schemeClr val="tx1"/>
                </a:solidFill>
                <a:latin typeface="Arial" panose="020B0604020202020204" pitchFamily="34" charset="0"/>
              </a:rPr>
              <a:pPr/>
              <a:t>12</a:t>
            </a:fld>
            <a:endParaRPr lang="en-GB" altLang="en-US" sz="1200">
              <a:solidFill>
                <a:schemeClr val="tx1"/>
              </a:solidFill>
              <a:latin typeface="Arial" panose="020B0604020202020204" pitchFamily="34" charset="0"/>
            </a:endParaRPr>
          </a:p>
        </p:txBody>
      </p:sp>
    </p:spTree>
    <p:extLst>
      <p:ext uri="{BB962C8B-B14F-4D97-AF65-F5344CB8AC3E}">
        <p14:creationId xmlns:p14="http://schemas.microsoft.com/office/powerpoint/2010/main" val="4177226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xmlns="" id="{D8BAE7D6-BC42-4094-9A2F-1AD4963A4A65}"/>
              </a:ext>
            </a:extLst>
          </p:cNvPr>
          <p:cNvSpPr>
            <a:spLocks noChangeArrowheads="1"/>
          </p:cNvSpPr>
          <p:nvPr/>
        </p:nvSpPr>
        <p:spPr bwMode="auto">
          <a:xfrm>
            <a:off x="152400" y="1143000"/>
            <a:ext cx="8839200" cy="5562600"/>
          </a:xfrm>
          <a:prstGeom prst="rect">
            <a:avLst/>
          </a:prstGeom>
          <a:solidFill>
            <a:srgbClr val="004D7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rgbClr val="004D75"/>
                </a:solidFill>
                <a:latin typeface="Verdana" pitchFamily="34" charset="0"/>
                <a:cs typeface="Arial" charset="0"/>
              </a:defRPr>
            </a:lvl1pPr>
            <a:lvl2pPr marL="742950" indent="-285750">
              <a:defRPr sz="2800">
                <a:solidFill>
                  <a:srgbClr val="004D75"/>
                </a:solidFill>
                <a:latin typeface="Verdana" pitchFamily="34" charset="0"/>
                <a:cs typeface="Arial" charset="0"/>
              </a:defRPr>
            </a:lvl2pPr>
            <a:lvl3pPr marL="1143000" indent="-228600">
              <a:defRPr sz="2800">
                <a:solidFill>
                  <a:srgbClr val="004D75"/>
                </a:solidFill>
                <a:latin typeface="Verdana" pitchFamily="34" charset="0"/>
                <a:cs typeface="Arial" charset="0"/>
              </a:defRPr>
            </a:lvl3pPr>
            <a:lvl4pPr marL="1600200" indent="-228600">
              <a:defRPr sz="2800">
                <a:solidFill>
                  <a:srgbClr val="004D75"/>
                </a:solidFill>
                <a:latin typeface="Verdana" pitchFamily="34" charset="0"/>
                <a:cs typeface="Arial" charset="0"/>
              </a:defRPr>
            </a:lvl4pPr>
            <a:lvl5pPr marL="2057400" indent="-228600">
              <a:defRPr sz="2800">
                <a:solidFill>
                  <a:srgbClr val="004D75"/>
                </a:solidFill>
                <a:latin typeface="Verdana" pitchFamily="34" charset="0"/>
                <a:cs typeface="Arial" charset="0"/>
              </a:defRPr>
            </a:lvl5pPr>
            <a:lvl6pPr marL="2514600" indent="-228600" eaLnBrk="0" fontAlgn="base" hangingPunct="0">
              <a:spcBef>
                <a:spcPct val="0"/>
              </a:spcBef>
              <a:spcAft>
                <a:spcPct val="0"/>
              </a:spcAft>
              <a:defRPr sz="2800">
                <a:solidFill>
                  <a:srgbClr val="004D75"/>
                </a:solidFill>
                <a:latin typeface="Verdana" pitchFamily="34" charset="0"/>
                <a:cs typeface="Arial" charset="0"/>
              </a:defRPr>
            </a:lvl6pPr>
            <a:lvl7pPr marL="2971800" indent="-228600" eaLnBrk="0" fontAlgn="base" hangingPunct="0">
              <a:spcBef>
                <a:spcPct val="0"/>
              </a:spcBef>
              <a:spcAft>
                <a:spcPct val="0"/>
              </a:spcAft>
              <a:defRPr sz="2800">
                <a:solidFill>
                  <a:srgbClr val="004D75"/>
                </a:solidFill>
                <a:latin typeface="Verdana" pitchFamily="34" charset="0"/>
                <a:cs typeface="Arial" charset="0"/>
              </a:defRPr>
            </a:lvl7pPr>
            <a:lvl8pPr marL="3429000" indent="-228600" eaLnBrk="0" fontAlgn="base" hangingPunct="0">
              <a:spcBef>
                <a:spcPct val="0"/>
              </a:spcBef>
              <a:spcAft>
                <a:spcPct val="0"/>
              </a:spcAft>
              <a:defRPr sz="2800">
                <a:solidFill>
                  <a:srgbClr val="004D75"/>
                </a:solidFill>
                <a:latin typeface="Verdana" pitchFamily="34" charset="0"/>
                <a:cs typeface="Arial" charset="0"/>
              </a:defRPr>
            </a:lvl8pPr>
            <a:lvl9pPr marL="3886200" indent="-228600" eaLnBrk="0" fontAlgn="base" hangingPunct="0">
              <a:spcBef>
                <a:spcPct val="0"/>
              </a:spcBef>
              <a:spcAft>
                <a:spcPct val="0"/>
              </a:spcAft>
              <a:defRPr sz="2800">
                <a:solidFill>
                  <a:srgbClr val="004D75"/>
                </a:solidFill>
                <a:latin typeface="Verdana" pitchFamily="34" charset="0"/>
                <a:cs typeface="Arial" charset="0"/>
              </a:defRPr>
            </a:lvl9pPr>
          </a:lstStyle>
          <a:p>
            <a:pPr algn="ctr">
              <a:defRPr/>
            </a:pPr>
            <a:endParaRPr lang="en-US" altLang="en-US" sz="2400" dirty="0">
              <a:solidFill>
                <a:schemeClr val="tx1"/>
              </a:solidFill>
              <a:latin typeface="Times" pitchFamily="48" charset="0"/>
            </a:endParaRPr>
          </a:p>
        </p:txBody>
      </p:sp>
      <p:pic>
        <p:nvPicPr>
          <p:cNvPr id="5" name="Picture 5" descr="NTU logo RG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10325" y="323850"/>
            <a:ext cx="2435225"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9187" name="Rectangle 3"/>
          <p:cNvSpPr>
            <a:spLocks noGrp="1" noChangeArrowheads="1"/>
          </p:cNvSpPr>
          <p:nvPr>
            <p:ph type="ctrTitle"/>
          </p:nvPr>
        </p:nvSpPr>
        <p:spPr>
          <a:xfrm>
            <a:off x="685800" y="2286000"/>
            <a:ext cx="7772400" cy="990600"/>
          </a:xfrm>
        </p:spPr>
        <p:txBody>
          <a:bodyPr/>
          <a:lstStyle>
            <a:lvl1pPr>
              <a:defRPr sz="2400">
                <a:solidFill>
                  <a:schemeClr val="bg1"/>
                </a:solidFill>
              </a:defRPr>
            </a:lvl1pPr>
          </a:lstStyle>
          <a:p>
            <a:pPr lvl="0"/>
            <a:r>
              <a:rPr lang="en-GB" noProof="0"/>
              <a:t>Click to edit Master title style</a:t>
            </a:r>
          </a:p>
        </p:txBody>
      </p:sp>
      <p:sp>
        <p:nvSpPr>
          <p:cNvPr id="349188" name="Rectangle 4"/>
          <p:cNvSpPr>
            <a:spLocks noGrp="1" noChangeArrowheads="1"/>
          </p:cNvSpPr>
          <p:nvPr>
            <p:ph type="subTitle" idx="1"/>
          </p:nvPr>
        </p:nvSpPr>
        <p:spPr>
          <a:xfrm>
            <a:off x="685800" y="3276600"/>
            <a:ext cx="7772400" cy="762000"/>
          </a:xfrm>
        </p:spPr>
        <p:txBody>
          <a:bodyPr/>
          <a:lstStyle>
            <a:lvl1pPr marL="0" indent="0">
              <a:buFontTx/>
              <a:buNone/>
              <a:defRPr>
                <a:solidFill>
                  <a:schemeClr val="bg1"/>
                </a:solidFill>
              </a:defRPr>
            </a:lvl1pPr>
          </a:lstStyle>
          <a:p>
            <a:pPr lvl="0"/>
            <a:r>
              <a:rPr lang="en-GB" noProof="0"/>
              <a:t>Click to edit Master subtitle style</a:t>
            </a:r>
          </a:p>
        </p:txBody>
      </p:sp>
    </p:spTree>
    <p:extLst>
      <p:ext uri="{BB962C8B-B14F-4D97-AF65-F5344CB8AC3E}">
        <p14:creationId xmlns:p14="http://schemas.microsoft.com/office/powerpoint/2010/main" val="14730413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7">
            <a:extLst>
              <a:ext uri="{FF2B5EF4-FFF2-40B4-BE49-F238E27FC236}">
                <a16:creationId xmlns:a16="http://schemas.microsoft.com/office/drawing/2014/main" xmlns="" id="{E509DD32-CC88-4B82-A618-BDF6DE224F67}"/>
              </a:ext>
            </a:extLst>
          </p:cNvPr>
          <p:cNvSpPr>
            <a:spLocks noGrp="1" noChangeArrowheads="1"/>
          </p:cNvSpPr>
          <p:nvPr>
            <p:ph type="dt" sz="half" idx="10"/>
          </p:nvPr>
        </p:nvSpPr>
        <p:spPr>
          <a:ln/>
        </p:spPr>
        <p:txBody>
          <a:bodyPr/>
          <a:lstStyle>
            <a:lvl1pPr>
              <a:defRPr/>
            </a:lvl1pPr>
          </a:lstStyle>
          <a:p>
            <a:pPr>
              <a:defRPr/>
            </a:pPr>
            <a:fld id="{1707D44B-957B-4FD0-9E4E-170AA3F8EACD}" type="datetime4">
              <a:rPr lang="en-GB"/>
              <a:pPr>
                <a:defRPr/>
              </a:pPr>
              <a:t>21 January 2019</a:t>
            </a:fld>
            <a:endParaRPr lang="en-GB" dirty="0"/>
          </a:p>
        </p:txBody>
      </p:sp>
      <p:sp>
        <p:nvSpPr>
          <p:cNvPr id="5" name="Rectangle 8">
            <a:extLst>
              <a:ext uri="{FF2B5EF4-FFF2-40B4-BE49-F238E27FC236}">
                <a16:creationId xmlns:a16="http://schemas.microsoft.com/office/drawing/2014/main" xmlns="" id="{27717771-BC0B-48D3-9ADC-5CD3C6F35094}"/>
              </a:ext>
            </a:extLst>
          </p:cNvPr>
          <p:cNvSpPr>
            <a:spLocks noGrp="1" noChangeArrowheads="1"/>
          </p:cNvSpPr>
          <p:nvPr>
            <p:ph type="sldNum" sz="quarter" idx="11"/>
          </p:nvPr>
        </p:nvSpPr>
        <p:spPr>
          <a:ln/>
        </p:spPr>
        <p:txBody>
          <a:bodyPr/>
          <a:lstStyle>
            <a:lvl1pPr>
              <a:defRPr/>
            </a:lvl1pPr>
          </a:lstStyle>
          <a:p>
            <a:pPr>
              <a:defRPr/>
            </a:pPr>
            <a:fld id="{28115863-BD27-4245-8D3E-130E77164B0E}" type="slidenum">
              <a:rPr lang="en-GB" altLang="en-US"/>
              <a:pPr>
                <a:defRPr/>
              </a:pPr>
              <a:t>‹#›</a:t>
            </a:fld>
            <a:endParaRPr lang="en-GB" altLang="en-US"/>
          </a:p>
        </p:txBody>
      </p:sp>
    </p:spTree>
    <p:extLst>
      <p:ext uri="{BB962C8B-B14F-4D97-AF65-F5344CB8AC3E}">
        <p14:creationId xmlns:p14="http://schemas.microsoft.com/office/powerpoint/2010/main" val="7334235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381000"/>
            <a:ext cx="2076450" cy="253206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381000" y="381000"/>
            <a:ext cx="6076950" cy="25320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7">
            <a:extLst>
              <a:ext uri="{FF2B5EF4-FFF2-40B4-BE49-F238E27FC236}">
                <a16:creationId xmlns:a16="http://schemas.microsoft.com/office/drawing/2014/main" xmlns="" id="{E509DD32-CC88-4B82-A618-BDF6DE224F67}"/>
              </a:ext>
            </a:extLst>
          </p:cNvPr>
          <p:cNvSpPr>
            <a:spLocks noGrp="1" noChangeArrowheads="1"/>
          </p:cNvSpPr>
          <p:nvPr>
            <p:ph type="dt" sz="half" idx="10"/>
          </p:nvPr>
        </p:nvSpPr>
        <p:spPr>
          <a:ln/>
        </p:spPr>
        <p:txBody>
          <a:bodyPr/>
          <a:lstStyle>
            <a:lvl1pPr>
              <a:defRPr/>
            </a:lvl1pPr>
          </a:lstStyle>
          <a:p>
            <a:pPr>
              <a:defRPr/>
            </a:pPr>
            <a:fld id="{3AD0614A-295D-4848-932E-7EF899D691CA}" type="datetime4">
              <a:rPr lang="en-GB"/>
              <a:pPr>
                <a:defRPr/>
              </a:pPr>
              <a:t>21 January 2019</a:t>
            </a:fld>
            <a:endParaRPr lang="en-GB" dirty="0"/>
          </a:p>
        </p:txBody>
      </p:sp>
      <p:sp>
        <p:nvSpPr>
          <p:cNvPr id="5" name="Rectangle 8">
            <a:extLst>
              <a:ext uri="{FF2B5EF4-FFF2-40B4-BE49-F238E27FC236}">
                <a16:creationId xmlns:a16="http://schemas.microsoft.com/office/drawing/2014/main" xmlns="" id="{27717771-BC0B-48D3-9ADC-5CD3C6F35094}"/>
              </a:ext>
            </a:extLst>
          </p:cNvPr>
          <p:cNvSpPr>
            <a:spLocks noGrp="1" noChangeArrowheads="1"/>
          </p:cNvSpPr>
          <p:nvPr>
            <p:ph type="sldNum" sz="quarter" idx="11"/>
          </p:nvPr>
        </p:nvSpPr>
        <p:spPr>
          <a:ln/>
        </p:spPr>
        <p:txBody>
          <a:bodyPr/>
          <a:lstStyle>
            <a:lvl1pPr>
              <a:defRPr/>
            </a:lvl1pPr>
          </a:lstStyle>
          <a:p>
            <a:pPr>
              <a:defRPr/>
            </a:pPr>
            <a:fld id="{EAFF239D-67C9-4416-9EE3-39C0A5BDBFA4}" type="slidenum">
              <a:rPr lang="en-GB" altLang="en-US"/>
              <a:pPr>
                <a:defRPr/>
              </a:pPr>
              <a:t>‹#›</a:t>
            </a:fld>
            <a:endParaRPr lang="en-GB" altLang="en-US"/>
          </a:p>
        </p:txBody>
      </p:sp>
    </p:spTree>
    <p:extLst>
      <p:ext uri="{BB962C8B-B14F-4D97-AF65-F5344CB8AC3E}">
        <p14:creationId xmlns:p14="http://schemas.microsoft.com/office/powerpoint/2010/main" val="22012647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7">
            <a:extLst>
              <a:ext uri="{FF2B5EF4-FFF2-40B4-BE49-F238E27FC236}">
                <a16:creationId xmlns:a16="http://schemas.microsoft.com/office/drawing/2014/main" xmlns="" id="{E509DD32-CC88-4B82-A618-BDF6DE224F67}"/>
              </a:ext>
            </a:extLst>
          </p:cNvPr>
          <p:cNvSpPr>
            <a:spLocks noGrp="1" noChangeArrowheads="1"/>
          </p:cNvSpPr>
          <p:nvPr>
            <p:ph type="dt" sz="half" idx="10"/>
          </p:nvPr>
        </p:nvSpPr>
        <p:spPr>
          <a:ln/>
        </p:spPr>
        <p:txBody>
          <a:bodyPr/>
          <a:lstStyle>
            <a:lvl1pPr>
              <a:defRPr/>
            </a:lvl1pPr>
          </a:lstStyle>
          <a:p>
            <a:pPr>
              <a:defRPr/>
            </a:pPr>
            <a:fld id="{E57A925B-9588-46ED-8193-560C19D31099}" type="datetime4">
              <a:rPr lang="en-GB"/>
              <a:pPr>
                <a:defRPr/>
              </a:pPr>
              <a:t>21 January 2019</a:t>
            </a:fld>
            <a:endParaRPr lang="en-GB" dirty="0"/>
          </a:p>
        </p:txBody>
      </p:sp>
      <p:sp>
        <p:nvSpPr>
          <p:cNvPr id="5" name="Rectangle 8">
            <a:extLst>
              <a:ext uri="{FF2B5EF4-FFF2-40B4-BE49-F238E27FC236}">
                <a16:creationId xmlns:a16="http://schemas.microsoft.com/office/drawing/2014/main" xmlns="" id="{27717771-BC0B-48D3-9ADC-5CD3C6F35094}"/>
              </a:ext>
            </a:extLst>
          </p:cNvPr>
          <p:cNvSpPr>
            <a:spLocks noGrp="1" noChangeArrowheads="1"/>
          </p:cNvSpPr>
          <p:nvPr>
            <p:ph type="sldNum" sz="quarter" idx="11"/>
          </p:nvPr>
        </p:nvSpPr>
        <p:spPr>
          <a:ln/>
        </p:spPr>
        <p:txBody>
          <a:bodyPr/>
          <a:lstStyle>
            <a:lvl1pPr>
              <a:defRPr/>
            </a:lvl1pPr>
          </a:lstStyle>
          <a:p>
            <a:pPr>
              <a:defRPr/>
            </a:pPr>
            <a:fld id="{55577D03-183E-405C-AAFD-A14DE327922C}" type="slidenum">
              <a:rPr lang="en-GB" altLang="en-US"/>
              <a:pPr>
                <a:defRPr/>
              </a:pPr>
              <a:t>‹#›</a:t>
            </a:fld>
            <a:endParaRPr lang="en-GB" altLang="en-US"/>
          </a:p>
        </p:txBody>
      </p:sp>
    </p:spTree>
    <p:extLst>
      <p:ext uri="{BB962C8B-B14F-4D97-AF65-F5344CB8AC3E}">
        <p14:creationId xmlns:p14="http://schemas.microsoft.com/office/powerpoint/2010/main" val="25401356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7">
            <a:extLst>
              <a:ext uri="{FF2B5EF4-FFF2-40B4-BE49-F238E27FC236}">
                <a16:creationId xmlns:a16="http://schemas.microsoft.com/office/drawing/2014/main" xmlns="" id="{E509DD32-CC88-4B82-A618-BDF6DE224F67}"/>
              </a:ext>
            </a:extLst>
          </p:cNvPr>
          <p:cNvSpPr>
            <a:spLocks noGrp="1" noChangeArrowheads="1"/>
          </p:cNvSpPr>
          <p:nvPr>
            <p:ph type="dt" sz="half" idx="10"/>
          </p:nvPr>
        </p:nvSpPr>
        <p:spPr>
          <a:ln/>
        </p:spPr>
        <p:txBody>
          <a:bodyPr/>
          <a:lstStyle>
            <a:lvl1pPr>
              <a:defRPr/>
            </a:lvl1pPr>
          </a:lstStyle>
          <a:p>
            <a:pPr>
              <a:defRPr/>
            </a:pPr>
            <a:fld id="{CD447809-A655-4378-9DA6-FF98BC3D355F}" type="datetime4">
              <a:rPr lang="en-GB"/>
              <a:pPr>
                <a:defRPr/>
              </a:pPr>
              <a:t>21 January 2019</a:t>
            </a:fld>
            <a:endParaRPr lang="en-GB" dirty="0"/>
          </a:p>
        </p:txBody>
      </p:sp>
      <p:sp>
        <p:nvSpPr>
          <p:cNvPr id="5" name="Rectangle 8">
            <a:extLst>
              <a:ext uri="{FF2B5EF4-FFF2-40B4-BE49-F238E27FC236}">
                <a16:creationId xmlns:a16="http://schemas.microsoft.com/office/drawing/2014/main" xmlns="" id="{27717771-BC0B-48D3-9ADC-5CD3C6F35094}"/>
              </a:ext>
            </a:extLst>
          </p:cNvPr>
          <p:cNvSpPr>
            <a:spLocks noGrp="1" noChangeArrowheads="1"/>
          </p:cNvSpPr>
          <p:nvPr>
            <p:ph type="sldNum" sz="quarter" idx="11"/>
          </p:nvPr>
        </p:nvSpPr>
        <p:spPr>
          <a:ln/>
        </p:spPr>
        <p:txBody>
          <a:bodyPr/>
          <a:lstStyle>
            <a:lvl1pPr>
              <a:defRPr/>
            </a:lvl1pPr>
          </a:lstStyle>
          <a:p>
            <a:pPr>
              <a:defRPr/>
            </a:pPr>
            <a:fld id="{CCA5715D-45C8-4E19-84E7-E0A045A3D5E2}" type="slidenum">
              <a:rPr lang="en-GB" altLang="en-US"/>
              <a:pPr>
                <a:defRPr/>
              </a:pPr>
              <a:t>‹#›</a:t>
            </a:fld>
            <a:endParaRPr lang="en-GB" altLang="en-US"/>
          </a:p>
        </p:txBody>
      </p:sp>
    </p:spTree>
    <p:extLst>
      <p:ext uri="{BB962C8B-B14F-4D97-AF65-F5344CB8AC3E}">
        <p14:creationId xmlns:p14="http://schemas.microsoft.com/office/powerpoint/2010/main" val="51235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381000" y="1447800"/>
            <a:ext cx="4076700" cy="14652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10100" y="1447800"/>
            <a:ext cx="4076700" cy="14652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7">
            <a:extLst>
              <a:ext uri="{FF2B5EF4-FFF2-40B4-BE49-F238E27FC236}">
                <a16:creationId xmlns:a16="http://schemas.microsoft.com/office/drawing/2014/main" xmlns="" id="{E509DD32-CC88-4B82-A618-BDF6DE224F67}"/>
              </a:ext>
            </a:extLst>
          </p:cNvPr>
          <p:cNvSpPr>
            <a:spLocks noGrp="1" noChangeArrowheads="1"/>
          </p:cNvSpPr>
          <p:nvPr>
            <p:ph type="dt" sz="half" idx="10"/>
          </p:nvPr>
        </p:nvSpPr>
        <p:spPr>
          <a:ln/>
        </p:spPr>
        <p:txBody>
          <a:bodyPr/>
          <a:lstStyle>
            <a:lvl1pPr>
              <a:defRPr/>
            </a:lvl1pPr>
          </a:lstStyle>
          <a:p>
            <a:pPr>
              <a:defRPr/>
            </a:pPr>
            <a:fld id="{8B3E4DCF-2A62-409F-B35D-FFE135FE6DEA}" type="datetime4">
              <a:rPr lang="en-GB"/>
              <a:pPr>
                <a:defRPr/>
              </a:pPr>
              <a:t>21 January 2019</a:t>
            </a:fld>
            <a:endParaRPr lang="en-GB" dirty="0"/>
          </a:p>
        </p:txBody>
      </p:sp>
      <p:sp>
        <p:nvSpPr>
          <p:cNvPr id="6" name="Rectangle 8">
            <a:extLst>
              <a:ext uri="{FF2B5EF4-FFF2-40B4-BE49-F238E27FC236}">
                <a16:creationId xmlns:a16="http://schemas.microsoft.com/office/drawing/2014/main" xmlns="" id="{27717771-BC0B-48D3-9ADC-5CD3C6F35094}"/>
              </a:ext>
            </a:extLst>
          </p:cNvPr>
          <p:cNvSpPr>
            <a:spLocks noGrp="1" noChangeArrowheads="1"/>
          </p:cNvSpPr>
          <p:nvPr>
            <p:ph type="sldNum" sz="quarter" idx="11"/>
          </p:nvPr>
        </p:nvSpPr>
        <p:spPr>
          <a:ln/>
        </p:spPr>
        <p:txBody>
          <a:bodyPr/>
          <a:lstStyle>
            <a:lvl1pPr>
              <a:defRPr/>
            </a:lvl1pPr>
          </a:lstStyle>
          <a:p>
            <a:pPr>
              <a:defRPr/>
            </a:pPr>
            <a:fld id="{43F9A510-5C7E-402F-8196-EF426191EE33}" type="slidenum">
              <a:rPr lang="en-GB" altLang="en-US"/>
              <a:pPr>
                <a:defRPr/>
              </a:pPr>
              <a:t>‹#›</a:t>
            </a:fld>
            <a:endParaRPr lang="en-GB" altLang="en-US"/>
          </a:p>
        </p:txBody>
      </p:sp>
    </p:spTree>
    <p:extLst>
      <p:ext uri="{BB962C8B-B14F-4D97-AF65-F5344CB8AC3E}">
        <p14:creationId xmlns:p14="http://schemas.microsoft.com/office/powerpoint/2010/main" val="41843431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7">
            <a:extLst>
              <a:ext uri="{FF2B5EF4-FFF2-40B4-BE49-F238E27FC236}">
                <a16:creationId xmlns:a16="http://schemas.microsoft.com/office/drawing/2014/main" xmlns="" id="{E509DD32-CC88-4B82-A618-BDF6DE224F67}"/>
              </a:ext>
            </a:extLst>
          </p:cNvPr>
          <p:cNvSpPr>
            <a:spLocks noGrp="1" noChangeArrowheads="1"/>
          </p:cNvSpPr>
          <p:nvPr>
            <p:ph type="dt" sz="half" idx="10"/>
          </p:nvPr>
        </p:nvSpPr>
        <p:spPr>
          <a:ln/>
        </p:spPr>
        <p:txBody>
          <a:bodyPr/>
          <a:lstStyle>
            <a:lvl1pPr>
              <a:defRPr/>
            </a:lvl1pPr>
          </a:lstStyle>
          <a:p>
            <a:pPr>
              <a:defRPr/>
            </a:pPr>
            <a:fld id="{9FBB09E2-BC60-4DE0-B4D6-47A84FE35C58}" type="datetime4">
              <a:rPr lang="en-GB"/>
              <a:pPr>
                <a:defRPr/>
              </a:pPr>
              <a:t>21 January 2019</a:t>
            </a:fld>
            <a:endParaRPr lang="en-GB" dirty="0"/>
          </a:p>
        </p:txBody>
      </p:sp>
      <p:sp>
        <p:nvSpPr>
          <p:cNvPr id="8" name="Rectangle 8">
            <a:extLst>
              <a:ext uri="{FF2B5EF4-FFF2-40B4-BE49-F238E27FC236}">
                <a16:creationId xmlns:a16="http://schemas.microsoft.com/office/drawing/2014/main" xmlns="" id="{27717771-BC0B-48D3-9ADC-5CD3C6F35094}"/>
              </a:ext>
            </a:extLst>
          </p:cNvPr>
          <p:cNvSpPr>
            <a:spLocks noGrp="1" noChangeArrowheads="1"/>
          </p:cNvSpPr>
          <p:nvPr>
            <p:ph type="sldNum" sz="quarter" idx="11"/>
          </p:nvPr>
        </p:nvSpPr>
        <p:spPr>
          <a:ln/>
        </p:spPr>
        <p:txBody>
          <a:bodyPr/>
          <a:lstStyle>
            <a:lvl1pPr>
              <a:defRPr/>
            </a:lvl1pPr>
          </a:lstStyle>
          <a:p>
            <a:pPr>
              <a:defRPr/>
            </a:pPr>
            <a:fld id="{BDBEDF5B-B176-4766-BF2A-F9804DC65AC4}" type="slidenum">
              <a:rPr lang="en-GB" altLang="en-US"/>
              <a:pPr>
                <a:defRPr/>
              </a:pPr>
              <a:t>‹#›</a:t>
            </a:fld>
            <a:endParaRPr lang="en-GB" altLang="en-US"/>
          </a:p>
        </p:txBody>
      </p:sp>
    </p:spTree>
    <p:extLst>
      <p:ext uri="{BB962C8B-B14F-4D97-AF65-F5344CB8AC3E}">
        <p14:creationId xmlns:p14="http://schemas.microsoft.com/office/powerpoint/2010/main" val="15346960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7">
            <a:extLst>
              <a:ext uri="{FF2B5EF4-FFF2-40B4-BE49-F238E27FC236}">
                <a16:creationId xmlns:a16="http://schemas.microsoft.com/office/drawing/2014/main" xmlns="" id="{E509DD32-CC88-4B82-A618-BDF6DE224F67}"/>
              </a:ext>
            </a:extLst>
          </p:cNvPr>
          <p:cNvSpPr>
            <a:spLocks noGrp="1" noChangeArrowheads="1"/>
          </p:cNvSpPr>
          <p:nvPr>
            <p:ph type="dt" sz="half" idx="10"/>
          </p:nvPr>
        </p:nvSpPr>
        <p:spPr>
          <a:ln/>
        </p:spPr>
        <p:txBody>
          <a:bodyPr/>
          <a:lstStyle>
            <a:lvl1pPr>
              <a:defRPr/>
            </a:lvl1pPr>
          </a:lstStyle>
          <a:p>
            <a:pPr>
              <a:defRPr/>
            </a:pPr>
            <a:fld id="{CAAC2354-D219-479A-A83E-BBC438BA1747}" type="datetime4">
              <a:rPr lang="en-GB"/>
              <a:pPr>
                <a:defRPr/>
              </a:pPr>
              <a:t>21 January 2019</a:t>
            </a:fld>
            <a:endParaRPr lang="en-GB" dirty="0"/>
          </a:p>
        </p:txBody>
      </p:sp>
      <p:sp>
        <p:nvSpPr>
          <p:cNvPr id="4" name="Rectangle 8">
            <a:extLst>
              <a:ext uri="{FF2B5EF4-FFF2-40B4-BE49-F238E27FC236}">
                <a16:creationId xmlns:a16="http://schemas.microsoft.com/office/drawing/2014/main" xmlns="" id="{27717771-BC0B-48D3-9ADC-5CD3C6F35094}"/>
              </a:ext>
            </a:extLst>
          </p:cNvPr>
          <p:cNvSpPr>
            <a:spLocks noGrp="1" noChangeArrowheads="1"/>
          </p:cNvSpPr>
          <p:nvPr>
            <p:ph type="sldNum" sz="quarter" idx="11"/>
          </p:nvPr>
        </p:nvSpPr>
        <p:spPr>
          <a:ln/>
        </p:spPr>
        <p:txBody>
          <a:bodyPr/>
          <a:lstStyle>
            <a:lvl1pPr>
              <a:defRPr/>
            </a:lvl1pPr>
          </a:lstStyle>
          <a:p>
            <a:pPr>
              <a:defRPr/>
            </a:pPr>
            <a:fld id="{4BD02EF6-727A-47C1-95E2-B8845236BBA4}" type="slidenum">
              <a:rPr lang="en-GB" altLang="en-US"/>
              <a:pPr>
                <a:defRPr/>
              </a:pPr>
              <a:t>‹#›</a:t>
            </a:fld>
            <a:endParaRPr lang="en-GB" altLang="en-US"/>
          </a:p>
        </p:txBody>
      </p:sp>
    </p:spTree>
    <p:extLst>
      <p:ext uri="{BB962C8B-B14F-4D97-AF65-F5344CB8AC3E}">
        <p14:creationId xmlns:p14="http://schemas.microsoft.com/office/powerpoint/2010/main" val="8090826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xmlns="" id="{E509DD32-CC88-4B82-A618-BDF6DE224F67}"/>
              </a:ext>
            </a:extLst>
          </p:cNvPr>
          <p:cNvSpPr>
            <a:spLocks noGrp="1" noChangeArrowheads="1"/>
          </p:cNvSpPr>
          <p:nvPr>
            <p:ph type="dt" sz="half" idx="10"/>
          </p:nvPr>
        </p:nvSpPr>
        <p:spPr>
          <a:ln/>
        </p:spPr>
        <p:txBody>
          <a:bodyPr/>
          <a:lstStyle>
            <a:lvl1pPr>
              <a:defRPr/>
            </a:lvl1pPr>
          </a:lstStyle>
          <a:p>
            <a:pPr>
              <a:defRPr/>
            </a:pPr>
            <a:fld id="{63298134-7AEC-47AB-BED7-9C9DBEA6DFC1}" type="datetime4">
              <a:rPr lang="en-GB"/>
              <a:pPr>
                <a:defRPr/>
              </a:pPr>
              <a:t>21 January 2019</a:t>
            </a:fld>
            <a:endParaRPr lang="en-GB" dirty="0"/>
          </a:p>
        </p:txBody>
      </p:sp>
      <p:sp>
        <p:nvSpPr>
          <p:cNvPr id="3" name="Rectangle 8">
            <a:extLst>
              <a:ext uri="{FF2B5EF4-FFF2-40B4-BE49-F238E27FC236}">
                <a16:creationId xmlns:a16="http://schemas.microsoft.com/office/drawing/2014/main" xmlns="" id="{27717771-BC0B-48D3-9ADC-5CD3C6F35094}"/>
              </a:ext>
            </a:extLst>
          </p:cNvPr>
          <p:cNvSpPr>
            <a:spLocks noGrp="1" noChangeArrowheads="1"/>
          </p:cNvSpPr>
          <p:nvPr>
            <p:ph type="sldNum" sz="quarter" idx="11"/>
          </p:nvPr>
        </p:nvSpPr>
        <p:spPr>
          <a:ln/>
        </p:spPr>
        <p:txBody>
          <a:bodyPr/>
          <a:lstStyle>
            <a:lvl1pPr>
              <a:defRPr/>
            </a:lvl1pPr>
          </a:lstStyle>
          <a:p>
            <a:pPr>
              <a:defRPr/>
            </a:pPr>
            <a:fld id="{3F0D6B40-7873-4FF0-9704-8E0D2623A161}" type="slidenum">
              <a:rPr lang="en-GB" altLang="en-US"/>
              <a:pPr>
                <a:defRPr/>
              </a:pPr>
              <a:t>‹#›</a:t>
            </a:fld>
            <a:endParaRPr lang="en-GB" altLang="en-US"/>
          </a:p>
        </p:txBody>
      </p:sp>
    </p:spTree>
    <p:extLst>
      <p:ext uri="{BB962C8B-B14F-4D97-AF65-F5344CB8AC3E}">
        <p14:creationId xmlns:p14="http://schemas.microsoft.com/office/powerpoint/2010/main" val="9865004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a:extLst>
              <a:ext uri="{FF2B5EF4-FFF2-40B4-BE49-F238E27FC236}">
                <a16:creationId xmlns:a16="http://schemas.microsoft.com/office/drawing/2014/main" xmlns="" id="{E509DD32-CC88-4B82-A618-BDF6DE224F67}"/>
              </a:ext>
            </a:extLst>
          </p:cNvPr>
          <p:cNvSpPr>
            <a:spLocks noGrp="1" noChangeArrowheads="1"/>
          </p:cNvSpPr>
          <p:nvPr>
            <p:ph type="dt" sz="half" idx="10"/>
          </p:nvPr>
        </p:nvSpPr>
        <p:spPr>
          <a:ln/>
        </p:spPr>
        <p:txBody>
          <a:bodyPr/>
          <a:lstStyle>
            <a:lvl1pPr>
              <a:defRPr/>
            </a:lvl1pPr>
          </a:lstStyle>
          <a:p>
            <a:pPr>
              <a:defRPr/>
            </a:pPr>
            <a:fld id="{7CCEEB7A-6948-41EA-BF63-C9A3E33844FE}" type="datetime4">
              <a:rPr lang="en-GB"/>
              <a:pPr>
                <a:defRPr/>
              </a:pPr>
              <a:t>21 January 2019</a:t>
            </a:fld>
            <a:endParaRPr lang="en-GB" dirty="0"/>
          </a:p>
        </p:txBody>
      </p:sp>
      <p:sp>
        <p:nvSpPr>
          <p:cNvPr id="6" name="Rectangle 8">
            <a:extLst>
              <a:ext uri="{FF2B5EF4-FFF2-40B4-BE49-F238E27FC236}">
                <a16:creationId xmlns:a16="http://schemas.microsoft.com/office/drawing/2014/main" xmlns="" id="{27717771-BC0B-48D3-9ADC-5CD3C6F35094}"/>
              </a:ext>
            </a:extLst>
          </p:cNvPr>
          <p:cNvSpPr>
            <a:spLocks noGrp="1" noChangeArrowheads="1"/>
          </p:cNvSpPr>
          <p:nvPr>
            <p:ph type="sldNum" sz="quarter" idx="11"/>
          </p:nvPr>
        </p:nvSpPr>
        <p:spPr>
          <a:ln/>
        </p:spPr>
        <p:txBody>
          <a:bodyPr/>
          <a:lstStyle>
            <a:lvl1pPr>
              <a:defRPr/>
            </a:lvl1pPr>
          </a:lstStyle>
          <a:p>
            <a:pPr>
              <a:defRPr/>
            </a:pPr>
            <a:fld id="{8E47298D-80E7-44B9-9F6F-F64BAFB4ABA7}" type="slidenum">
              <a:rPr lang="en-GB" altLang="en-US"/>
              <a:pPr>
                <a:defRPr/>
              </a:pPr>
              <a:t>‹#›</a:t>
            </a:fld>
            <a:endParaRPr lang="en-GB" altLang="en-US"/>
          </a:p>
        </p:txBody>
      </p:sp>
    </p:spTree>
    <p:extLst>
      <p:ext uri="{BB962C8B-B14F-4D97-AF65-F5344CB8AC3E}">
        <p14:creationId xmlns:p14="http://schemas.microsoft.com/office/powerpoint/2010/main" val="13768960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a:extLst>
              <a:ext uri="{FF2B5EF4-FFF2-40B4-BE49-F238E27FC236}">
                <a16:creationId xmlns:a16="http://schemas.microsoft.com/office/drawing/2014/main" xmlns="" id="{E509DD32-CC88-4B82-A618-BDF6DE224F67}"/>
              </a:ext>
            </a:extLst>
          </p:cNvPr>
          <p:cNvSpPr>
            <a:spLocks noGrp="1" noChangeArrowheads="1"/>
          </p:cNvSpPr>
          <p:nvPr>
            <p:ph type="dt" sz="half" idx="10"/>
          </p:nvPr>
        </p:nvSpPr>
        <p:spPr>
          <a:ln/>
        </p:spPr>
        <p:txBody>
          <a:bodyPr/>
          <a:lstStyle>
            <a:lvl1pPr>
              <a:defRPr/>
            </a:lvl1pPr>
          </a:lstStyle>
          <a:p>
            <a:pPr>
              <a:defRPr/>
            </a:pPr>
            <a:fld id="{C267381A-B112-4062-AF5E-EF16ADAEF016}" type="datetime4">
              <a:rPr lang="en-GB"/>
              <a:pPr>
                <a:defRPr/>
              </a:pPr>
              <a:t>21 January 2019</a:t>
            </a:fld>
            <a:endParaRPr lang="en-GB" dirty="0"/>
          </a:p>
        </p:txBody>
      </p:sp>
      <p:sp>
        <p:nvSpPr>
          <p:cNvPr id="6" name="Rectangle 8">
            <a:extLst>
              <a:ext uri="{FF2B5EF4-FFF2-40B4-BE49-F238E27FC236}">
                <a16:creationId xmlns:a16="http://schemas.microsoft.com/office/drawing/2014/main" xmlns="" id="{27717771-BC0B-48D3-9ADC-5CD3C6F35094}"/>
              </a:ext>
            </a:extLst>
          </p:cNvPr>
          <p:cNvSpPr>
            <a:spLocks noGrp="1" noChangeArrowheads="1"/>
          </p:cNvSpPr>
          <p:nvPr>
            <p:ph type="sldNum" sz="quarter" idx="11"/>
          </p:nvPr>
        </p:nvSpPr>
        <p:spPr>
          <a:ln/>
        </p:spPr>
        <p:txBody>
          <a:bodyPr/>
          <a:lstStyle>
            <a:lvl1pPr>
              <a:defRPr/>
            </a:lvl1pPr>
          </a:lstStyle>
          <a:p>
            <a:pPr>
              <a:defRPr/>
            </a:pPr>
            <a:fld id="{D60202AE-2A9E-481F-BFB9-0378D32C48B1}" type="slidenum">
              <a:rPr lang="en-GB" altLang="en-US"/>
              <a:pPr>
                <a:defRPr/>
              </a:pPr>
              <a:t>‹#›</a:t>
            </a:fld>
            <a:endParaRPr lang="en-GB" altLang="en-US"/>
          </a:p>
        </p:txBody>
      </p:sp>
    </p:spTree>
    <p:extLst>
      <p:ext uri="{BB962C8B-B14F-4D97-AF65-F5344CB8AC3E}">
        <p14:creationId xmlns:p14="http://schemas.microsoft.com/office/powerpoint/2010/main" val="41932290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 y="381000"/>
            <a:ext cx="8305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smtClean="0"/>
              <a:t>Click to edit Master title style</a:t>
            </a:r>
          </a:p>
        </p:txBody>
      </p:sp>
      <p:sp>
        <p:nvSpPr>
          <p:cNvPr id="348163" name="Rectangle 3"/>
          <p:cNvSpPr>
            <a:spLocks noGrp="1" noChangeArrowheads="1"/>
          </p:cNvSpPr>
          <p:nvPr>
            <p:ph type="body" idx="1"/>
          </p:nvPr>
        </p:nvSpPr>
        <p:spPr bwMode="auto">
          <a:xfrm>
            <a:off x="381000" y="1447800"/>
            <a:ext cx="8305800" cy="146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pic>
        <p:nvPicPr>
          <p:cNvPr id="1028" name="Picture 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382000" y="6219825"/>
            <a:ext cx="3333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Line 5"/>
          <p:cNvSpPr>
            <a:spLocks noChangeShapeType="1"/>
          </p:cNvSpPr>
          <p:nvPr/>
        </p:nvSpPr>
        <p:spPr bwMode="auto">
          <a:xfrm flipH="1">
            <a:off x="457200" y="6019800"/>
            <a:ext cx="8229600" cy="0"/>
          </a:xfrm>
          <a:prstGeom prst="line">
            <a:avLst/>
          </a:prstGeom>
          <a:noFill/>
          <a:ln w="15875">
            <a:solidFill>
              <a:srgbClr val="B2C9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30" name="Text Box 6">
            <a:extLst>
              <a:ext uri="{FF2B5EF4-FFF2-40B4-BE49-F238E27FC236}">
                <a16:creationId xmlns:a16="http://schemas.microsoft.com/office/drawing/2014/main" xmlns="" id="{F495A8A9-D53F-4CBD-8921-5FB69A172F29}"/>
              </a:ext>
            </a:extLst>
          </p:cNvPr>
          <p:cNvSpPr txBox="1">
            <a:spLocks noChangeArrowheads="1"/>
          </p:cNvSpPr>
          <p:nvPr/>
        </p:nvSpPr>
        <p:spPr bwMode="auto">
          <a:xfrm>
            <a:off x="395288" y="6165850"/>
            <a:ext cx="10080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rgbClr val="004D75"/>
                </a:solidFill>
                <a:latin typeface="Verdana" pitchFamily="34" charset="0"/>
                <a:cs typeface="Arial" charset="0"/>
              </a:defRPr>
            </a:lvl1pPr>
            <a:lvl2pPr marL="742950" indent="-285750">
              <a:defRPr sz="2800">
                <a:solidFill>
                  <a:srgbClr val="004D75"/>
                </a:solidFill>
                <a:latin typeface="Verdana" pitchFamily="34" charset="0"/>
                <a:cs typeface="Arial" charset="0"/>
              </a:defRPr>
            </a:lvl2pPr>
            <a:lvl3pPr marL="1143000" indent="-228600">
              <a:defRPr sz="2800">
                <a:solidFill>
                  <a:srgbClr val="004D75"/>
                </a:solidFill>
                <a:latin typeface="Verdana" pitchFamily="34" charset="0"/>
                <a:cs typeface="Arial" charset="0"/>
              </a:defRPr>
            </a:lvl3pPr>
            <a:lvl4pPr marL="1600200" indent="-228600">
              <a:defRPr sz="2800">
                <a:solidFill>
                  <a:srgbClr val="004D75"/>
                </a:solidFill>
                <a:latin typeface="Verdana" pitchFamily="34" charset="0"/>
                <a:cs typeface="Arial" charset="0"/>
              </a:defRPr>
            </a:lvl4pPr>
            <a:lvl5pPr marL="2057400" indent="-228600">
              <a:defRPr sz="2800">
                <a:solidFill>
                  <a:srgbClr val="004D75"/>
                </a:solidFill>
                <a:latin typeface="Verdana" pitchFamily="34" charset="0"/>
                <a:cs typeface="Arial" charset="0"/>
              </a:defRPr>
            </a:lvl5pPr>
            <a:lvl6pPr marL="2514600" indent="-228600" eaLnBrk="0" fontAlgn="base" hangingPunct="0">
              <a:spcBef>
                <a:spcPct val="0"/>
              </a:spcBef>
              <a:spcAft>
                <a:spcPct val="0"/>
              </a:spcAft>
              <a:defRPr sz="2800">
                <a:solidFill>
                  <a:srgbClr val="004D75"/>
                </a:solidFill>
                <a:latin typeface="Verdana" pitchFamily="34" charset="0"/>
                <a:cs typeface="Arial" charset="0"/>
              </a:defRPr>
            </a:lvl6pPr>
            <a:lvl7pPr marL="2971800" indent="-228600" eaLnBrk="0" fontAlgn="base" hangingPunct="0">
              <a:spcBef>
                <a:spcPct val="0"/>
              </a:spcBef>
              <a:spcAft>
                <a:spcPct val="0"/>
              </a:spcAft>
              <a:defRPr sz="2800">
                <a:solidFill>
                  <a:srgbClr val="004D75"/>
                </a:solidFill>
                <a:latin typeface="Verdana" pitchFamily="34" charset="0"/>
                <a:cs typeface="Arial" charset="0"/>
              </a:defRPr>
            </a:lvl7pPr>
            <a:lvl8pPr marL="3429000" indent="-228600" eaLnBrk="0" fontAlgn="base" hangingPunct="0">
              <a:spcBef>
                <a:spcPct val="0"/>
              </a:spcBef>
              <a:spcAft>
                <a:spcPct val="0"/>
              </a:spcAft>
              <a:defRPr sz="2800">
                <a:solidFill>
                  <a:srgbClr val="004D75"/>
                </a:solidFill>
                <a:latin typeface="Verdana" pitchFamily="34" charset="0"/>
                <a:cs typeface="Arial" charset="0"/>
              </a:defRPr>
            </a:lvl8pPr>
            <a:lvl9pPr marL="3886200" indent="-228600" eaLnBrk="0" fontAlgn="base" hangingPunct="0">
              <a:spcBef>
                <a:spcPct val="0"/>
              </a:spcBef>
              <a:spcAft>
                <a:spcPct val="0"/>
              </a:spcAft>
              <a:defRPr sz="2800">
                <a:solidFill>
                  <a:srgbClr val="004D75"/>
                </a:solidFill>
                <a:latin typeface="Verdana" pitchFamily="34" charset="0"/>
                <a:cs typeface="Arial" charset="0"/>
              </a:defRPr>
            </a:lvl9pPr>
          </a:lstStyle>
          <a:p>
            <a:pPr>
              <a:spcBef>
                <a:spcPct val="50000"/>
              </a:spcBef>
              <a:defRPr/>
            </a:pPr>
            <a:endParaRPr lang="en-US" sz="2400" dirty="0">
              <a:solidFill>
                <a:schemeClr val="tx1"/>
              </a:solidFill>
              <a:latin typeface="Times" pitchFamily="48" charset="0"/>
            </a:endParaRPr>
          </a:p>
        </p:txBody>
      </p:sp>
      <p:sp>
        <p:nvSpPr>
          <p:cNvPr id="348167" name="Rectangle 7">
            <a:extLst>
              <a:ext uri="{FF2B5EF4-FFF2-40B4-BE49-F238E27FC236}">
                <a16:creationId xmlns:a16="http://schemas.microsoft.com/office/drawing/2014/main" xmlns="" id="{E509DD32-CC88-4B82-A618-BDF6DE224F67}"/>
              </a:ext>
            </a:extLst>
          </p:cNvPr>
          <p:cNvSpPr>
            <a:spLocks noGrp="1" noChangeArrowheads="1"/>
          </p:cNvSpPr>
          <p:nvPr>
            <p:ph type="dt" sz="half" idx="2"/>
          </p:nvPr>
        </p:nvSpPr>
        <p:spPr bwMode="auto">
          <a:xfrm>
            <a:off x="457200" y="6205538"/>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cs typeface="Arial" charset="0"/>
              </a:defRPr>
            </a:lvl1pPr>
          </a:lstStyle>
          <a:p>
            <a:pPr>
              <a:defRPr/>
            </a:pPr>
            <a:fld id="{8F083377-52D0-4E1B-96BC-BA63FB27AFB7}" type="datetime4">
              <a:rPr lang="en-GB"/>
              <a:pPr>
                <a:defRPr/>
              </a:pPr>
              <a:t>21 January 2019</a:t>
            </a:fld>
            <a:endParaRPr lang="en-GB" dirty="0"/>
          </a:p>
        </p:txBody>
      </p:sp>
      <p:sp>
        <p:nvSpPr>
          <p:cNvPr id="348168" name="Rectangle 8">
            <a:extLst>
              <a:ext uri="{FF2B5EF4-FFF2-40B4-BE49-F238E27FC236}">
                <a16:creationId xmlns:a16="http://schemas.microsoft.com/office/drawing/2014/main" xmlns="" id="{27717771-BC0B-48D3-9ADC-5CD3C6F35094}"/>
              </a:ext>
            </a:extLst>
          </p:cNvPr>
          <p:cNvSpPr>
            <a:spLocks noGrp="1" noChangeArrowheads="1"/>
          </p:cNvSpPr>
          <p:nvPr>
            <p:ph type="sldNum" sz="quarter" idx="4"/>
          </p:nvPr>
        </p:nvSpPr>
        <p:spPr bwMode="auto">
          <a:xfrm>
            <a:off x="5940425" y="6205538"/>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smtClean="0"/>
            </a:lvl1pPr>
          </a:lstStyle>
          <a:p>
            <a:pPr>
              <a:defRPr/>
            </a:pPr>
            <a:fld id="{B994B1F7-EA85-40F3-BE45-EC4DF1969C3D}"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4058" r:id="rId1"/>
    <p:sldLayoutId id="2147484048" r:id="rId2"/>
    <p:sldLayoutId id="2147484049" r:id="rId3"/>
    <p:sldLayoutId id="2147484050" r:id="rId4"/>
    <p:sldLayoutId id="2147484051" r:id="rId5"/>
    <p:sldLayoutId id="2147484052" r:id="rId6"/>
    <p:sldLayoutId id="2147484053" r:id="rId7"/>
    <p:sldLayoutId id="2147484054" r:id="rId8"/>
    <p:sldLayoutId id="2147484055" r:id="rId9"/>
    <p:sldLayoutId id="2147484056" r:id="rId10"/>
    <p:sldLayoutId id="2147484057" r:id="rId11"/>
  </p:sldLayoutIdLs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816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48163">
                                            <p:txEl>
                                              <p:pRg st="0" end="0"/>
                                            </p:txEl>
                                          </p:spTgt>
                                        </p:tgtEl>
                                        <p:attrNameLst>
                                          <p:attrName>ppt_c</p:attrName>
                                        </p:attrNameLst>
                                      </p:cBhvr>
                                      <p:to>
                                        <a:schemeClr val="bg2"/>
                                      </p:to>
                                    </p:animClr>
                                  </p:subTnLst>
                                </p:cTn>
                              </p:par>
                              <p:par>
                                <p:cTn id="7" presetID="1" presetClass="entr" presetSubtype="0" fill="hold" grpId="0" nodeType="withEffect">
                                  <p:stCondLst>
                                    <p:cond delay="0"/>
                                  </p:stCondLst>
                                  <p:childTnLst>
                                    <p:set>
                                      <p:cBhvr>
                                        <p:cTn id="8" dur="1" fill="hold">
                                          <p:stCondLst>
                                            <p:cond delay="0"/>
                                          </p:stCondLst>
                                        </p:cTn>
                                        <p:tgtEl>
                                          <p:spTgt spid="34816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48163">
                                            <p:txEl>
                                              <p:pRg st="1" end="1"/>
                                            </p:txEl>
                                          </p:spTgt>
                                        </p:tgtEl>
                                        <p:attrNameLst>
                                          <p:attrName>ppt_c</p:attrName>
                                        </p:attrNameLst>
                                      </p:cBhvr>
                                      <p:to>
                                        <a:schemeClr val="bg2"/>
                                      </p:to>
                                    </p:animClr>
                                  </p:subTnLst>
                                </p:cTn>
                              </p:par>
                              <p:par>
                                <p:cTn id="9" presetID="1" presetClass="entr" presetSubtype="0" fill="hold" grpId="0" nodeType="withEffect">
                                  <p:stCondLst>
                                    <p:cond delay="0"/>
                                  </p:stCondLst>
                                  <p:childTnLst>
                                    <p:set>
                                      <p:cBhvr>
                                        <p:cTn id="10" dur="1" fill="hold">
                                          <p:stCondLst>
                                            <p:cond delay="0"/>
                                          </p:stCondLst>
                                        </p:cTn>
                                        <p:tgtEl>
                                          <p:spTgt spid="34816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48163">
                                            <p:txEl>
                                              <p:pRg st="2" end="2"/>
                                            </p:txEl>
                                          </p:spTgt>
                                        </p:tgtEl>
                                        <p:attrNameLst>
                                          <p:attrName>ppt_c</p:attrName>
                                        </p:attrNameLst>
                                      </p:cBhvr>
                                      <p:to>
                                        <a:schemeClr val="bg2"/>
                                      </p:to>
                                    </p:animClr>
                                  </p:subTnLst>
                                </p:cTn>
                              </p:par>
                              <p:par>
                                <p:cTn id="11" presetID="1" presetClass="entr" presetSubtype="0" fill="hold" grpId="0" nodeType="withEffect">
                                  <p:stCondLst>
                                    <p:cond delay="0"/>
                                  </p:stCondLst>
                                  <p:childTnLst>
                                    <p:set>
                                      <p:cBhvr>
                                        <p:cTn id="12" dur="1" fill="hold">
                                          <p:stCondLst>
                                            <p:cond delay="0"/>
                                          </p:stCondLst>
                                        </p:cTn>
                                        <p:tgtEl>
                                          <p:spTgt spid="348163">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348163">
                                            <p:txEl>
                                              <p:pRg st="3" end="3"/>
                                            </p:txEl>
                                          </p:spTgt>
                                        </p:tgtEl>
                                        <p:attrNameLst>
                                          <p:attrName>ppt_c</p:attrName>
                                        </p:attrNameLst>
                                      </p:cBhvr>
                                      <p:to>
                                        <a:schemeClr val="bg2"/>
                                      </p:to>
                                    </p:animClr>
                                  </p:subTnLst>
                                </p:cTn>
                              </p:par>
                              <p:par>
                                <p:cTn id="13" presetID="1" presetClass="entr" presetSubtype="0" fill="hold" grpId="0" nodeType="withEffect">
                                  <p:stCondLst>
                                    <p:cond delay="0"/>
                                  </p:stCondLst>
                                  <p:childTnLst>
                                    <p:set>
                                      <p:cBhvr>
                                        <p:cTn id="14" dur="1" fill="hold">
                                          <p:stCondLst>
                                            <p:cond delay="0"/>
                                          </p:stCondLst>
                                        </p:cTn>
                                        <p:tgtEl>
                                          <p:spTgt spid="348163">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348163">
                                            <p:txEl>
                                              <p:pRg st="4" end="4"/>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63" grpId="0" build="p">
        <p:tmplLst>
          <p:tmpl lvl="1">
            <p:tnLst>
              <p:par>
                <p:cTn presetID="1" presetClass="entr" presetSubtype="0" fill="hold" nodeType="clickEffect">
                  <p:stCondLst>
                    <p:cond delay="0"/>
                  </p:stCondLst>
                  <p:childTnLst>
                    <p:set>
                      <p:cBhvr>
                        <p:cTn dur="1" fill="hold">
                          <p:stCondLst>
                            <p:cond delay="0"/>
                          </p:stCondLst>
                        </p:cTn>
                        <p:tgtEl>
                          <p:spTgt spid="348163"/>
                        </p:tgtEl>
                        <p:attrNameLst>
                          <p:attrName>style.visibility</p:attrName>
                        </p:attrNameLst>
                      </p:cBhvr>
                      <p:to>
                        <p:strVal val="visible"/>
                      </p:to>
                    </p:set>
                  </p:childTnLst>
                  <p:subTnLst>
                    <p:animClr clrSpc="rgb" dir="cw">
                      <p:cBhvr override="childStyle">
                        <p:cTn dur="1" fill="hold" display="0" masterRel="nextClick" afterEffect="1"/>
                        <p:tgtEl>
                          <p:spTgt spid="348163"/>
                        </p:tgtEl>
                        <p:attrNameLst>
                          <p:attrName>ppt_c</p:attrName>
                        </p:attrNameLst>
                      </p:cBhvr>
                      <p:to>
                        <a:schemeClr val="bg2"/>
                      </p:to>
                    </p:animClr>
                  </p:subTnLst>
                </p:cTn>
              </p:par>
            </p:tnLst>
          </p:tmpl>
          <p:tmpl lvl="2">
            <p:tnLst>
              <p:par>
                <p:cTn presetID="1" presetClass="entr" presetSubtype="0" fill="hold" nodeType="withEffect">
                  <p:stCondLst>
                    <p:cond delay="0"/>
                  </p:stCondLst>
                  <p:childTnLst>
                    <p:set>
                      <p:cBhvr>
                        <p:cTn dur="1" fill="hold">
                          <p:stCondLst>
                            <p:cond delay="0"/>
                          </p:stCondLst>
                        </p:cTn>
                        <p:tgtEl>
                          <p:spTgt spid="348163"/>
                        </p:tgtEl>
                        <p:attrNameLst>
                          <p:attrName>style.visibility</p:attrName>
                        </p:attrNameLst>
                      </p:cBhvr>
                      <p:to>
                        <p:strVal val="visible"/>
                      </p:to>
                    </p:set>
                  </p:childTnLst>
                  <p:subTnLst>
                    <p:animClr clrSpc="rgb" dir="cw">
                      <p:cBhvr override="childStyle">
                        <p:cTn dur="1" fill="hold" display="0" masterRel="nextClick" afterEffect="1"/>
                        <p:tgtEl>
                          <p:spTgt spid="348163"/>
                        </p:tgtEl>
                        <p:attrNameLst>
                          <p:attrName>ppt_c</p:attrName>
                        </p:attrNameLst>
                      </p:cBhvr>
                      <p:to>
                        <a:schemeClr val="bg2"/>
                      </p:to>
                    </p:animClr>
                  </p:subTnLst>
                </p:cTn>
              </p:par>
            </p:tnLst>
          </p:tmpl>
          <p:tmpl lvl="3">
            <p:tnLst>
              <p:par>
                <p:cTn presetID="1" presetClass="entr" presetSubtype="0" fill="hold" nodeType="withEffect">
                  <p:stCondLst>
                    <p:cond delay="0"/>
                  </p:stCondLst>
                  <p:childTnLst>
                    <p:set>
                      <p:cBhvr>
                        <p:cTn dur="1" fill="hold">
                          <p:stCondLst>
                            <p:cond delay="0"/>
                          </p:stCondLst>
                        </p:cTn>
                        <p:tgtEl>
                          <p:spTgt spid="348163"/>
                        </p:tgtEl>
                        <p:attrNameLst>
                          <p:attrName>style.visibility</p:attrName>
                        </p:attrNameLst>
                      </p:cBhvr>
                      <p:to>
                        <p:strVal val="visible"/>
                      </p:to>
                    </p:set>
                  </p:childTnLst>
                  <p:subTnLst>
                    <p:animClr clrSpc="rgb" dir="cw">
                      <p:cBhvr override="childStyle">
                        <p:cTn dur="1" fill="hold" display="0" masterRel="nextClick" afterEffect="1"/>
                        <p:tgtEl>
                          <p:spTgt spid="348163"/>
                        </p:tgtEl>
                        <p:attrNameLst>
                          <p:attrName>ppt_c</p:attrName>
                        </p:attrNameLst>
                      </p:cBhvr>
                      <p:to>
                        <a:schemeClr val="bg2"/>
                      </p:to>
                    </p:animClr>
                  </p:subTnLst>
                </p:cTn>
              </p:par>
            </p:tnLst>
          </p:tmpl>
          <p:tmpl lvl="4">
            <p:tnLst>
              <p:par>
                <p:cTn presetID="1" presetClass="entr" presetSubtype="0" fill="hold" nodeType="withEffect">
                  <p:stCondLst>
                    <p:cond delay="0"/>
                  </p:stCondLst>
                  <p:childTnLst>
                    <p:set>
                      <p:cBhvr>
                        <p:cTn dur="1" fill="hold">
                          <p:stCondLst>
                            <p:cond delay="0"/>
                          </p:stCondLst>
                        </p:cTn>
                        <p:tgtEl>
                          <p:spTgt spid="348163"/>
                        </p:tgtEl>
                        <p:attrNameLst>
                          <p:attrName>style.visibility</p:attrName>
                        </p:attrNameLst>
                      </p:cBhvr>
                      <p:to>
                        <p:strVal val="visible"/>
                      </p:to>
                    </p:set>
                  </p:childTnLst>
                  <p:subTnLst>
                    <p:animClr clrSpc="rgb" dir="cw">
                      <p:cBhvr override="childStyle">
                        <p:cTn dur="1" fill="hold" display="0" masterRel="nextClick" afterEffect="1"/>
                        <p:tgtEl>
                          <p:spTgt spid="348163"/>
                        </p:tgtEl>
                        <p:attrNameLst>
                          <p:attrName>ppt_c</p:attrName>
                        </p:attrNameLst>
                      </p:cBhvr>
                      <p:to>
                        <a:schemeClr val="bg2"/>
                      </p:to>
                    </p:animClr>
                  </p:subTnLst>
                </p:cTn>
              </p:par>
            </p:tnLst>
          </p:tmpl>
          <p:tmpl lvl="5">
            <p:tnLst>
              <p:par>
                <p:cTn presetID="1" presetClass="entr" presetSubtype="0" fill="hold" nodeType="withEffect">
                  <p:stCondLst>
                    <p:cond delay="0"/>
                  </p:stCondLst>
                  <p:childTnLst>
                    <p:set>
                      <p:cBhvr>
                        <p:cTn dur="1" fill="hold">
                          <p:stCondLst>
                            <p:cond delay="0"/>
                          </p:stCondLst>
                        </p:cTn>
                        <p:tgtEl>
                          <p:spTgt spid="348163"/>
                        </p:tgtEl>
                        <p:attrNameLst>
                          <p:attrName>style.visibility</p:attrName>
                        </p:attrNameLst>
                      </p:cBhvr>
                      <p:to>
                        <p:strVal val="visible"/>
                      </p:to>
                    </p:set>
                  </p:childTnLst>
                  <p:subTnLst>
                    <p:animClr clrSpc="rgb" dir="cw">
                      <p:cBhvr override="childStyle">
                        <p:cTn dur="1" fill="hold" display="0" masterRel="nextClick" afterEffect="1"/>
                        <p:tgtEl>
                          <p:spTgt spid="348163"/>
                        </p:tgtEl>
                        <p:attrNameLst>
                          <p:attrName>ppt_c</p:attrName>
                        </p:attrNameLst>
                      </p:cBhvr>
                      <p:to>
                        <a:schemeClr val="bg2"/>
                      </p:to>
                    </p:animClr>
                  </p:subTnLst>
                </p:cTn>
              </p:par>
            </p:tnLst>
          </p:tmpl>
        </p:tmplLst>
      </p:bldP>
    </p:bldLst>
  </p:timing>
  <p:hf hdr="0" ftr="0"/>
  <p:txStyles>
    <p:titleStyle>
      <a:lvl1pPr algn="l" rtl="0" eaLnBrk="0" fontAlgn="base" hangingPunct="0">
        <a:spcBef>
          <a:spcPct val="0"/>
        </a:spcBef>
        <a:spcAft>
          <a:spcPct val="0"/>
        </a:spcAft>
        <a:defRPr sz="2800">
          <a:solidFill>
            <a:srgbClr val="004D75"/>
          </a:solidFill>
          <a:latin typeface="+mj-lt"/>
          <a:ea typeface="+mj-ea"/>
          <a:cs typeface="+mj-cs"/>
        </a:defRPr>
      </a:lvl1pPr>
      <a:lvl2pPr algn="l" rtl="0" eaLnBrk="0" fontAlgn="base" hangingPunct="0">
        <a:spcBef>
          <a:spcPct val="0"/>
        </a:spcBef>
        <a:spcAft>
          <a:spcPct val="0"/>
        </a:spcAft>
        <a:defRPr sz="2800">
          <a:solidFill>
            <a:srgbClr val="004D75"/>
          </a:solidFill>
          <a:latin typeface="Verdana" pitchFamily="34" charset="0"/>
        </a:defRPr>
      </a:lvl2pPr>
      <a:lvl3pPr algn="l" rtl="0" eaLnBrk="0" fontAlgn="base" hangingPunct="0">
        <a:spcBef>
          <a:spcPct val="0"/>
        </a:spcBef>
        <a:spcAft>
          <a:spcPct val="0"/>
        </a:spcAft>
        <a:defRPr sz="2800">
          <a:solidFill>
            <a:srgbClr val="004D75"/>
          </a:solidFill>
          <a:latin typeface="Verdana" pitchFamily="34" charset="0"/>
        </a:defRPr>
      </a:lvl3pPr>
      <a:lvl4pPr algn="l" rtl="0" eaLnBrk="0" fontAlgn="base" hangingPunct="0">
        <a:spcBef>
          <a:spcPct val="0"/>
        </a:spcBef>
        <a:spcAft>
          <a:spcPct val="0"/>
        </a:spcAft>
        <a:defRPr sz="2800">
          <a:solidFill>
            <a:srgbClr val="004D75"/>
          </a:solidFill>
          <a:latin typeface="Verdana" pitchFamily="34" charset="0"/>
        </a:defRPr>
      </a:lvl4pPr>
      <a:lvl5pPr algn="l" rtl="0" eaLnBrk="0" fontAlgn="base" hangingPunct="0">
        <a:spcBef>
          <a:spcPct val="0"/>
        </a:spcBef>
        <a:spcAft>
          <a:spcPct val="0"/>
        </a:spcAft>
        <a:defRPr sz="2800">
          <a:solidFill>
            <a:srgbClr val="004D75"/>
          </a:solidFill>
          <a:latin typeface="Verdana" pitchFamily="34" charset="0"/>
        </a:defRPr>
      </a:lvl5pPr>
      <a:lvl6pPr marL="457200" algn="l" rtl="0" fontAlgn="base">
        <a:spcBef>
          <a:spcPct val="0"/>
        </a:spcBef>
        <a:spcAft>
          <a:spcPct val="0"/>
        </a:spcAft>
        <a:defRPr sz="2800">
          <a:solidFill>
            <a:srgbClr val="004D75"/>
          </a:solidFill>
          <a:latin typeface="Verdana" pitchFamily="34" charset="0"/>
        </a:defRPr>
      </a:lvl6pPr>
      <a:lvl7pPr marL="914400" algn="l" rtl="0" fontAlgn="base">
        <a:spcBef>
          <a:spcPct val="0"/>
        </a:spcBef>
        <a:spcAft>
          <a:spcPct val="0"/>
        </a:spcAft>
        <a:defRPr sz="2800">
          <a:solidFill>
            <a:srgbClr val="004D75"/>
          </a:solidFill>
          <a:latin typeface="Verdana" pitchFamily="34" charset="0"/>
        </a:defRPr>
      </a:lvl7pPr>
      <a:lvl8pPr marL="1371600" algn="l" rtl="0" fontAlgn="base">
        <a:spcBef>
          <a:spcPct val="0"/>
        </a:spcBef>
        <a:spcAft>
          <a:spcPct val="0"/>
        </a:spcAft>
        <a:defRPr sz="2800">
          <a:solidFill>
            <a:srgbClr val="004D75"/>
          </a:solidFill>
          <a:latin typeface="Verdana" pitchFamily="34" charset="0"/>
        </a:defRPr>
      </a:lvl8pPr>
      <a:lvl9pPr marL="1828800" algn="l" rtl="0" fontAlgn="base">
        <a:spcBef>
          <a:spcPct val="0"/>
        </a:spcBef>
        <a:spcAft>
          <a:spcPct val="0"/>
        </a:spcAft>
        <a:defRPr sz="2800">
          <a:solidFill>
            <a:srgbClr val="004D75"/>
          </a:solidFill>
          <a:latin typeface="Verdana" pitchFamily="34" charset="0"/>
        </a:defRPr>
      </a:lvl9pPr>
    </p:titleStyle>
    <p:bodyStyle>
      <a:lvl1pPr marL="188913" indent="-188913" algn="l" rtl="0" eaLnBrk="0" fontAlgn="base" hangingPunct="0">
        <a:lnSpc>
          <a:spcPct val="110000"/>
        </a:lnSpc>
        <a:spcBef>
          <a:spcPct val="30000"/>
        </a:spcBef>
        <a:spcAft>
          <a:spcPct val="20000"/>
        </a:spcAft>
        <a:buChar char="•"/>
        <a:defRPr>
          <a:solidFill>
            <a:srgbClr val="004D75"/>
          </a:solidFill>
          <a:latin typeface="+mn-lt"/>
          <a:ea typeface="+mn-ea"/>
          <a:cs typeface="+mn-cs"/>
        </a:defRPr>
      </a:lvl1pPr>
      <a:lvl2pPr marL="379413" indent="-188913" algn="l" rtl="0" eaLnBrk="0" fontAlgn="base" hangingPunct="0">
        <a:lnSpc>
          <a:spcPct val="90000"/>
        </a:lnSpc>
        <a:spcBef>
          <a:spcPct val="20000"/>
        </a:spcBef>
        <a:spcAft>
          <a:spcPct val="10000"/>
        </a:spcAft>
        <a:buChar char="–"/>
        <a:defRPr sz="1500">
          <a:solidFill>
            <a:srgbClr val="004D75"/>
          </a:solidFill>
          <a:latin typeface="+mn-lt"/>
        </a:defRPr>
      </a:lvl2pPr>
      <a:lvl3pPr marL="530225" indent="-149225" algn="l" rtl="0" eaLnBrk="0" fontAlgn="base" hangingPunct="0">
        <a:lnSpc>
          <a:spcPct val="90000"/>
        </a:lnSpc>
        <a:spcBef>
          <a:spcPct val="20000"/>
        </a:spcBef>
        <a:spcAft>
          <a:spcPct val="20000"/>
        </a:spcAft>
        <a:buChar char="•"/>
        <a:defRPr sz="1200">
          <a:solidFill>
            <a:srgbClr val="004D75"/>
          </a:solidFill>
          <a:latin typeface="+mn-lt"/>
        </a:defRPr>
      </a:lvl3pPr>
      <a:lvl4pPr marL="862013" indent="-141288" algn="l" rtl="0" eaLnBrk="0" fontAlgn="base" hangingPunct="0">
        <a:lnSpc>
          <a:spcPct val="90000"/>
        </a:lnSpc>
        <a:spcBef>
          <a:spcPct val="20000"/>
        </a:spcBef>
        <a:spcAft>
          <a:spcPct val="20000"/>
        </a:spcAft>
        <a:buChar char="–"/>
        <a:defRPr sz="1200">
          <a:solidFill>
            <a:srgbClr val="004D75"/>
          </a:solidFill>
          <a:latin typeface="+mn-lt"/>
        </a:defRPr>
      </a:lvl4pPr>
      <a:lvl5pPr marL="1235075" indent="-182563" algn="l" rtl="0" eaLnBrk="0" fontAlgn="base" hangingPunct="0">
        <a:lnSpc>
          <a:spcPct val="90000"/>
        </a:lnSpc>
        <a:spcBef>
          <a:spcPct val="20000"/>
        </a:spcBef>
        <a:spcAft>
          <a:spcPct val="20000"/>
        </a:spcAft>
        <a:buChar char="»"/>
        <a:defRPr sz="1200">
          <a:solidFill>
            <a:srgbClr val="004D75"/>
          </a:solidFill>
          <a:latin typeface="+mn-lt"/>
        </a:defRPr>
      </a:lvl5pPr>
      <a:lvl6pPr marL="1692275" indent="-182563" algn="l" rtl="0" fontAlgn="base">
        <a:lnSpc>
          <a:spcPct val="90000"/>
        </a:lnSpc>
        <a:spcBef>
          <a:spcPct val="20000"/>
        </a:spcBef>
        <a:spcAft>
          <a:spcPct val="20000"/>
        </a:spcAft>
        <a:buChar char="»"/>
        <a:defRPr sz="1200">
          <a:solidFill>
            <a:srgbClr val="004D75"/>
          </a:solidFill>
          <a:latin typeface="+mn-lt"/>
        </a:defRPr>
      </a:lvl6pPr>
      <a:lvl7pPr marL="2149475" indent="-182563" algn="l" rtl="0" fontAlgn="base">
        <a:lnSpc>
          <a:spcPct val="90000"/>
        </a:lnSpc>
        <a:spcBef>
          <a:spcPct val="20000"/>
        </a:spcBef>
        <a:spcAft>
          <a:spcPct val="20000"/>
        </a:spcAft>
        <a:buChar char="»"/>
        <a:defRPr sz="1200">
          <a:solidFill>
            <a:srgbClr val="004D75"/>
          </a:solidFill>
          <a:latin typeface="+mn-lt"/>
        </a:defRPr>
      </a:lvl7pPr>
      <a:lvl8pPr marL="2606675" indent="-182563" algn="l" rtl="0" fontAlgn="base">
        <a:lnSpc>
          <a:spcPct val="90000"/>
        </a:lnSpc>
        <a:spcBef>
          <a:spcPct val="20000"/>
        </a:spcBef>
        <a:spcAft>
          <a:spcPct val="20000"/>
        </a:spcAft>
        <a:buChar char="»"/>
        <a:defRPr sz="1200">
          <a:solidFill>
            <a:srgbClr val="004D75"/>
          </a:solidFill>
          <a:latin typeface="+mn-lt"/>
        </a:defRPr>
      </a:lvl8pPr>
      <a:lvl9pPr marL="3063875" indent="-182563" algn="l" rtl="0" fontAlgn="base">
        <a:lnSpc>
          <a:spcPct val="90000"/>
        </a:lnSpc>
        <a:spcBef>
          <a:spcPct val="20000"/>
        </a:spcBef>
        <a:spcAft>
          <a:spcPct val="20000"/>
        </a:spcAft>
        <a:buChar char="»"/>
        <a:defRPr sz="1200">
          <a:solidFill>
            <a:srgbClr val="004D75"/>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10" Type="http://schemas.openxmlformats.org/officeDocument/2006/relationships/image" Target="../media/image11.jpeg"/><Relationship Id="rId4" Type="http://schemas.openxmlformats.org/officeDocument/2006/relationships/image" Target="../media/image5.png"/><Relationship Id="rId9" Type="http://schemas.openxmlformats.org/officeDocument/2006/relationships/image" Target="../media/image10.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Date Placeholder 1"/>
          <p:cNvSpPr>
            <a:spLocks noGrp="1"/>
          </p:cNvSpPr>
          <p:nvPr>
            <p:ph type="dt" sz="quarter" idx="10"/>
          </p:nvPr>
        </p:nvSpPr>
        <p:spPr>
          <a:noFill/>
        </p:spPr>
        <p:txBody>
          <a:bodyPr/>
          <a:lstStyle>
            <a:lvl1pPr>
              <a:defRPr sz="2800">
                <a:solidFill>
                  <a:srgbClr val="004D75"/>
                </a:solidFill>
                <a:latin typeface="Verdana" panose="020B0604030504040204" pitchFamily="34" charset="0"/>
                <a:cs typeface="Arial" panose="020B0604020202020204" pitchFamily="34" charset="0"/>
              </a:defRPr>
            </a:lvl1pPr>
            <a:lvl2pPr marL="742950" indent="-285750">
              <a:defRPr sz="2800">
                <a:solidFill>
                  <a:srgbClr val="004D75"/>
                </a:solidFill>
                <a:latin typeface="Verdana" panose="020B0604030504040204" pitchFamily="34" charset="0"/>
                <a:cs typeface="Arial" panose="020B0604020202020204" pitchFamily="34" charset="0"/>
              </a:defRPr>
            </a:lvl2pPr>
            <a:lvl3pPr marL="1143000" indent="-228600">
              <a:defRPr sz="2800">
                <a:solidFill>
                  <a:srgbClr val="004D75"/>
                </a:solidFill>
                <a:latin typeface="Verdana" panose="020B0604030504040204" pitchFamily="34" charset="0"/>
                <a:cs typeface="Arial" panose="020B0604020202020204" pitchFamily="34" charset="0"/>
              </a:defRPr>
            </a:lvl3pPr>
            <a:lvl4pPr marL="1600200" indent="-228600">
              <a:defRPr sz="2800">
                <a:solidFill>
                  <a:srgbClr val="004D75"/>
                </a:solidFill>
                <a:latin typeface="Verdana" panose="020B0604030504040204" pitchFamily="34" charset="0"/>
                <a:cs typeface="Arial" panose="020B0604020202020204" pitchFamily="34" charset="0"/>
              </a:defRPr>
            </a:lvl4pPr>
            <a:lvl5pPr marL="2057400" indent="-228600">
              <a:defRPr sz="2800">
                <a:solidFill>
                  <a:srgbClr val="004D7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9pPr>
          </a:lstStyle>
          <a:p>
            <a:fld id="{8C657217-ED56-4E95-956F-8420C0D14915}" type="datetime4">
              <a:rPr lang="en-GB" altLang="en-US" sz="1200" smtClean="0"/>
              <a:pPr/>
              <a:t>21 January 2019</a:t>
            </a:fld>
            <a:endParaRPr lang="en-GB" altLang="en-US" sz="1200" smtClean="0"/>
          </a:p>
        </p:txBody>
      </p:sp>
      <p:sp>
        <p:nvSpPr>
          <p:cNvPr id="5123" name="Slide Number Placeholder 2"/>
          <p:cNvSpPr>
            <a:spLocks noGrp="1"/>
          </p:cNvSpPr>
          <p:nvPr>
            <p:ph type="sldNum" sz="quarter" idx="11"/>
          </p:nvPr>
        </p:nvSpPr>
        <p:spPr>
          <a:noFill/>
        </p:spPr>
        <p:txBody>
          <a:bodyPr/>
          <a:lstStyle>
            <a:lvl1pPr>
              <a:defRPr sz="2800">
                <a:solidFill>
                  <a:srgbClr val="004D75"/>
                </a:solidFill>
                <a:latin typeface="Verdana" panose="020B0604030504040204" pitchFamily="34" charset="0"/>
                <a:cs typeface="Arial" panose="020B0604020202020204" pitchFamily="34" charset="0"/>
              </a:defRPr>
            </a:lvl1pPr>
            <a:lvl2pPr marL="742950" indent="-285750">
              <a:defRPr sz="2800">
                <a:solidFill>
                  <a:srgbClr val="004D75"/>
                </a:solidFill>
                <a:latin typeface="Verdana" panose="020B0604030504040204" pitchFamily="34" charset="0"/>
                <a:cs typeface="Arial" panose="020B0604020202020204" pitchFamily="34" charset="0"/>
              </a:defRPr>
            </a:lvl2pPr>
            <a:lvl3pPr marL="1143000" indent="-228600">
              <a:defRPr sz="2800">
                <a:solidFill>
                  <a:srgbClr val="004D75"/>
                </a:solidFill>
                <a:latin typeface="Verdana" panose="020B0604030504040204" pitchFamily="34" charset="0"/>
                <a:cs typeface="Arial" panose="020B0604020202020204" pitchFamily="34" charset="0"/>
              </a:defRPr>
            </a:lvl3pPr>
            <a:lvl4pPr marL="1600200" indent="-228600">
              <a:defRPr sz="2800">
                <a:solidFill>
                  <a:srgbClr val="004D75"/>
                </a:solidFill>
                <a:latin typeface="Verdana" panose="020B0604030504040204" pitchFamily="34" charset="0"/>
                <a:cs typeface="Arial" panose="020B0604020202020204" pitchFamily="34" charset="0"/>
              </a:defRPr>
            </a:lvl4pPr>
            <a:lvl5pPr marL="2057400" indent="-228600">
              <a:defRPr sz="2800">
                <a:solidFill>
                  <a:srgbClr val="004D7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9pPr>
          </a:lstStyle>
          <a:p>
            <a:fld id="{AC24E920-4438-4563-AE2D-3F731CB9503D}" type="slidenum">
              <a:rPr lang="en-GB" altLang="en-US" sz="1200"/>
              <a:pPr/>
              <a:t>1</a:t>
            </a:fld>
            <a:endParaRPr lang="en-GB" altLang="en-US" sz="1200"/>
          </a:p>
        </p:txBody>
      </p:sp>
      <p:pic>
        <p:nvPicPr>
          <p:cNvPr id="5124" name="Picture 6" descr="F:\Gill richards images\SCCO_130709_876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1488" y="3900488"/>
            <a:ext cx="1728787" cy="201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6" descr="F:\Gill richards images\RR_250609_841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2138" y="617538"/>
            <a:ext cx="2878137"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0" y="3900488"/>
            <a:ext cx="1624013" cy="2011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7" name="Picture 7" descr="F:\Gill richards images\RR_250609_838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0275" y="3900488"/>
            <a:ext cx="2738438" cy="201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8" name="Picture 2" descr="F:\Gill richards images\Copy of PP_190309_287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0213" y="593725"/>
            <a:ext cx="2701925" cy="175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9"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0213" y="3886200"/>
            <a:ext cx="2236787" cy="202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30" name="Picture 2" descr="F:\Gill richards images\AH_EDU_011209_4258.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4500" y="2349500"/>
            <a:ext cx="2293938" cy="152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1" name="Picture 2" descr="F:\Gill richards images\PP_300309_4434.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588125" y="2344738"/>
            <a:ext cx="2159000"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2" name="Picture 2" descr="L:\Gill richards images\131211_1561.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10275" y="617538"/>
            <a:ext cx="2736850" cy="173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a:extLst>
              <a:ext uri="{FF2B5EF4-FFF2-40B4-BE49-F238E27FC236}">
                <a16:creationId xmlns:a16="http://schemas.microsoft.com/office/drawing/2014/main" xmlns="" id="{A0F85FF6-CF0A-482D-A1FF-A483BEB92366}"/>
              </a:ext>
            </a:extLst>
          </p:cNvPr>
          <p:cNvSpPr/>
          <p:nvPr/>
        </p:nvSpPr>
        <p:spPr bwMode="auto">
          <a:xfrm>
            <a:off x="2738474" y="2351187"/>
            <a:ext cx="3849750" cy="1549184"/>
          </a:xfrm>
          <a:prstGeom prst="rect">
            <a:avLst/>
          </a:prstGeom>
          <a:solidFill>
            <a:srgbClr val="FFFFE5"/>
          </a:solidFill>
          <a:ln w="9525" cap="flat" cmpd="sng" algn="ctr">
            <a:solidFill>
              <a:schemeClr val="tx2"/>
            </a:solidFill>
            <a:prstDash val="solid"/>
            <a:round/>
            <a:headEnd type="none" w="med" len="med"/>
            <a:tailEnd type="none" w="med" len="med"/>
          </a:ln>
          <a:effectLst/>
          <a:scene3d>
            <a:camera prst="orthographicFront"/>
            <a:lightRig rig="threePt" dir="t"/>
          </a:scene3d>
          <a:sp3d>
            <a:bevelT prst="convex"/>
          </a:sp3d>
          <a:extLst/>
        </p:spPr>
        <p:txBody>
          <a:bodyPr anchor="ctr"/>
          <a:lstStyle/>
          <a:p>
            <a:pPr algn="ctr">
              <a:defRPr/>
            </a:pPr>
            <a:r>
              <a:rPr lang="en-GB" sz="2400" b="1" dirty="0">
                <a:solidFill>
                  <a:srgbClr val="0000FF"/>
                </a:solidFill>
                <a:cs typeface="Arial" charset="0"/>
              </a:rPr>
              <a:t>Impossible Dreams</a:t>
            </a:r>
            <a:r>
              <a:rPr lang="en-GB" b="1" dirty="0">
                <a:solidFill>
                  <a:srgbClr val="0000FF"/>
                </a:solidFill>
                <a:cs typeface="Arial" charset="0"/>
              </a:rPr>
              <a:t>?</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Title 1"/>
          <p:cNvSpPr>
            <a:spLocks noGrp="1" noChangeArrowheads="1"/>
          </p:cNvSpPr>
          <p:nvPr>
            <p:ph type="title"/>
          </p:nvPr>
        </p:nvSpPr>
        <p:spPr>
          <a:xfrm>
            <a:off x="381000" y="381000"/>
            <a:ext cx="8305800" cy="671513"/>
          </a:xfrm>
        </p:spPr>
        <p:txBody>
          <a:bodyPr/>
          <a:lstStyle/>
          <a:p>
            <a:pPr algn="ctr"/>
            <a:r>
              <a:rPr lang="en-GB" altLang="en-US" sz="2400" b="1" smtClean="0">
                <a:solidFill>
                  <a:schemeClr val="tx1"/>
                </a:solidFill>
                <a:latin typeface="Arial" panose="020B0604020202020204" pitchFamily="34" charset="0"/>
                <a:cs typeface="Arial" panose="020B0604020202020204" pitchFamily="34" charset="0"/>
              </a:rPr>
              <a:t>Confidence and trust</a:t>
            </a:r>
          </a:p>
        </p:txBody>
      </p:sp>
      <p:sp>
        <p:nvSpPr>
          <p:cNvPr id="20483" name="Content Placeholder 2"/>
          <p:cNvSpPr>
            <a:spLocks noGrp="1" noChangeArrowheads="1"/>
          </p:cNvSpPr>
          <p:nvPr>
            <p:ph idx="1"/>
          </p:nvPr>
        </p:nvSpPr>
        <p:spPr>
          <a:xfrm>
            <a:off x="381000" y="1052513"/>
            <a:ext cx="8305800" cy="5689600"/>
          </a:xfrm>
        </p:spPr>
        <p:txBody>
          <a:bodyPr/>
          <a:lstStyle/>
          <a:p>
            <a:pPr>
              <a:buFont typeface="Wingdings" panose="05000000000000000000" pitchFamily="2" charset="2"/>
              <a:buChar char="§"/>
            </a:pPr>
            <a:endParaRPr lang="en-US" altLang="en-US" sz="2000" smtClean="0">
              <a:solidFill>
                <a:schemeClr val="tx1"/>
              </a:solidFill>
              <a:latin typeface="Arial" panose="020B0604020202020204" pitchFamily="34" charset="0"/>
              <a:cs typeface="Arial" panose="020B0604020202020204" pitchFamily="34" charset="0"/>
            </a:endParaRPr>
          </a:p>
        </p:txBody>
      </p:sp>
      <p:sp>
        <p:nvSpPr>
          <p:cNvPr id="20484" name="Date Placeholder 3"/>
          <p:cNvSpPr>
            <a:spLocks noGrp="1"/>
          </p:cNvSpPr>
          <p:nvPr>
            <p:ph type="dt" sz="quarter" idx="10"/>
          </p:nvPr>
        </p:nvSpPr>
        <p:spPr>
          <a:noFill/>
        </p:spPr>
        <p:txBody>
          <a:bodyPr/>
          <a:lstStyle>
            <a:lvl1pPr>
              <a:defRPr sz="2800">
                <a:solidFill>
                  <a:srgbClr val="004D75"/>
                </a:solidFill>
                <a:latin typeface="Verdana" panose="020B0604030504040204" pitchFamily="34" charset="0"/>
                <a:cs typeface="Arial" panose="020B0604020202020204" pitchFamily="34" charset="0"/>
              </a:defRPr>
            </a:lvl1pPr>
            <a:lvl2pPr marL="742950" indent="-285750">
              <a:defRPr sz="2800">
                <a:solidFill>
                  <a:srgbClr val="004D75"/>
                </a:solidFill>
                <a:latin typeface="Verdana" panose="020B0604030504040204" pitchFamily="34" charset="0"/>
                <a:cs typeface="Arial" panose="020B0604020202020204" pitchFamily="34" charset="0"/>
              </a:defRPr>
            </a:lvl2pPr>
            <a:lvl3pPr marL="1143000" indent="-228600">
              <a:defRPr sz="2800">
                <a:solidFill>
                  <a:srgbClr val="004D75"/>
                </a:solidFill>
                <a:latin typeface="Verdana" panose="020B0604030504040204" pitchFamily="34" charset="0"/>
                <a:cs typeface="Arial" panose="020B0604020202020204" pitchFamily="34" charset="0"/>
              </a:defRPr>
            </a:lvl3pPr>
            <a:lvl4pPr marL="1600200" indent="-228600">
              <a:defRPr sz="2800">
                <a:solidFill>
                  <a:srgbClr val="004D75"/>
                </a:solidFill>
                <a:latin typeface="Verdana" panose="020B0604030504040204" pitchFamily="34" charset="0"/>
                <a:cs typeface="Arial" panose="020B0604020202020204" pitchFamily="34" charset="0"/>
              </a:defRPr>
            </a:lvl4pPr>
            <a:lvl5pPr marL="2057400" indent="-228600">
              <a:defRPr sz="2800">
                <a:solidFill>
                  <a:srgbClr val="004D7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9pPr>
          </a:lstStyle>
          <a:p>
            <a:fld id="{9206EC15-2AC4-4946-A711-4B108836B5DE}" type="datetime4">
              <a:rPr lang="en-GB" altLang="en-US" sz="1200" smtClean="0"/>
              <a:pPr/>
              <a:t>21 January 2019</a:t>
            </a:fld>
            <a:endParaRPr lang="en-GB" altLang="en-US" sz="1200" smtClean="0"/>
          </a:p>
        </p:txBody>
      </p:sp>
      <p:sp>
        <p:nvSpPr>
          <p:cNvPr id="20485" name="Slide Number Placeholder 4"/>
          <p:cNvSpPr>
            <a:spLocks noGrp="1"/>
          </p:cNvSpPr>
          <p:nvPr>
            <p:ph type="sldNum" sz="quarter" idx="11"/>
          </p:nvPr>
        </p:nvSpPr>
        <p:spPr>
          <a:noFill/>
        </p:spPr>
        <p:txBody>
          <a:bodyPr/>
          <a:lstStyle>
            <a:lvl1pPr>
              <a:defRPr sz="2800">
                <a:solidFill>
                  <a:srgbClr val="004D75"/>
                </a:solidFill>
                <a:latin typeface="Verdana" panose="020B0604030504040204" pitchFamily="34" charset="0"/>
                <a:cs typeface="Arial" panose="020B0604020202020204" pitchFamily="34" charset="0"/>
              </a:defRPr>
            </a:lvl1pPr>
            <a:lvl2pPr marL="742950" indent="-285750">
              <a:defRPr sz="2800">
                <a:solidFill>
                  <a:srgbClr val="004D75"/>
                </a:solidFill>
                <a:latin typeface="Verdana" panose="020B0604030504040204" pitchFamily="34" charset="0"/>
                <a:cs typeface="Arial" panose="020B0604020202020204" pitchFamily="34" charset="0"/>
              </a:defRPr>
            </a:lvl2pPr>
            <a:lvl3pPr marL="1143000" indent="-228600">
              <a:defRPr sz="2800">
                <a:solidFill>
                  <a:srgbClr val="004D75"/>
                </a:solidFill>
                <a:latin typeface="Verdana" panose="020B0604030504040204" pitchFamily="34" charset="0"/>
                <a:cs typeface="Arial" panose="020B0604020202020204" pitchFamily="34" charset="0"/>
              </a:defRPr>
            </a:lvl3pPr>
            <a:lvl4pPr marL="1600200" indent="-228600">
              <a:defRPr sz="2800">
                <a:solidFill>
                  <a:srgbClr val="004D75"/>
                </a:solidFill>
                <a:latin typeface="Verdana" panose="020B0604030504040204" pitchFamily="34" charset="0"/>
                <a:cs typeface="Arial" panose="020B0604020202020204" pitchFamily="34" charset="0"/>
              </a:defRPr>
            </a:lvl4pPr>
            <a:lvl5pPr marL="2057400" indent="-228600">
              <a:defRPr sz="2800">
                <a:solidFill>
                  <a:srgbClr val="004D7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9pPr>
          </a:lstStyle>
          <a:p>
            <a:fld id="{17B95149-8958-42BF-AD2F-106BEBD36BE9}" type="slidenum">
              <a:rPr lang="en-GB" altLang="en-US" sz="1200"/>
              <a:pPr/>
              <a:t>10</a:t>
            </a:fld>
            <a:endParaRPr lang="en-GB" altLang="en-US" sz="1200"/>
          </a:p>
        </p:txBody>
      </p:sp>
      <p:sp>
        <p:nvSpPr>
          <p:cNvPr id="20486" name="Oval Callout 1"/>
          <p:cNvSpPr>
            <a:spLocks noChangeArrowheads="1"/>
          </p:cNvSpPr>
          <p:nvPr/>
        </p:nvSpPr>
        <p:spPr bwMode="auto">
          <a:xfrm>
            <a:off x="107950" y="765175"/>
            <a:ext cx="3671888" cy="2447925"/>
          </a:xfrm>
          <a:prstGeom prst="wedgeEllipseCallout">
            <a:avLst>
              <a:gd name="adj1" fmla="val -20833"/>
              <a:gd name="adj2" fmla="val 62500"/>
            </a:avLst>
          </a:prstGeom>
          <a:solidFill>
            <a:srgbClr val="E2FBFE"/>
          </a:solidFill>
          <a:ln w="9525" algn="ctr">
            <a:solidFill>
              <a:schemeClr val="tx1"/>
            </a:solidFill>
            <a:round/>
            <a:headEnd/>
            <a:tailEnd/>
          </a:ln>
        </p:spPr>
        <p:txBody>
          <a:bodyPr anchor="ctr"/>
          <a:lstStyle>
            <a:lvl1pPr>
              <a:defRPr sz="2800">
                <a:solidFill>
                  <a:srgbClr val="004D75"/>
                </a:solidFill>
                <a:latin typeface="Verdana" panose="020B0604030504040204" pitchFamily="34" charset="0"/>
                <a:cs typeface="Arial" panose="020B0604020202020204" pitchFamily="34" charset="0"/>
              </a:defRPr>
            </a:lvl1pPr>
            <a:lvl2pPr marL="742950" indent="-285750">
              <a:defRPr sz="2800">
                <a:solidFill>
                  <a:srgbClr val="004D75"/>
                </a:solidFill>
                <a:latin typeface="Verdana" panose="020B0604030504040204" pitchFamily="34" charset="0"/>
                <a:cs typeface="Arial" panose="020B0604020202020204" pitchFamily="34" charset="0"/>
              </a:defRPr>
            </a:lvl2pPr>
            <a:lvl3pPr marL="1143000" indent="-228600">
              <a:defRPr sz="2800">
                <a:solidFill>
                  <a:srgbClr val="004D75"/>
                </a:solidFill>
                <a:latin typeface="Verdana" panose="020B0604030504040204" pitchFamily="34" charset="0"/>
                <a:cs typeface="Arial" panose="020B0604020202020204" pitchFamily="34" charset="0"/>
              </a:defRPr>
            </a:lvl3pPr>
            <a:lvl4pPr marL="1600200" indent="-228600">
              <a:defRPr sz="2800">
                <a:solidFill>
                  <a:srgbClr val="004D75"/>
                </a:solidFill>
                <a:latin typeface="Verdana" panose="020B0604030504040204" pitchFamily="34" charset="0"/>
                <a:cs typeface="Arial" panose="020B0604020202020204" pitchFamily="34" charset="0"/>
              </a:defRPr>
            </a:lvl4pPr>
            <a:lvl5pPr marL="2057400" indent="-228600">
              <a:defRPr sz="2800">
                <a:solidFill>
                  <a:srgbClr val="004D7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9pPr>
          </a:lstStyle>
          <a:p>
            <a:r>
              <a:rPr lang="en-GB" altLang="en-US" sz="2000">
                <a:solidFill>
                  <a:schemeClr val="tx1"/>
                </a:solidFill>
                <a:latin typeface="Arial" panose="020B0604020202020204" pitchFamily="34" charset="0"/>
              </a:rPr>
              <a:t>“I needed more time with teachers who understood what I was feeling about what was happening at home” (S1)</a:t>
            </a:r>
          </a:p>
        </p:txBody>
      </p:sp>
      <p:sp>
        <p:nvSpPr>
          <p:cNvPr id="20487" name="Oval Callout 3"/>
          <p:cNvSpPr>
            <a:spLocks noChangeArrowheads="1"/>
          </p:cNvSpPr>
          <p:nvPr/>
        </p:nvSpPr>
        <p:spPr bwMode="auto">
          <a:xfrm>
            <a:off x="3779838" y="1196975"/>
            <a:ext cx="5256212" cy="2808288"/>
          </a:xfrm>
          <a:prstGeom prst="wedgeEllipseCallout">
            <a:avLst>
              <a:gd name="adj1" fmla="val -20833"/>
              <a:gd name="adj2" fmla="val 62500"/>
            </a:avLst>
          </a:prstGeom>
          <a:solidFill>
            <a:srgbClr val="E2FBFE"/>
          </a:solidFill>
          <a:ln w="9525" algn="ctr">
            <a:solidFill>
              <a:schemeClr val="tx1"/>
            </a:solidFill>
            <a:round/>
            <a:headEnd/>
            <a:tailEnd/>
          </a:ln>
        </p:spPr>
        <p:txBody>
          <a:bodyPr anchor="ctr"/>
          <a:lstStyle>
            <a:lvl1pPr>
              <a:defRPr sz="2800">
                <a:solidFill>
                  <a:srgbClr val="004D75"/>
                </a:solidFill>
                <a:latin typeface="Verdana" panose="020B0604030504040204" pitchFamily="34" charset="0"/>
                <a:cs typeface="Arial" panose="020B0604020202020204" pitchFamily="34" charset="0"/>
              </a:defRPr>
            </a:lvl1pPr>
            <a:lvl2pPr marL="742950" indent="-285750">
              <a:defRPr sz="2800">
                <a:solidFill>
                  <a:srgbClr val="004D75"/>
                </a:solidFill>
                <a:latin typeface="Verdana" panose="020B0604030504040204" pitchFamily="34" charset="0"/>
                <a:cs typeface="Arial" panose="020B0604020202020204" pitchFamily="34" charset="0"/>
              </a:defRPr>
            </a:lvl2pPr>
            <a:lvl3pPr marL="1143000" indent="-228600">
              <a:defRPr sz="2800">
                <a:solidFill>
                  <a:srgbClr val="004D75"/>
                </a:solidFill>
                <a:latin typeface="Verdana" panose="020B0604030504040204" pitchFamily="34" charset="0"/>
                <a:cs typeface="Arial" panose="020B0604020202020204" pitchFamily="34" charset="0"/>
              </a:defRPr>
            </a:lvl3pPr>
            <a:lvl4pPr marL="1600200" indent="-228600">
              <a:defRPr sz="2800">
                <a:solidFill>
                  <a:srgbClr val="004D75"/>
                </a:solidFill>
                <a:latin typeface="Verdana" panose="020B0604030504040204" pitchFamily="34" charset="0"/>
                <a:cs typeface="Arial" panose="020B0604020202020204" pitchFamily="34" charset="0"/>
              </a:defRPr>
            </a:lvl4pPr>
            <a:lvl5pPr marL="2057400" indent="-228600">
              <a:defRPr sz="2800">
                <a:solidFill>
                  <a:srgbClr val="004D7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9pPr>
          </a:lstStyle>
          <a:p>
            <a:r>
              <a:rPr lang="en-GB" altLang="en-US" sz="2000">
                <a:solidFill>
                  <a:schemeClr val="tx1"/>
                </a:solidFill>
                <a:latin typeface="Arial" panose="020B0604020202020204" pitchFamily="34" charset="0"/>
              </a:rPr>
              <a:t>“I wished I’d asked for more help with Maths, then I could have done pharmacy. School should have noticed I was struggling, but they didn’t know what I wanted to do” </a:t>
            </a:r>
            <a:r>
              <a:rPr lang="en-GB" altLang="en-US" sz="2000">
                <a:solidFill>
                  <a:schemeClr val="tx1"/>
                </a:solidFill>
              </a:rPr>
              <a:t>(S1)</a:t>
            </a:r>
          </a:p>
        </p:txBody>
      </p:sp>
      <p:sp>
        <p:nvSpPr>
          <p:cNvPr id="20488" name="Oval Callout 4"/>
          <p:cNvSpPr>
            <a:spLocks noChangeArrowheads="1"/>
          </p:cNvSpPr>
          <p:nvPr/>
        </p:nvSpPr>
        <p:spPr bwMode="auto">
          <a:xfrm>
            <a:off x="107950" y="3716338"/>
            <a:ext cx="5040313" cy="2592387"/>
          </a:xfrm>
          <a:prstGeom prst="wedgeEllipseCallout">
            <a:avLst>
              <a:gd name="adj1" fmla="val -20833"/>
              <a:gd name="adj2" fmla="val 62500"/>
            </a:avLst>
          </a:prstGeom>
          <a:solidFill>
            <a:srgbClr val="E2FBFE"/>
          </a:solidFill>
          <a:ln w="9525" algn="ctr">
            <a:solidFill>
              <a:schemeClr val="tx1"/>
            </a:solidFill>
            <a:round/>
            <a:headEnd/>
            <a:tailEnd/>
          </a:ln>
        </p:spPr>
        <p:txBody>
          <a:bodyPr anchor="ctr"/>
          <a:lstStyle>
            <a:lvl1pPr>
              <a:defRPr sz="2800">
                <a:solidFill>
                  <a:srgbClr val="004D75"/>
                </a:solidFill>
                <a:latin typeface="Verdana" panose="020B0604030504040204" pitchFamily="34" charset="0"/>
                <a:cs typeface="Arial" panose="020B0604020202020204" pitchFamily="34" charset="0"/>
              </a:defRPr>
            </a:lvl1pPr>
            <a:lvl2pPr marL="742950" indent="-285750">
              <a:defRPr sz="2800">
                <a:solidFill>
                  <a:srgbClr val="004D75"/>
                </a:solidFill>
                <a:latin typeface="Verdana" panose="020B0604030504040204" pitchFamily="34" charset="0"/>
                <a:cs typeface="Arial" panose="020B0604020202020204" pitchFamily="34" charset="0"/>
              </a:defRPr>
            </a:lvl2pPr>
            <a:lvl3pPr marL="1143000" indent="-228600">
              <a:defRPr sz="2800">
                <a:solidFill>
                  <a:srgbClr val="004D75"/>
                </a:solidFill>
                <a:latin typeface="Verdana" panose="020B0604030504040204" pitchFamily="34" charset="0"/>
                <a:cs typeface="Arial" panose="020B0604020202020204" pitchFamily="34" charset="0"/>
              </a:defRPr>
            </a:lvl3pPr>
            <a:lvl4pPr marL="1600200" indent="-228600">
              <a:defRPr sz="2800">
                <a:solidFill>
                  <a:srgbClr val="004D75"/>
                </a:solidFill>
                <a:latin typeface="Verdana" panose="020B0604030504040204" pitchFamily="34" charset="0"/>
                <a:cs typeface="Arial" panose="020B0604020202020204" pitchFamily="34" charset="0"/>
              </a:defRPr>
            </a:lvl4pPr>
            <a:lvl5pPr marL="2057400" indent="-228600">
              <a:defRPr sz="2800">
                <a:solidFill>
                  <a:srgbClr val="004D7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9pPr>
          </a:lstStyle>
          <a:p>
            <a:r>
              <a:rPr lang="en-GB" altLang="en-US" sz="2000">
                <a:solidFill>
                  <a:schemeClr val="tx1"/>
                </a:solidFill>
                <a:latin typeface="Arial" panose="020B0604020202020204" pitchFamily="34" charset="0"/>
              </a:rPr>
              <a:t>“Teachers need to really know you, know when something is wrong. Teachers didn’t know who we were, [they were] just interested in the work we did or didn’t do” (S2) </a:t>
            </a:r>
          </a:p>
        </p:txBody>
      </p:sp>
      <p:sp>
        <p:nvSpPr>
          <p:cNvPr id="20489" name="Oval 1"/>
          <p:cNvSpPr>
            <a:spLocks noChangeArrowheads="1"/>
          </p:cNvSpPr>
          <p:nvPr/>
        </p:nvSpPr>
        <p:spPr bwMode="auto">
          <a:xfrm>
            <a:off x="5867400" y="4292600"/>
            <a:ext cx="2952750" cy="1800225"/>
          </a:xfrm>
          <a:prstGeom prst="ellipse">
            <a:avLst/>
          </a:prstGeom>
          <a:solidFill>
            <a:srgbClr val="97EFFB"/>
          </a:solidFill>
          <a:ln w="9525" algn="ctr">
            <a:solidFill>
              <a:schemeClr val="tx1"/>
            </a:solidFill>
            <a:round/>
            <a:headEnd/>
            <a:tailEnd/>
          </a:ln>
        </p:spPr>
        <p:txBody>
          <a:bodyPr anchor="ctr"/>
          <a:lstStyle>
            <a:lvl1pPr>
              <a:defRPr sz="2800">
                <a:solidFill>
                  <a:srgbClr val="004D75"/>
                </a:solidFill>
                <a:latin typeface="Verdana" panose="020B0604030504040204" pitchFamily="34" charset="0"/>
                <a:cs typeface="Arial" panose="020B0604020202020204" pitchFamily="34" charset="0"/>
              </a:defRPr>
            </a:lvl1pPr>
            <a:lvl2pPr marL="742950" indent="-285750">
              <a:defRPr sz="2800">
                <a:solidFill>
                  <a:srgbClr val="004D75"/>
                </a:solidFill>
                <a:latin typeface="Verdana" panose="020B0604030504040204" pitchFamily="34" charset="0"/>
                <a:cs typeface="Arial" panose="020B0604020202020204" pitchFamily="34" charset="0"/>
              </a:defRPr>
            </a:lvl2pPr>
            <a:lvl3pPr marL="1143000" indent="-228600">
              <a:defRPr sz="2800">
                <a:solidFill>
                  <a:srgbClr val="004D75"/>
                </a:solidFill>
                <a:latin typeface="Verdana" panose="020B0604030504040204" pitchFamily="34" charset="0"/>
                <a:cs typeface="Arial" panose="020B0604020202020204" pitchFamily="34" charset="0"/>
              </a:defRPr>
            </a:lvl3pPr>
            <a:lvl4pPr marL="1600200" indent="-228600">
              <a:defRPr sz="2800">
                <a:solidFill>
                  <a:srgbClr val="004D75"/>
                </a:solidFill>
                <a:latin typeface="Verdana" panose="020B0604030504040204" pitchFamily="34" charset="0"/>
                <a:cs typeface="Arial" panose="020B0604020202020204" pitchFamily="34" charset="0"/>
              </a:defRPr>
            </a:lvl4pPr>
            <a:lvl5pPr marL="2057400" indent="-228600">
              <a:defRPr sz="2800">
                <a:solidFill>
                  <a:srgbClr val="004D7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9pPr>
          </a:lstStyle>
          <a:p>
            <a:pPr algn="ctr"/>
            <a:r>
              <a:rPr lang="en-GB" altLang="en-US" sz="2000">
                <a:solidFill>
                  <a:schemeClr val="tx1"/>
                </a:solidFill>
                <a:latin typeface="Arial" panose="020B0604020202020204" pitchFamily="34" charset="0"/>
              </a:rPr>
              <a:t>‘Secret lives’, ‘signals’ &amp; ‘part-stories’.</a:t>
            </a:r>
          </a:p>
          <a:p>
            <a:pPr algn="ctr"/>
            <a:r>
              <a:rPr lang="en-GB" altLang="en-US" sz="2000">
                <a:solidFill>
                  <a:schemeClr val="tx1"/>
                </a:solidFill>
                <a:latin typeface="Arial" panose="020B0604020202020204" pitchFamily="34" charset="0"/>
              </a:rPr>
              <a:t>Teachers seen as ‘other’</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Title 1"/>
          <p:cNvSpPr>
            <a:spLocks noGrp="1" noChangeArrowheads="1"/>
          </p:cNvSpPr>
          <p:nvPr>
            <p:ph type="title"/>
          </p:nvPr>
        </p:nvSpPr>
        <p:spPr>
          <a:xfrm>
            <a:off x="381000" y="188913"/>
            <a:ext cx="8305800" cy="863600"/>
          </a:xfrm>
        </p:spPr>
        <p:txBody>
          <a:bodyPr/>
          <a:lstStyle/>
          <a:p>
            <a:pPr algn="ctr"/>
            <a:r>
              <a:rPr lang="en-GB" altLang="en-US" sz="2400" b="1" smtClean="0">
                <a:solidFill>
                  <a:schemeClr val="tx1"/>
                </a:solidFill>
                <a:latin typeface="Arial" panose="020B0604020202020204" pitchFamily="34" charset="0"/>
                <a:cs typeface="Arial" panose="020B0604020202020204" pitchFamily="34" charset="0"/>
              </a:rPr>
              <a:t>Feeling valued</a:t>
            </a:r>
          </a:p>
        </p:txBody>
      </p:sp>
      <p:sp>
        <p:nvSpPr>
          <p:cNvPr id="22531" name="Content Placeholder 2"/>
          <p:cNvSpPr>
            <a:spLocks noGrp="1" noChangeArrowheads="1"/>
          </p:cNvSpPr>
          <p:nvPr>
            <p:ph idx="1"/>
          </p:nvPr>
        </p:nvSpPr>
        <p:spPr>
          <a:xfrm>
            <a:off x="381000" y="1052513"/>
            <a:ext cx="8305800" cy="5689600"/>
          </a:xfrm>
        </p:spPr>
        <p:txBody>
          <a:bodyPr/>
          <a:lstStyle/>
          <a:p>
            <a:pPr>
              <a:buFont typeface="Wingdings" panose="05000000000000000000" pitchFamily="2" charset="2"/>
              <a:buChar char="§"/>
            </a:pPr>
            <a:endParaRPr lang="en-US" altLang="en-US" sz="2000" smtClean="0">
              <a:solidFill>
                <a:schemeClr val="tx1"/>
              </a:solidFill>
              <a:latin typeface="Arial" panose="020B0604020202020204" pitchFamily="34" charset="0"/>
              <a:cs typeface="Arial" panose="020B0604020202020204" pitchFamily="34" charset="0"/>
            </a:endParaRPr>
          </a:p>
        </p:txBody>
      </p:sp>
      <p:sp>
        <p:nvSpPr>
          <p:cNvPr id="22532" name="Date Placeholder 3"/>
          <p:cNvSpPr>
            <a:spLocks noGrp="1"/>
          </p:cNvSpPr>
          <p:nvPr>
            <p:ph type="dt" sz="quarter" idx="10"/>
          </p:nvPr>
        </p:nvSpPr>
        <p:spPr>
          <a:noFill/>
        </p:spPr>
        <p:txBody>
          <a:bodyPr/>
          <a:lstStyle>
            <a:lvl1pPr>
              <a:defRPr sz="2800">
                <a:solidFill>
                  <a:srgbClr val="004D75"/>
                </a:solidFill>
                <a:latin typeface="Verdana" panose="020B0604030504040204" pitchFamily="34" charset="0"/>
                <a:cs typeface="Arial" panose="020B0604020202020204" pitchFamily="34" charset="0"/>
              </a:defRPr>
            </a:lvl1pPr>
            <a:lvl2pPr marL="742950" indent="-285750">
              <a:defRPr sz="2800">
                <a:solidFill>
                  <a:srgbClr val="004D75"/>
                </a:solidFill>
                <a:latin typeface="Verdana" panose="020B0604030504040204" pitchFamily="34" charset="0"/>
                <a:cs typeface="Arial" panose="020B0604020202020204" pitchFamily="34" charset="0"/>
              </a:defRPr>
            </a:lvl2pPr>
            <a:lvl3pPr marL="1143000" indent="-228600">
              <a:defRPr sz="2800">
                <a:solidFill>
                  <a:srgbClr val="004D75"/>
                </a:solidFill>
                <a:latin typeface="Verdana" panose="020B0604030504040204" pitchFamily="34" charset="0"/>
                <a:cs typeface="Arial" panose="020B0604020202020204" pitchFamily="34" charset="0"/>
              </a:defRPr>
            </a:lvl3pPr>
            <a:lvl4pPr marL="1600200" indent="-228600">
              <a:defRPr sz="2800">
                <a:solidFill>
                  <a:srgbClr val="004D75"/>
                </a:solidFill>
                <a:latin typeface="Verdana" panose="020B0604030504040204" pitchFamily="34" charset="0"/>
                <a:cs typeface="Arial" panose="020B0604020202020204" pitchFamily="34" charset="0"/>
              </a:defRPr>
            </a:lvl4pPr>
            <a:lvl5pPr marL="2057400" indent="-228600">
              <a:defRPr sz="2800">
                <a:solidFill>
                  <a:srgbClr val="004D7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9pPr>
          </a:lstStyle>
          <a:p>
            <a:fld id="{D3A4E4D4-0F35-4B69-8DF9-460A4C1ECBC3}" type="datetime4">
              <a:rPr lang="en-GB" altLang="en-US" sz="1200" smtClean="0"/>
              <a:pPr/>
              <a:t>21 January 2019</a:t>
            </a:fld>
            <a:endParaRPr lang="en-GB" altLang="en-US" sz="1200" smtClean="0"/>
          </a:p>
        </p:txBody>
      </p:sp>
      <p:sp>
        <p:nvSpPr>
          <p:cNvPr id="22533" name="Slide Number Placeholder 4"/>
          <p:cNvSpPr>
            <a:spLocks noGrp="1"/>
          </p:cNvSpPr>
          <p:nvPr>
            <p:ph type="sldNum" sz="quarter" idx="11"/>
          </p:nvPr>
        </p:nvSpPr>
        <p:spPr>
          <a:noFill/>
        </p:spPr>
        <p:txBody>
          <a:bodyPr/>
          <a:lstStyle>
            <a:lvl1pPr>
              <a:defRPr sz="2800">
                <a:solidFill>
                  <a:srgbClr val="004D75"/>
                </a:solidFill>
                <a:latin typeface="Verdana" panose="020B0604030504040204" pitchFamily="34" charset="0"/>
                <a:cs typeface="Arial" panose="020B0604020202020204" pitchFamily="34" charset="0"/>
              </a:defRPr>
            </a:lvl1pPr>
            <a:lvl2pPr marL="742950" indent="-285750">
              <a:defRPr sz="2800">
                <a:solidFill>
                  <a:srgbClr val="004D75"/>
                </a:solidFill>
                <a:latin typeface="Verdana" panose="020B0604030504040204" pitchFamily="34" charset="0"/>
                <a:cs typeface="Arial" panose="020B0604020202020204" pitchFamily="34" charset="0"/>
              </a:defRPr>
            </a:lvl2pPr>
            <a:lvl3pPr marL="1143000" indent="-228600">
              <a:defRPr sz="2800">
                <a:solidFill>
                  <a:srgbClr val="004D75"/>
                </a:solidFill>
                <a:latin typeface="Verdana" panose="020B0604030504040204" pitchFamily="34" charset="0"/>
                <a:cs typeface="Arial" panose="020B0604020202020204" pitchFamily="34" charset="0"/>
              </a:defRPr>
            </a:lvl3pPr>
            <a:lvl4pPr marL="1600200" indent="-228600">
              <a:defRPr sz="2800">
                <a:solidFill>
                  <a:srgbClr val="004D75"/>
                </a:solidFill>
                <a:latin typeface="Verdana" panose="020B0604030504040204" pitchFamily="34" charset="0"/>
                <a:cs typeface="Arial" panose="020B0604020202020204" pitchFamily="34" charset="0"/>
              </a:defRPr>
            </a:lvl4pPr>
            <a:lvl5pPr marL="2057400" indent="-228600">
              <a:defRPr sz="2800">
                <a:solidFill>
                  <a:srgbClr val="004D7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9pPr>
          </a:lstStyle>
          <a:p>
            <a:fld id="{ED89F114-571D-4310-8001-DD3B37227D07}" type="slidenum">
              <a:rPr lang="en-GB" altLang="en-US" sz="1200"/>
              <a:pPr/>
              <a:t>11</a:t>
            </a:fld>
            <a:endParaRPr lang="en-GB" altLang="en-US" sz="1200"/>
          </a:p>
        </p:txBody>
      </p:sp>
      <p:sp>
        <p:nvSpPr>
          <p:cNvPr id="22534" name="Oval Callout 1"/>
          <p:cNvSpPr>
            <a:spLocks noChangeArrowheads="1"/>
          </p:cNvSpPr>
          <p:nvPr/>
        </p:nvSpPr>
        <p:spPr bwMode="auto">
          <a:xfrm>
            <a:off x="323850" y="836613"/>
            <a:ext cx="4392613" cy="2232025"/>
          </a:xfrm>
          <a:prstGeom prst="wedgeEllipseCallout">
            <a:avLst>
              <a:gd name="adj1" fmla="val -20833"/>
              <a:gd name="adj2" fmla="val 62500"/>
            </a:avLst>
          </a:prstGeom>
          <a:solidFill>
            <a:srgbClr val="E2FBFE"/>
          </a:solidFill>
          <a:ln w="9525" algn="ctr">
            <a:solidFill>
              <a:schemeClr val="tx1"/>
            </a:solidFill>
            <a:round/>
            <a:headEnd/>
            <a:tailEnd/>
          </a:ln>
        </p:spPr>
        <p:txBody>
          <a:bodyPr anchor="ctr"/>
          <a:lstStyle>
            <a:lvl1pPr>
              <a:defRPr sz="2800">
                <a:solidFill>
                  <a:srgbClr val="004D75"/>
                </a:solidFill>
                <a:latin typeface="Verdana" panose="020B0604030504040204" pitchFamily="34" charset="0"/>
                <a:cs typeface="Arial" panose="020B0604020202020204" pitchFamily="34" charset="0"/>
              </a:defRPr>
            </a:lvl1pPr>
            <a:lvl2pPr marL="742950" indent="-285750">
              <a:defRPr sz="2800">
                <a:solidFill>
                  <a:srgbClr val="004D75"/>
                </a:solidFill>
                <a:latin typeface="Verdana" panose="020B0604030504040204" pitchFamily="34" charset="0"/>
                <a:cs typeface="Arial" panose="020B0604020202020204" pitchFamily="34" charset="0"/>
              </a:defRPr>
            </a:lvl2pPr>
            <a:lvl3pPr marL="1143000" indent="-228600">
              <a:defRPr sz="2800">
                <a:solidFill>
                  <a:srgbClr val="004D75"/>
                </a:solidFill>
                <a:latin typeface="Verdana" panose="020B0604030504040204" pitchFamily="34" charset="0"/>
                <a:cs typeface="Arial" panose="020B0604020202020204" pitchFamily="34" charset="0"/>
              </a:defRPr>
            </a:lvl3pPr>
            <a:lvl4pPr marL="1600200" indent="-228600">
              <a:defRPr sz="2800">
                <a:solidFill>
                  <a:srgbClr val="004D75"/>
                </a:solidFill>
                <a:latin typeface="Verdana" panose="020B0604030504040204" pitchFamily="34" charset="0"/>
                <a:cs typeface="Arial" panose="020B0604020202020204" pitchFamily="34" charset="0"/>
              </a:defRPr>
            </a:lvl4pPr>
            <a:lvl5pPr marL="2057400" indent="-228600">
              <a:defRPr sz="2800">
                <a:solidFill>
                  <a:srgbClr val="004D7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9pPr>
          </a:lstStyle>
          <a:p>
            <a:r>
              <a:rPr lang="en-GB" altLang="en-US" sz="2000">
                <a:solidFill>
                  <a:schemeClr val="tx1"/>
                </a:solidFill>
                <a:latin typeface="Arial" panose="020B0604020202020204" pitchFamily="34" charset="0"/>
              </a:rPr>
              <a:t>“One teacher was amazing, but another said to me ‘You won’t pass’, made me feel there was no point” (S1) </a:t>
            </a:r>
          </a:p>
        </p:txBody>
      </p:sp>
      <p:sp>
        <p:nvSpPr>
          <p:cNvPr id="22535" name="Oval Callout 2"/>
          <p:cNvSpPr>
            <a:spLocks noChangeArrowheads="1"/>
          </p:cNvSpPr>
          <p:nvPr/>
        </p:nvSpPr>
        <p:spPr bwMode="auto">
          <a:xfrm>
            <a:off x="5280025" y="879475"/>
            <a:ext cx="3816350" cy="2620963"/>
          </a:xfrm>
          <a:prstGeom prst="wedgeEllipseCallout">
            <a:avLst>
              <a:gd name="adj1" fmla="val -20833"/>
              <a:gd name="adj2" fmla="val 62500"/>
            </a:avLst>
          </a:prstGeom>
          <a:solidFill>
            <a:srgbClr val="E2FBFE"/>
          </a:solidFill>
          <a:ln w="9525" algn="ctr">
            <a:solidFill>
              <a:schemeClr val="tx1"/>
            </a:solidFill>
            <a:round/>
            <a:headEnd/>
            <a:tailEnd/>
          </a:ln>
        </p:spPr>
        <p:txBody>
          <a:bodyPr/>
          <a:lstStyle>
            <a:lvl1pPr>
              <a:defRPr sz="2800">
                <a:solidFill>
                  <a:srgbClr val="004D75"/>
                </a:solidFill>
                <a:latin typeface="Verdana" panose="020B0604030504040204" pitchFamily="34" charset="0"/>
                <a:cs typeface="Arial" panose="020B0604020202020204" pitchFamily="34" charset="0"/>
              </a:defRPr>
            </a:lvl1pPr>
            <a:lvl2pPr marL="742950" indent="-285750">
              <a:defRPr sz="2800">
                <a:solidFill>
                  <a:srgbClr val="004D75"/>
                </a:solidFill>
                <a:latin typeface="Verdana" panose="020B0604030504040204" pitchFamily="34" charset="0"/>
                <a:cs typeface="Arial" panose="020B0604020202020204" pitchFamily="34" charset="0"/>
              </a:defRPr>
            </a:lvl2pPr>
            <a:lvl3pPr marL="1143000" indent="-228600">
              <a:defRPr sz="2800">
                <a:solidFill>
                  <a:srgbClr val="004D75"/>
                </a:solidFill>
                <a:latin typeface="Verdana" panose="020B0604030504040204" pitchFamily="34" charset="0"/>
                <a:cs typeface="Arial" panose="020B0604020202020204" pitchFamily="34" charset="0"/>
              </a:defRPr>
            </a:lvl3pPr>
            <a:lvl4pPr marL="1600200" indent="-228600">
              <a:defRPr sz="2800">
                <a:solidFill>
                  <a:srgbClr val="004D75"/>
                </a:solidFill>
                <a:latin typeface="Verdana" panose="020B0604030504040204" pitchFamily="34" charset="0"/>
                <a:cs typeface="Arial" panose="020B0604020202020204" pitchFamily="34" charset="0"/>
              </a:defRPr>
            </a:lvl4pPr>
            <a:lvl5pPr marL="2057400" indent="-228600">
              <a:defRPr sz="2800">
                <a:solidFill>
                  <a:srgbClr val="004D7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9pPr>
          </a:lstStyle>
          <a:p>
            <a:r>
              <a:rPr lang="en-GB" altLang="en-US" sz="2000">
                <a:solidFill>
                  <a:schemeClr val="tx1"/>
                </a:solidFill>
                <a:latin typeface="Arial" panose="020B0604020202020204" pitchFamily="34" charset="0"/>
              </a:rPr>
              <a:t>“They pushed the elite students, but if you’re not one of those, it’s not the same. We had to push ourselves. It was hard” (S1)</a:t>
            </a:r>
          </a:p>
        </p:txBody>
      </p:sp>
      <p:sp>
        <p:nvSpPr>
          <p:cNvPr id="22536" name="Oval Callout 4"/>
          <p:cNvSpPr>
            <a:spLocks noChangeArrowheads="1"/>
          </p:cNvSpPr>
          <p:nvPr/>
        </p:nvSpPr>
        <p:spPr bwMode="auto">
          <a:xfrm>
            <a:off x="107950" y="4005263"/>
            <a:ext cx="4176713" cy="1944687"/>
          </a:xfrm>
          <a:prstGeom prst="wedgeEllipseCallout">
            <a:avLst>
              <a:gd name="adj1" fmla="val -20833"/>
              <a:gd name="adj2" fmla="val 62500"/>
            </a:avLst>
          </a:prstGeom>
          <a:solidFill>
            <a:srgbClr val="E2FBFE"/>
          </a:solidFill>
          <a:ln w="9525" algn="ctr">
            <a:solidFill>
              <a:schemeClr val="tx1"/>
            </a:solidFill>
            <a:round/>
            <a:headEnd/>
            <a:tailEnd/>
          </a:ln>
        </p:spPr>
        <p:txBody>
          <a:bodyPr/>
          <a:lstStyle>
            <a:lvl1pPr>
              <a:defRPr sz="2800">
                <a:solidFill>
                  <a:srgbClr val="004D75"/>
                </a:solidFill>
                <a:latin typeface="Verdana" panose="020B0604030504040204" pitchFamily="34" charset="0"/>
                <a:cs typeface="Arial" panose="020B0604020202020204" pitchFamily="34" charset="0"/>
              </a:defRPr>
            </a:lvl1pPr>
            <a:lvl2pPr marL="742950" indent="-285750">
              <a:defRPr sz="2800">
                <a:solidFill>
                  <a:srgbClr val="004D75"/>
                </a:solidFill>
                <a:latin typeface="Verdana" panose="020B0604030504040204" pitchFamily="34" charset="0"/>
                <a:cs typeface="Arial" panose="020B0604020202020204" pitchFamily="34" charset="0"/>
              </a:defRPr>
            </a:lvl2pPr>
            <a:lvl3pPr marL="1143000" indent="-228600">
              <a:defRPr sz="2800">
                <a:solidFill>
                  <a:srgbClr val="004D75"/>
                </a:solidFill>
                <a:latin typeface="Verdana" panose="020B0604030504040204" pitchFamily="34" charset="0"/>
                <a:cs typeface="Arial" panose="020B0604020202020204" pitchFamily="34" charset="0"/>
              </a:defRPr>
            </a:lvl3pPr>
            <a:lvl4pPr marL="1600200" indent="-228600">
              <a:defRPr sz="2800">
                <a:solidFill>
                  <a:srgbClr val="004D75"/>
                </a:solidFill>
                <a:latin typeface="Verdana" panose="020B0604030504040204" pitchFamily="34" charset="0"/>
                <a:cs typeface="Arial" panose="020B0604020202020204" pitchFamily="34" charset="0"/>
              </a:defRPr>
            </a:lvl4pPr>
            <a:lvl5pPr marL="2057400" indent="-228600">
              <a:defRPr sz="2800">
                <a:solidFill>
                  <a:srgbClr val="004D7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9pPr>
          </a:lstStyle>
          <a:p>
            <a:r>
              <a:rPr lang="en-GB" altLang="en-US" sz="2000">
                <a:solidFill>
                  <a:schemeClr val="tx1"/>
                </a:solidFill>
                <a:latin typeface="Arial" panose="020B0604020202020204" pitchFamily="34" charset="0"/>
              </a:rPr>
              <a:t>“I wished school had helped me more, they didn’t help if you weren’t ‘super-clever’” (S2)</a:t>
            </a:r>
          </a:p>
        </p:txBody>
      </p:sp>
      <p:sp>
        <p:nvSpPr>
          <p:cNvPr id="22537" name="Oval Callout 6"/>
          <p:cNvSpPr>
            <a:spLocks noChangeArrowheads="1"/>
          </p:cNvSpPr>
          <p:nvPr/>
        </p:nvSpPr>
        <p:spPr bwMode="auto">
          <a:xfrm>
            <a:off x="4572000" y="4652963"/>
            <a:ext cx="4392613" cy="1439862"/>
          </a:xfrm>
          <a:prstGeom prst="wedgeEllipseCallout">
            <a:avLst>
              <a:gd name="adj1" fmla="val -20833"/>
              <a:gd name="adj2" fmla="val 62500"/>
            </a:avLst>
          </a:prstGeom>
          <a:solidFill>
            <a:srgbClr val="E2FBFE"/>
          </a:solidFill>
          <a:ln w="9525" algn="ctr">
            <a:solidFill>
              <a:schemeClr val="tx1"/>
            </a:solidFill>
            <a:round/>
            <a:headEnd/>
            <a:tailEnd/>
          </a:ln>
        </p:spPr>
        <p:txBody>
          <a:bodyPr/>
          <a:lstStyle>
            <a:lvl1pPr>
              <a:defRPr sz="2800">
                <a:solidFill>
                  <a:srgbClr val="004D75"/>
                </a:solidFill>
                <a:latin typeface="Verdana" panose="020B0604030504040204" pitchFamily="34" charset="0"/>
                <a:cs typeface="Arial" panose="020B0604020202020204" pitchFamily="34" charset="0"/>
              </a:defRPr>
            </a:lvl1pPr>
            <a:lvl2pPr marL="742950" indent="-285750">
              <a:defRPr sz="2800">
                <a:solidFill>
                  <a:srgbClr val="004D75"/>
                </a:solidFill>
                <a:latin typeface="Verdana" panose="020B0604030504040204" pitchFamily="34" charset="0"/>
                <a:cs typeface="Arial" panose="020B0604020202020204" pitchFamily="34" charset="0"/>
              </a:defRPr>
            </a:lvl2pPr>
            <a:lvl3pPr marL="1143000" indent="-228600">
              <a:defRPr sz="2800">
                <a:solidFill>
                  <a:srgbClr val="004D75"/>
                </a:solidFill>
                <a:latin typeface="Verdana" panose="020B0604030504040204" pitchFamily="34" charset="0"/>
                <a:cs typeface="Arial" panose="020B0604020202020204" pitchFamily="34" charset="0"/>
              </a:defRPr>
            </a:lvl3pPr>
            <a:lvl4pPr marL="1600200" indent="-228600">
              <a:defRPr sz="2800">
                <a:solidFill>
                  <a:srgbClr val="004D75"/>
                </a:solidFill>
                <a:latin typeface="Verdana" panose="020B0604030504040204" pitchFamily="34" charset="0"/>
                <a:cs typeface="Arial" panose="020B0604020202020204" pitchFamily="34" charset="0"/>
              </a:defRPr>
            </a:lvl4pPr>
            <a:lvl5pPr marL="2057400" indent="-228600">
              <a:defRPr sz="2800">
                <a:solidFill>
                  <a:srgbClr val="004D7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9pPr>
          </a:lstStyle>
          <a:p>
            <a:r>
              <a:rPr lang="en-GB" altLang="en-US" sz="2000">
                <a:solidFill>
                  <a:schemeClr val="tx1"/>
                </a:solidFill>
                <a:latin typeface="Arial" panose="020B0604020202020204" pitchFamily="34" charset="0"/>
              </a:rPr>
              <a:t>“My family put me down, said I wasn’t good enough to be a vet” (S1)</a:t>
            </a:r>
          </a:p>
        </p:txBody>
      </p:sp>
      <p:sp>
        <p:nvSpPr>
          <p:cNvPr id="22538" name="Oval 1"/>
          <p:cNvSpPr>
            <a:spLocks noChangeArrowheads="1"/>
          </p:cNvSpPr>
          <p:nvPr/>
        </p:nvSpPr>
        <p:spPr bwMode="auto">
          <a:xfrm>
            <a:off x="3924300" y="3068638"/>
            <a:ext cx="1943100" cy="1296987"/>
          </a:xfrm>
          <a:prstGeom prst="ellipse">
            <a:avLst/>
          </a:prstGeom>
          <a:solidFill>
            <a:srgbClr val="97EFFB"/>
          </a:solidFill>
          <a:ln w="9525" algn="ctr">
            <a:solidFill>
              <a:schemeClr val="tx1"/>
            </a:solidFill>
            <a:round/>
            <a:headEnd/>
            <a:tailEnd/>
          </a:ln>
        </p:spPr>
        <p:txBody>
          <a:bodyPr anchor="ctr"/>
          <a:lstStyle>
            <a:lvl1pPr>
              <a:defRPr sz="2800">
                <a:solidFill>
                  <a:srgbClr val="004D75"/>
                </a:solidFill>
                <a:latin typeface="Verdana" panose="020B0604030504040204" pitchFamily="34" charset="0"/>
                <a:cs typeface="Arial" panose="020B0604020202020204" pitchFamily="34" charset="0"/>
              </a:defRPr>
            </a:lvl1pPr>
            <a:lvl2pPr marL="742950" indent="-285750">
              <a:defRPr sz="2800">
                <a:solidFill>
                  <a:srgbClr val="004D75"/>
                </a:solidFill>
                <a:latin typeface="Verdana" panose="020B0604030504040204" pitchFamily="34" charset="0"/>
                <a:cs typeface="Arial" panose="020B0604020202020204" pitchFamily="34" charset="0"/>
              </a:defRPr>
            </a:lvl2pPr>
            <a:lvl3pPr marL="1143000" indent="-228600">
              <a:defRPr sz="2800">
                <a:solidFill>
                  <a:srgbClr val="004D75"/>
                </a:solidFill>
                <a:latin typeface="Verdana" panose="020B0604030504040204" pitchFamily="34" charset="0"/>
                <a:cs typeface="Arial" panose="020B0604020202020204" pitchFamily="34" charset="0"/>
              </a:defRPr>
            </a:lvl3pPr>
            <a:lvl4pPr marL="1600200" indent="-228600">
              <a:defRPr sz="2800">
                <a:solidFill>
                  <a:srgbClr val="004D75"/>
                </a:solidFill>
                <a:latin typeface="Verdana" panose="020B0604030504040204" pitchFamily="34" charset="0"/>
                <a:cs typeface="Arial" panose="020B0604020202020204" pitchFamily="34" charset="0"/>
              </a:defRPr>
            </a:lvl4pPr>
            <a:lvl5pPr marL="2057400" indent="-228600">
              <a:defRPr sz="2800">
                <a:solidFill>
                  <a:srgbClr val="004D7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9pPr>
          </a:lstStyle>
          <a:p>
            <a:r>
              <a:rPr lang="en-GB" altLang="en-US" sz="2000">
                <a:solidFill>
                  <a:schemeClr val="tx1"/>
                </a:solidFill>
                <a:latin typeface="Arial" panose="020B0604020202020204" pitchFamily="34" charset="0"/>
              </a:rPr>
              <a:t>Success was linked to ‘value’</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Title 1"/>
          <p:cNvSpPr>
            <a:spLocks noGrp="1" noChangeArrowheads="1"/>
          </p:cNvSpPr>
          <p:nvPr>
            <p:ph type="title"/>
          </p:nvPr>
        </p:nvSpPr>
        <p:spPr>
          <a:xfrm>
            <a:off x="381000" y="260350"/>
            <a:ext cx="8305800" cy="504825"/>
          </a:xfrm>
        </p:spPr>
        <p:txBody>
          <a:bodyPr/>
          <a:lstStyle/>
          <a:p>
            <a:r>
              <a:rPr lang="en-GB" altLang="en-US" sz="2400" b="1" smtClean="0">
                <a:solidFill>
                  <a:schemeClr val="tx1"/>
                </a:solidFill>
                <a:latin typeface="Arial" panose="020B0604020202020204" pitchFamily="34" charset="0"/>
                <a:cs typeface="Arial" panose="020B0604020202020204" pitchFamily="34" charset="0"/>
              </a:rPr>
              <a:t>Achieving dreams</a:t>
            </a:r>
          </a:p>
        </p:txBody>
      </p:sp>
      <p:sp>
        <p:nvSpPr>
          <p:cNvPr id="24579" name="Content Placeholder 2"/>
          <p:cNvSpPr>
            <a:spLocks noGrp="1" noChangeArrowheads="1"/>
          </p:cNvSpPr>
          <p:nvPr>
            <p:ph idx="1"/>
          </p:nvPr>
        </p:nvSpPr>
        <p:spPr>
          <a:xfrm>
            <a:off x="381000" y="1052513"/>
            <a:ext cx="8305800" cy="5400675"/>
          </a:xfrm>
        </p:spPr>
        <p:txBody>
          <a:bodyPr/>
          <a:lstStyle/>
          <a:p>
            <a:pPr>
              <a:buFont typeface="Wingdings" panose="05000000000000000000" pitchFamily="2" charset="2"/>
              <a:buChar char="§"/>
            </a:pPr>
            <a:endParaRPr lang="en-US" altLang="en-US" sz="2000" smtClean="0">
              <a:solidFill>
                <a:schemeClr val="tx1"/>
              </a:solidFill>
              <a:latin typeface="Arial" panose="020B0604020202020204" pitchFamily="34" charset="0"/>
              <a:cs typeface="Arial" panose="020B0604020202020204" pitchFamily="34" charset="0"/>
            </a:endParaRPr>
          </a:p>
        </p:txBody>
      </p:sp>
      <p:sp>
        <p:nvSpPr>
          <p:cNvPr id="24580" name="Date Placeholder 3"/>
          <p:cNvSpPr>
            <a:spLocks noGrp="1"/>
          </p:cNvSpPr>
          <p:nvPr>
            <p:ph type="dt" sz="quarter" idx="10"/>
          </p:nvPr>
        </p:nvSpPr>
        <p:spPr>
          <a:noFill/>
        </p:spPr>
        <p:txBody>
          <a:bodyPr/>
          <a:lstStyle>
            <a:lvl1pPr>
              <a:defRPr sz="2800">
                <a:solidFill>
                  <a:srgbClr val="004D75"/>
                </a:solidFill>
                <a:latin typeface="Verdana" panose="020B0604030504040204" pitchFamily="34" charset="0"/>
                <a:cs typeface="Arial" panose="020B0604020202020204" pitchFamily="34" charset="0"/>
              </a:defRPr>
            </a:lvl1pPr>
            <a:lvl2pPr marL="742950" indent="-285750">
              <a:defRPr sz="2800">
                <a:solidFill>
                  <a:srgbClr val="004D75"/>
                </a:solidFill>
                <a:latin typeface="Verdana" panose="020B0604030504040204" pitchFamily="34" charset="0"/>
                <a:cs typeface="Arial" panose="020B0604020202020204" pitchFamily="34" charset="0"/>
              </a:defRPr>
            </a:lvl2pPr>
            <a:lvl3pPr marL="1143000" indent="-228600">
              <a:defRPr sz="2800">
                <a:solidFill>
                  <a:srgbClr val="004D75"/>
                </a:solidFill>
                <a:latin typeface="Verdana" panose="020B0604030504040204" pitchFamily="34" charset="0"/>
                <a:cs typeface="Arial" panose="020B0604020202020204" pitchFamily="34" charset="0"/>
              </a:defRPr>
            </a:lvl3pPr>
            <a:lvl4pPr marL="1600200" indent="-228600">
              <a:defRPr sz="2800">
                <a:solidFill>
                  <a:srgbClr val="004D75"/>
                </a:solidFill>
                <a:latin typeface="Verdana" panose="020B0604030504040204" pitchFamily="34" charset="0"/>
                <a:cs typeface="Arial" panose="020B0604020202020204" pitchFamily="34" charset="0"/>
              </a:defRPr>
            </a:lvl4pPr>
            <a:lvl5pPr marL="2057400" indent="-228600">
              <a:defRPr sz="2800">
                <a:solidFill>
                  <a:srgbClr val="004D7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9pPr>
          </a:lstStyle>
          <a:p>
            <a:fld id="{C9CA73A5-1241-4A93-89B6-129D3D475500}" type="datetime4">
              <a:rPr lang="en-GB" altLang="en-US" sz="1200" smtClean="0"/>
              <a:pPr/>
              <a:t>21 January 2019</a:t>
            </a:fld>
            <a:endParaRPr lang="en-GB" altLang="en-US" sz="1200" smtClean="0"/>
          </a:p>
        </p:txBody>
      </p:sp>
      <p:sp>
        <p:nvSpPr>
          <p:cNvPr id="24581" name="Slide Number Placeholder 4"/>
          <p:cNvSpPr>
            <a:spLocks noGrp="1"/>
          </p:cNvSpPr>
          <p:nvPr>
            <p:ph type="sldNum" sz="quarter" idx="11"/>
          </p:nvPr>
        </p:nvSpPr>
        <p:spPr>
          <a:noFill/>
        </p:spPr>
        <p:txBody>
          <a:bodyPr/>
          <a:lstStyle>
            <a:lvl1pPr>
              <a:defRPr sz="2800">
                <a:solidFill>
                  <a:srgbClr val="004D75"/>
                </a:solidFill>
                <a:latin typeface="Verdana" panose="020B0604030504040204" pitchFamily="34" charset="0"/>
                <a:cs typeface="Arial" panose="020B0604020202020204" pitchFamily="34" charset="0"/>
              </a:defRPr>
            </a:lvl1pPr>
            <a:lvl2pPr marL="742950" indent="-285750">
              <a:defRPr sz="2800">
                <a:solidFill>
                  <a:srgbClr val="004D75"/>
                </a:solidFill>
                <a:latin typeface="Verdana" panose="020B0604030504040204" pitchFamily="34" charset="0"/>
                <a:cs typeface="Arial" panose="020B0604020202020204" pitchFamily="34" charset="0"/>
              </a:defRPr>
            </a:lvl2pPr>
            <a:lvl3pPr marL="1143000" indent="-228600">
              <a:defRPr sz="2800">
                <a:solidFill>
                  <a:srgbClr val="004D75"/>
                </a:solidFill>
                <a:latin typeface="Verdana" panose="020B0604030504040204" pitchFamily="34" charset="0"/>
                <a:cs typeface="Arial" panose="020B0604020202020204" pitchFamily="34" charset="0"/>
              </a:defRPr>
            </a:lvl3pPr>
            <a:lvl4pPr marL="1600200" indent="-228600">
              <a:defRPr sz="2800">
                <a:solidFill>
                  <a:srgbClr val="004D75"/>
                </a:solidFill>
                <a:latin typeface="Verdana" panose="020B0604030504040204" pitchFamily="34" charset="0"/>
                <a:cs typeface="Arial" panose="020B0604020202020204" pitchFamily="34" charset="0"/>
              </a:defRPr>
            </a:lvl4pPr>
            <a:lvl5pPr marL="2057400" indent="-228600">
              <a:defRPr sz="2800">
                <a:solidFill>
                  <a:srgbClr val="004D7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9pPr>
          </a:lstStyle>
          <a:p>
            <a:fld id="{56808A3A-5345-4593-B518-8D0A47F06508}" type="slidenum">
              <a:rPr lang="en-GB" altLang="en-US" sz="1200"/>
              <a:pPr/>
              <a:t>12</a:t>
            </a:fld>
            <a:endParaRPr lang="en-GB" altLang="en-US" sz="1200"/>
          </a:p>
        </p:txBody>
      </p:sp>
      <p:sp>
        <p:nvSpPr>
          <p:cNvPr id="24582" name="Oval Callout 1"/>
          <p:cNvSpPr>
            <a:spLocks noChangeArrowheads="1"/>
          </p:cNvSpPr>
          <p:nvPr/>
        </p:nvSpPr>
        <p:spPr bwMode="auto">
          <a:xfrm>
            <a:off x="107950" y="1052513"/>
            <a:ext cx="4679950" cy="2016125"/>
          </a:xfrm>
          <a:prstGeom prst="wedgeEllipseCallout">
            <a:avLst>
              <a:gd name="adj1" fmla="val -20833"/>
              <a:gd name="adj2" fmla="val 62500"/>
            </a:avLst>
          </a:prstGeom>
          <a:solidFill>
            <a:srgbClr val="E2FBFE"/>
          </a:solidFill>
          <a:ln w="9525" algn="ctr">
            <a:solidFill>
              <a:schemeClr val="tx1"/>
            </a:solidFill>
            <a:round/>
            <a:headEnd/>
            <a:tailEnd/>
          </a:ln>
        </p:spPr>
        <p:txBody>
          <a:bodyPr anchor="ctr"/>
          <a:lstStyle>
            <a:lvl1pPr>
              <a:defRPr sz="2800">
                <a:solidFill>
                  <a:srgbClr val="004D75"/>
                </a:solidFill>
                <a:latin typeface="Verdana" panose="020B0604030504040204" pitchFamily="34" charset="0"/>
                <a:cs typeface="Arial" panose="020B0604020202020204" pitchFamily="34" charset="0"/>
              </a:defRPr>
            </a:lvl1pPr>
            <a:lvl2pPr marL="742950" indent="-285750">
              <a:defRPr sz="2800">
                <a:solidFill>
                  <a:srgbClr val="004D75"/>
                </a:solidFill>
                <a:latin typeface="Verdana" panose="020B0604030504040204" pitchFamily="34" charset="0"/>
                <a:cs typeface="Arial" panose="020B0604020202020204" pitchFamily="34" charset="0"/>
              </a:defRPr>
            </a:lvl2pPr>
            <a:lvl3pPr marL="1143000" indent="-228600">
              <a:defRPr sz="2800">
                <a:solidFill>
                  <a:srgbClr val="004D75"/>
                </a:solidFill>
                <a:latin typeface="Verdana" panose="020B0604030504040204" pitchFamily="34" charset="0"/>
                <a:cs typeface="Arial" panose="020B0604020202020204" pitchFamily="34" charset="0"/>
              </a:defRPr>
            </a:lvl3pPr>
            <a:lvl4pPr marL="1600200" indent="-228600">
              <a:defRPr sz="2800">
                <a:solidFill>
                  <a:srgbClr val="004D75"/>
                </a:solidFill>
                <a:latin typeface="Verdana" panose="020B0604030504040204" pitchFamily="34" charset="0"/>
                <a:cs typeface="Arial" panose="020B0604020202020204" pitchFamily="34" charset="0"/>
              </a:defRPr>
            </a:lvl4pPr>
            <a:lvl5pPr marL="2057400" indent="-228600">
              <a:defRPr sz="2800">
                <a:solidFill>
                  <a:srgbClr val="004D7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9pPr>
          </a:lstStyle>
          <a:p>
            <a:r>
              <a:rPr lang="en-GB" altLang="en-US" sz="2000">
                <a:solidFill>
                  <a:schemeClr val="tx1"/>
                </a:solidFill>
                <a:latin typeface="Arial" panose="020B0604020202020204" pitchFamily="34" charset="0"/>
              </a:rPr>
              <a:t>“I want to be successful for my little one. I want my son to see me working, not a ‘stay-at-home mum’ or a ‘benefit hugger’” (S2)</a:t>
            </a:r>
          </a:p>
        </p:txBody>
      </p:sp>
      <p:sp>
        <p:nvSpPr>
          <p:cNvPr id="24583" name="Oval Callout 2"/>
          <p:cNvSpPr>
            <a:spLocks noChangeArrowheads="1"/>
          </p:cNvSpPr>
          <p:nvPr/>
        </p:nvSpPr>
        <p:spPr bwMode="auto">
          <a:xfrm>
            <a:off x="4211638" y="260350"/>
            <a:ext cx="4537075" cy="1296988"/>
          </a:xfrm>
          <a:prstGeom prst="wedgeEllipseCallout">
            <a:avLst>
              <a:gd name="adj1" fmla="val -20833"/>
              <a:gd name="adj2" fmla="val 62500"/>
            </a:avLst>
          </a:prstGeom>
          <a:solidFill>
            <a:srgbClr val="E2FBFE"/>
          </a:solidFill>
          <a:ln w="9525" algn="ctr">
            <a:solidFill>
              <a:schemeClr val="tx1"/>
            </a:solidFill>
            <a:round/>
            <a:headEnd/>
            <a:tailEnd/>
          </a:ln>
        </p:spPr>
        <p:txBody>
          <a:bodyPr/>
          <a:lstStyle>
            <a:lvl1pPr>
              <a:defRPr sz="2800">
                <a:solidFill>
                  <a:srgbClr val="004D75"/>
                </a:solidFill>
                <a:latin typeface="Verdana" panose="020B0604030504040204" pitchFamily="34" charset="0"/>
                <a:cs typeface="Arial" panose="020B0604020202020204" pitchFamily="34" charset="0"/>
              </a:defRPr>
            </a:lvl1pPr>
            <a:lvl2pPr marL="742950" indent="-285750">
              <a:defRPr sz="2800">
                <a:solidFill>
                  <a:srgbClr val="004D75"/>
                </a:solidFill>
                <a:latin typeface="Verdana" panose="020B0604030504040204" pitchFamily="34" charset="0"/>
                <a:cs typeface="Arial" panose="020B0604020202020204" pitchFamily="34" charset="0"/>
              </a:defRPr>
            </a:lvl2pPr>
            <a:lvl3pPr marL="1143000" indent="-228600">
              <a:defRPr sz="2800">
                <a:solidFill>
                  <a:srgbClr val="004D75"/>
                </a:solidFill>
                <a:latin typeface="Verdana" panose="020B0604030504040204" pitchFamily="34" charset="0"/>
                <a:cs typeface="Arial" panose="020B0604020202020204" pitchFamily="34" charset="0"/>
              </a:defRPr>
            </a:lvl3pPr>
            <a:lvl4pPr marL="1600200" indent="-228600">
              <a:defRPr sz="2800">
                <a:solidFill>
                  <a:srgbClr val="004D75"/>
                </a:solidFill>
                <a:latin typeface="Verdana" panose="020B0604030504040204" pitchFamily="34" charset="0"/>
                <a:cs typeface="Arial" panose="020B0604020202020204" pitchFamily="34" charset="0"/>
              </a:defRPr>
            </a:lvl4pPr>
            <a:lvl5pPr marL="2057400" indent="-228600">
              <a:defRPr sz="2800">
                <a:solidFill>
                  <a:srgbClr val="004D7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9pPr>
          </a:lstStyle>
          <a:p>
            <a:r>
              <a:rPr lang="en-GB" altLang="en-US" sz="2000">
                <a:solidFill>
                  <a:schemeClr val="tx1"/>
                </a:solidFill>
                <a:latin typeface="Arial" panose="020B0604020202020204" pitchFamily="34" charset="0"/>
              </a:rPr>
              <a:t>“They don’t do the ‘A’ level I need, I don’t know what I’ll do now” (S1)</a:t>
            </a:r>
          </a:p>
        </p:txBody>
      </p:sp>
      <p:sp>
        <p:nvSpPr>
          <p:cNvPr id="24584" name="Oval Callout 3"/>
          <p:cNvSpPr>
            <a:spLocks noChangeArrowheads="1"/>
          </p:cNvSpPr>
          <p:nvPr/>
        </p:nvSpPr>
        <p:spPr bwMode="auto">
          <a:xfrm>
            <a:off x="5400675" y="1700213"/>
            <a:ext cx="3635375" cy="2520950"/>
          </a:xfrm>
          <a:prstGeom prst="wedgeEllipseCallout">
            <a:avLst>
              <a:gd name="adj1" fmla="val -20833"/>
              <a:gd name="adj2" fmla="val 62500"/>
            </a:avLst>
          </a:prstGeom>
          <a:solidFill>
            <a:srgbClr val="E2FBFE"/>
          </a:solidFill>
          <a:ln w="9525" algn="ctr">
            <a:solidFill>
              <a:schemeClr val="tx1"/>
            </a:solidFill>
            <a:round/>
            <a:headEnd/>
            <a:tailEnd/>
          </a:ln>
        </p:spPr>
        <p:txBody>
          <a:bodyPr/>
          <a:lstStyle>
            <a:lvl1pPr>
              <a:defRPr sz="2800">
                <a:solidFill>
                  <a:srgbClr val="004D75"/>
                </a:solidFill>
                <a:latin typeface="Verdana" panose="020B0604030504040204" pitchFamily="34" charset="0"/>
                <a:cs typeface="Arial" panose="020B0604020202020204" pitchFamily="34" charset="0"/>
              </a:defRPr>
            </a:lvl1pPr>
            <a:lvl2pPr marL="742950" indent="-285750">
              <a:defRPr sz="2800">
                <a:solidFill>
                  <a:srgbClr val="004D75"/>
                </a:solidFill>
                <a:latin typeface="Verdana" panose="020B0604030504040204" pitchFamily="34" charset="0"/>
                <a:cs typeface="Arial" panose="020B0604020202020204" pitchFamily="34" charset="0"/>
              </a:defRPr>
            </a:lvl2pPr>
            <a:lvl3pPr marL="1143000" indent="-228600">
              <a:defRPr sz="2800">
                <a:solidFill>
                  <a:srgbClr val="004D75"/>
                </a:solidFill>
                <a:latin typeface="Verdana" panose="020B0604030504040204" pitchFamily="34" charset="0"/>
                <a:cs typeface="Arial" panose="020B0604020202020204" pitchFamily="34" charset="0"/>
              </a:defRPr>
            </a:lvl3pPr>
            <a:lvl4pPr marL="1600200" indent="-228600">
              <a:defRPr sz="2800">
                <a:solidFill>
                  <a:srgbClr val="004D75"/>
                </a:solidFill>
                <a:latin typeface="Verdana" panose="020B0604030504040204" pitchFamily="34" charset="0"/>
                <a:cs typeface="Arial" panose="020B0604020202020204" pitchFamily="34" charset="0"/>
              </a:defRPr>
            </a:lvl4pPr>
            <a:lvl5pPr marL="2057400" indent="-228600">
              <a:defRPr sz="2800">
                <a:solidFill>
                  <a:srgbClr val="004D7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9pPr>
          </a:lstStyle>
          <a:p>
            <a:r>
              <a:rPr lang="en-GB" altLang="en-US" sz="2000">
                <a:solidFill>
                  <a:schemeClr val="tx1"/>
                </a:solidFill>
                <a:latin typeface="Arial" panose="020B0604020202020204" pitchFamily="34" charset="0"/>
              </a:rPr>
              <a:t>“School said I’d never get to uni. Teachers [at uni] put me down .. didn’t like the students on my course” (S1)</a:t>
            </a:r>
          </a:p>
        </p:txBody>
      </p:sp>
      <p:sp>
        <p:nvSpPr>
          <p:cNvPr id="24585" name="Oval Callout 4"/>
          <p:cNvSpPr>
            <a:spLocks noChangeArrowheads="1"/>
          </p:cNvSpPr>
          <p:nvPr/>
        </p:nvSpPr>
        <p:spPr bwMode="auto">
          <a:xfrm>
            <a:off x="173038" y="3860800"/>
            <a:ext cx="3529012" cy="2160588"/>
          </a:xfrm>
          <a:prstGeom prst="wedgeEllipseCallout">
            <a:avLst>
              <a:gd name="adj1" fmla="val -20833"/>
              <a:gd name="adj2" fmla="val 62500"/>
            </a:avLst>
          </a:prstGeom>
          <a:solidFill>
            <a:srgbClr val="E2FBFE"/>
          </a:solidFill>
          <a:ln w="9525" algn="ctr">
            <a:solidFill>
              <a:schemeClr val="tx1"/>
            </a:solidFill>
            <a:round/>
            <a:headEnd/>
            <a:tailEnd/>
          </a:ln>
        </p:spPr>
        <p:txBody>
          <a:bodyPr anchor="ctr"/>
          <a:lstStyle>
            <a:lvl1pPr>
              <a:defRPr sz="2800">
                <a:solidFill>
                  <a:srgbClr val="004D75"/>
                </a:solidFill>
                <a:latin typeface="Verdana" panose="020B0604030504040204" pitchFamily="34" charset="0"/>
                <a:cs typeface="Arial" panose="020B0604020202020204" pitchFamily="34" charset="0"/>
              </a:defRPr>
            </a:lvl1pPr>
            <a:lvl2pPr marL="742950" indent="-285750">
              <a:defRPr sz="2800">
                <a:solidFill>
                  <a:srgbClr val="004D75"/>
                </a:solidFill>
                <a:latin typeface="Verdana" panose="020B0604030504040204" pitchFamily="34" charset="0"/>
                <a:cs typeface="Arial" panose="020B0604020202020204" pitchFamily="34" charset="0"/>
              </a:defRPr>
            </a:lvl2pPr>
            <a:lvl3pPr marL="1143000" indent="-228600">
              <a:defRPr sz="2800">
                <a:solidFill>
                  <a:srgbClr val="004D75"/>
                </a:solidFill>
                <a:latin typeface="Verdana" panose="020B0604030504040204" pitchFamily="34" charset="0"/>
                <a:cs typeface="Arial" panose="020B0604020202020204" pitchFamily="34" charset="0"/>
              </a:defRPr>
            </a:lvl3pPr>
            <a:lvl4pPr marL="1600200" indent="-228600">
              <a:defRPr sz="2800">
                <a:solidFill>
                  <a:srgbClr val="004D75"/>
                </a:solidFill>
                <a:latin typeface="Verdana" panose="020B0604030504040204" pitchFamily="34" charset="0"/>
                <a:cs typeface="Arial" panose="020B0604020202020204" pitchFamily="34" charset="0"/>
              </a:defRPr>
            </a:lvl4pPr>
            <a:lvl5pPr marL="2057400" indent="-228600">
              <a:defRPr sz="2800">
                <a:solidFill>
                  <a:srgbClr val="004D7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9pPr>
          </a:lstStyle>
          <a:p>
            <a:r>
              <a:rPr lang="en-GB" altLang="en-US" sz="2000">
                <a:solidFill>
                  <a:schemeClr val="tx1"/>
                </a:solidFill>
                <a:latin typeface="Arial" panose="020B0604020202020204" pitchFamily="34" charset="0"/>
              </a:rPr>
              <a:t>“Dad didn’t think I should go to uni. He just wants me to ‘get off my arse and get a job’ (S1)</a:t>
            </a:r>
          </a:p>
        </p:txBody>
      </p:sp>
      <p:sp>
        <p:nvSpPr>
          <p:cNvPr id="24586" name="Oval Callout 6"/>
          <p:cNvSpPr>
            <a:spLocks noChangeArrowheads="1"/>
          </p:cNvSpPr>
          <p:nvPr/>
        </p:nvSpPr>
        <p:spPr bwMode="auto">
          <a:xfrm>
            <a:off x="3779838" y="4724400"/>
            <a:ext cx="5113337" cy="1368425"/>
          </a:xfrm>
          <a:prstGeom prst="wedgeEllipseCallout">
            <a:avLst>
              <a:gd name="adj1" fmla="val -20833"/>
              <a:gd name="adj2" fmla="val 62500"/>
            </a:avLst>
          </a:prstGeom>
          <a:solidFill>
            <a:srgbClr val="E2FBFE"/>
          </a:solidFill>
          <a:ln w="9525" algn="ctr">
            <a:solidFill>
              <a:schemeClr val="tx1"/>
            </a:solidFill>
            <a:round/>
            <a:headEnd/>
            <a:tailEnd/>
          </a:ln>
        </p:spPr>
        <p:txBody>
          <a:bodyPr/>
          <a:lstStyle>
            <a:lvl1pPr>
              <a:defRPr sz="2800">
                <a:solidFill>
                  <a:srgbClr val="004D75"/>
                </a:solidFill>
                <a:latin typeface="Verdana" panose="020B0604030504040204" pitchFamily="34" charset="0"/>
                <a:cs typeface="Arial" panose="020B0604020202020204" pitchFamily="34" charset="0"/>
              </a:defRPr>
            </a:lvl1pPr>
            <a:lvl2pPr marL="742950" indent="-285750">
              <a:defRPr sz="2800">
                <a:solidFill>
                  <a:srgbClr val="004D75"/>
                </a:solidFill>
                <a:latin typeface="Verdana" panose="020B0604030504040204" pitchFamily="34" charset="0"/>
                <a:cs typeface="Arial" panose="020B0604020202020204" pitchFamily="34" charset="0"/>
              </a:defRPr>
            </a:lvl2pPr>
            <a:lvl3pPr marL="1143000" indent="-228600">
              <a:defRPr sz="2800">
                <a:solidFill>
                  <a:srgbClr val="004D75"/>
                </a:solidFill>
                <a:latin typeface="Verdana" panose="020B0604030504040204" pitchFamily="34" charset="0"/>
                <a:cs typeface="Arial" panose="020B0604020202020204" pitchFamily="34" charset="0"/>
              </a:defRPr>
            </a:lvl3pPr>
            <a:lvl4pPr marL="1600200" indent="-228600">
              <a:defRPr sz="2800">
                <a:solidFill>
                  <a:srgbClr val="004D75"/>
                </a:solidFill>
                <a:latin typeface="Verdana" panose="020B0604030504040204" pitchFamily="34" charset="0"/>
                <a:cs typeface="Arial" panose="020B0604020202020204" pitchFamily="34" charset="0"/>
              </a:defRPr>
            </a:lvl4pPr>
            <a:lvl5pPr marL="2057400" indent="-228600">
              <a:defRPr sz="2800">
                <a:solidFill>
                  <a:srgbClr val="004D7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9pPr>
          </a:lstStyle>
          <a:p>
            <a:r>
              <a:rPr lang="en-GB" altLang="en-US" sz="2000">
                <a:solidFill>
                  <a:schemeClr val="tx1"/>
                </a:solidFill>
                <a:latin typeface="Arial" panose="020B0604020202020204" pitchFamily="34" charset="0"/>
              </a:rPr>
              <a:t>“I want to go to college and be an air hostess, but mum wants me to do make up” (S1)</a:t>
            </a:r>
          </a:p>
        </p:txBody>
      </p:sp>
      <p:sp>
        <p:nvSpPr>
          <p:cNvPr id="24587" name="Oval 2"/>
          <p:cNvSpPr>
            <a:spLocks noChangeArrowheads="1"/>
          </p:cNvSpPr>
          <p:nvPr/>
        </p:nvSpPr>
        <p:spPr bwMode="auto">
          <a:xfrm>
            <a:off x="3419475" y="3068638"/>
            <a:ext cx="1981200" cy="1296987"/>
          </a:xfrm>
          <a:prstGeom prst="ellipse">
            <a:avLst/>
          </a:prstGeom>
          <a:solidFill>
            <a:srgbClr val="97EFFB"/>
          </a:solidFill>
          <a:ln w="9525" algn="ctr">
            <a:solidFill>
              <a:schemeClr val="tx1"/>
            </a:solidFill>
            <a:round/>
            <a:headEnd/>
            <a:tailEnd/>
          </a:ln>
        </p:spPr>
        <p:txBody>
          <a:bodyPr/>
          <a:lstStyle>
            <a:lvl1pPr>
              <a:defRPr sz="2800">
                <a:solidFill>
                  <a:srgbClr val="004D75"/>
                </a:solidFill>
                <a:latin typeface="Verdana" panose="020B0604030504040204" pitchFamily="34" charset="0"/>
                <a:cs typeface="Arial" panose="020B0604020202020204" pitchFamily="34" charset="0"/>
              </a:defRPr>
            </a:lvl1pPr>
            <a:lvl2pPr marL="742950" indent="-285750">
              <a:defRPr sz="2800">
                <a:solidFill>
                  <a:srgbClr val="004D75"/>
                </a:solidFill>
                <a:latin typeface="Verdana" panose="020B0604030504040204" pitchFamily="34" charset="0"/>
                <a:cs typeface="Arial" panose="020B0604020202020204" pitchFamily="34" charset="0"/>
              </a:defRPr>
            </a:lvl2pPr>
            <a:lvl3pPr marL="1143000" indent="-228600">
              <a:defRPr sz="2800">
                <a:solidFill>
                  <a:srgbClr val="004D75"/>
                </a:solidFill>
                <a:latin typeface="Verdana" panose="020B0604030504040204" pitchFamily="34" charset="0"/>
                <a:cs typeface="Arial" panose="020B0604020202020204" pitchFamily="34" charset="0"/>
              </a:defRPr>
            </a:lvl3pPr>
            <a:lvl4pPr marL="1600200" indent="-228600">
              <a:defRPr sz="2800">
                <a:solidFill>
                  <a:srgbClr val="004D75"/>
                </a:solidFill>
                <a:latin typeface="Verdana" panose="020B0604030504040204" pitchFamily="34" charset="0"/>
                <a:cs typeface="Arial" panose="020B0604020202020204" pitchFamily="34" charset="0"/>
              </a:defRPr>
            </a:lvl4pPr>
            <a:lvl5pPr marL="2057400" indent="-228600">
              <a:defRPr sz="2800">
                <a:solidFill>
                  <a:srgbClr val="004D7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9pPr>
          </a:lstStyle>
          <a:p>
            <a:pPr algn="ctr"/>
            <a:r>
              <a:rPr lang="en-GB" altLang="en-US" sz="2000">
                <a:solidFill>
                  <a:schemeClr val="tx1"/>
                </a:solidFill>
                <a:latin typeface="Arial" panose="020B0604020202020204" pitchFamily="34" charset="0"/>
              </a:rPr>
              <a:t>Resilience was a key factor</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Title 1"/>
          <p:cNvSpPr>
            <a:spLocks noGrp="1" noChangeArrowheads="1"/>
          </p:cNvSpPr>
          <p:nvPr>
            <p:ph type="title"/>
          </p:nvPr>
        </p:nvSpPr>
        <p:spPr>
          <a:xfrm>
            <a:off x="381000" y="381000"/>
            <a:ext cx="8305800" cy="671513"/>
          </a:xfrm>
        </p:spPr>
        <p:txBody>
          <a:bodyPr/>
          <a:lstStyle/>
          <a:p>
            <a:pPr algn="ctr"/>
            <a:r>
              <a:rPr lang="en-GB" altLang="en-US" sz="2400" b="1" smtClean="0">
                <a:solidFill>
                  <a:schemeClr val="tx1"/>
                </a:solidFill>
                <a:latin typeface="Arial" panose="020B0604020202020204" pitchFamily="34" charset="0"/>
                <a:cs typeface="Arial" panose="020B0604020202020204" pitchFamily="34" charset="0"/>
              </a:rPr>
              <a:t>Understanding successful learning behaviour</a:t>
            </a:r>
          </a:p>
        </p:txBody>
      </p:sp>
      <p:sp>
        <p:nvSpPr>
          <p:cNvPr id="26627" name="Content Placeholder 2"/>
          <p:cNvSpPr>
            <a:spLocks noGrp="1" noChangeArrowheads="1"/>
          </p:cNvSpPr>
          <p:nvPr>
            <p:ph idx="1"/>
          </p:nvPr>
        </p:nvSpPr>
        <p:spPr>
          <a:xfrm>
            <a:off x="381000" y="1052513"/>
            <a:ext cx="8305800" cy="5689600"/>
          </a:xfrm>
        </p:spPr>
        <p:txBody>
          <a:bodyPr/>
          <a:lstStyle/>
          <a:p>
            <a:pPr>
              <a:buFont typeface="Wingdings" panose="05000000000000000000" pitchFamily="2" charset="2"/>
              <a:buChar char="§"/>
            </a:pPr>
            <a:endParaRPr lang="en-US" altLang="en-US" sz="2000" smtClean="0">
              <a:solidFill>
                <a:schemeClr val="tx1"/>
              </a:solidFill>
              <a:latin typeface="Arial" panose="020B0604020202020204" pitchFamily="34" charset="0"/>
              <a:cs typeface="Arial" panose="020B0604020202020204" pitchFamily="34" charset="0"/>
            </a:endParaRPr>
          </a:p>
        </p:txBody>
      </p:sp>
      <p:sp>
        <p:nvSpPr>
          <p:cNvPr id="26628" name="Date Placeholder 3"/>
          <p:cNvSpPr>
            <a:spLocks noGrp="1"/>
          </p:cNvSpPr>
          <p:nvPr>
            <p:ph type="dt" sz="quarter" idx="10"/>
          </p:nvPr>
        </p:nvSpPr>
        <p:spPr>
          <a:noFill/>
        </p:spPr>
        <p:txBody>
          <a:bodyPr/>
          <a:lstStyle>
            <a:lvl1pPr>
              <a:defRPr sz="2800">
                <a:solidFill>
                  <a:srgbClr val="004D75"/>
                </a:solidFill>
                <a:latin typeface="Verdana" panose="020B0604030504040204" pitchFamily="34" charset="0"/>
                <a:cs typeface="Arial" panose="020B0604020202020204" pitchFamily="34" charset="0"/>
              </a:defRPr>
            </a:lvl1pPr>
            <a:lvl2pPr marL="742950" indent="-285750">
              <a:defRPr sz="2800">
                <a:solidFill>
                  <a:srgbClr val="004D75"/>
                </a:solidFill>
                <a:latin typeface="Verdana" panose="020B0604030504040204" pitchFamily="34" charset="0"/>
                <a:cs typeface="Arial" panose="020B0604020202020204" pitchFamily="34" charset="0"/>
              </a:defRPr>
            </a:lvl2pPr>
            <a:lvl3pPr marL="1143000" indent="-228600">
              <a:defRPr sz="2800">
                <a:solidFill>
                  <a:srgbClr val="004D75"/>
                </a:solidFill>
                <a:latin typeface="Verdana" panose="020B0604030504040204" pitchFamily="34" charset="0"/>
                <a:cs typeface="Arial" panose="020B0604020202020204" pitchFamily="34" charset="0"/>
              </a:defRPr>
            </a:lvl3pPr>
            <a:lvl4pPr marL="1600200" indent="-228600">
              <a:defRPr sz="2800">
                <a:solidFill>
                  <a:srgbClr val="004D75"/>
                </a:solidFill>
                <a:latin typeface="Verdana" panose="020B0604030504040204" pitchFamily="34" charset="0"/>
                <a:cs typeface="Arial" panose="020B0604020202020204" pitchFamily="34" charset="0"/>
              </a:defRPr>
            </a:lvl4pPr>
            <a:lvl5pPr marL="2057400" indent="-228600">
              <a:defRPr sz="2800">
                <a:solidFill>
                  <a:srgbClr val="004D7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9pPr>
          </a:lstStyle>
          <a:p>
            <a:fld id="{0899FCE2-90E0-41E9-B0B0-2C49BBAEBDE7}" type="datetime4">
              <a:rPr lang="en-GB" altLang="en-US" sz="1200" smtClean="0"/>
              <a:pPr/>
              <a:t>21 January 2019</a:t>
            </a:fld>
            <a:endParaRPr lang="en-GB" altLang="en-US" sz="1200" smtClean="0"/>
          </a:p>
        </p:txBody>
      </p:sp>
      <p:sp>
        <p:nvSpPr>
          <p:cNvPr id="26629" name="Slide Number Placeholder 4"/>
          <p:cNvSpPr>
            <a:spLocks noGrp="1"/>
          </p:cNvSpPr>
          <p:nvPr>
            <p:ph type="sldNum" sz="quarter" idx="11"/>
          </p:nvPr>
        </p:nvSpPr>
        <p:spPr>
          <a:noFill/>
        </p:spPr>
        <p:txBody>
          <a:bodyPr/>
          <a:lstStyle>
            <a:lvl1pPr>
              <a:defRPr sz="2800">
                <a:solidFill>
                  <a:srgbClr val="004D75"/>
                </a:solidFill>
                <a:latin typeface="Verdana" panose="020B0604030504040204" pitchFamily="34" charset="0"/>
                <a:cs typeface="Arial" panose="020B0604020202020204" pitchFamily="34" charset="0"/>
              </a:defRPr>
            </a:lvl1pPr>
            <a:lvl2pPr marL="742950" indent="-285750">
              <a:defRPr sz="2800">
                <a:solidFill>
                  <a:srgbClr val="004D75"/>
                </a:solidFill>
                <a:latin typeface="Verdana" panose="020B0604030504040204" pitchFamily="34" charset="0"/>
                <a:cs typeface="Arial" panose="020B0604020202020204" pitchFamily="34" charset="0"/>
              </a:defRPr>
            </a:lvl2pPr>
            <a:lvl3pPr marL="1143000" indent="-228600">
              <a:defRPr sz="2800">
                <a:solidFill>
                  <a:srgbClr val="004D75"/>
                </a:solidFill>
                <a:latin typeface="Verdana" panose="020B0604030504040204" pitchFamily="34" charset="0"/>
                <a:cs typeface="Arial" panose="020B0604020202020204" pitchFamily="34" charset="0"/>
              </a:defRPr>
            </a:lvl3pPr>
            <a:lvl4pPr marL="1600200" indent="-228600">
              <a:defRPr sz="2800">
                <a:solidFill>
                  <a:srgbClr val="004D75"/>
                </a:solidFill>
                <a:latin typeface="Verdana" panose="020B0604030504040204" pitchFamily="34" charset="0"/>
                <a:cs typeface="Arial" panose="020B0604020202020204" pitchFamily="34" charset="0"/>
              </a:defRPr>
            </a:lvl4pPr>
            <a:lvl5pPr marL="2057400" indent="-228600">
              <a:defRPr sz="2800">
                <a:solidFill>
                  <a:srgbClr val="004D7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9pPr>
          </a:lstStyle>
          <a:p>
            <a:fld id="{895680DE-4F8E-4E5E-8D2B-9E84CDE0E685}" type="slidenum">
              <a:rPr lang="en-GB" altLang="en-US" sz="1200"/>
              <a:pPr/>
              <a:t>13</a:t>
            </a:fld>
            <a:endParaRPr lang="en-GB" altLang="en-US" sz="1200"/>
          </a:p>
        </p:txBody>
      </p:sp>
      <p:sp>
        <p:nvSpPr>
          <p:cNvPr id="26630" name="Oval Callout 1"/>
          <p:cNvSpPr>
            <a:spLocks noChangeArrowheads="1"/>
          </p:cNvSpPr>
          <p:nvPr/>
        </p:nvSpPr>
        <p:spPr bwMode="auto">
          <a:xfrm>
            <a:off x="107950" y="1196975"/>
            <a:ext cx="3095625" cy="1871663"/>
          </a:xfrm>
          <a:prstGeom prst="wedgeEllipseCallout">
            <a:avLst>
              <a:gd name="adj1" fmla="val -20833"/>
              <a:gd name="adj2" fmla="val 62500"/>
            </a:avLst>
          </a:prstGeom>
          <a:solidFill>
            <a:srgbClr val="E2FBFE"/>
          </a:solidFill>
          <a:ln w="9525" algn="ctr">
            <a:solidFill>
              <a:schemeClr val="tx1"/>
            </a:solidFill>
            <a:round/>
            <a:headEnd/>
            <a:tailEnd/>
          </a:ln>
        </p:spPr>
        <p:txBody>
          <a:bodyPr anchor="ctr"/>
          <a:lstStyle>
            <a:lvl1pPr>
              <a:defRPr sz="2800">
                <a:solidFill>
                  <a:srgbClr val="004D75"/>
                </a:solidFill>
                <a:latin typeface="Verdana" panose="020B0604030504040204" pitchFamily="34" charset="0"/>
                <a:cs typeface="Arial" panose="020B0604020202020204" pitchFamily="34" charset="0"/>
              </a:defRPr>
            </a:lvl1pPr>
            <a:lvl2pPr marL="742950" indent="-285750">
              <a:defRPr sz="2800">
                <a:solidFill>
                  <a:srgbClr val="004D75"/>
                </a:solidFill>
                <a:latin typeface="Verdana" panose="020B0604030504040204" pitchFamily="34" charset="0"/>
                <a:cs typeface="Arial" panose="020B0604020202020204" pitchFamily="34" charset="0"/>
              </a:defRPr>
            </a:lvl2pPr>
            <a:lvl3pPr marL="1143000" indent="-228600">
              <a:defRPr sz="2800">
                <a:solidFill>
                  <a:srgbClr val="004D75"/>
                </a:solidFill>
                <a:latin typeface="Verdana" panose="020B0604030504040204" pitchFamily="34" charset="0"/>
                <a:cs typeface="Arial" panose="020B0604020202020204" pitchFamily="34" charset="0"/>
              </a:defRPr>
            </a:lvl3pPr>
            <a:lvl4pPr marL="1600200" indent="-228600">
              <a:defRPr sz="2800">
                <a:solidFill>
                  <a:srgbClr val="004D75"/>
                </a:solidFill>
                <a:latin typeface="Verdana" panose="020B0604030504040204" pitchFamily="34" charset="0"/>
                <a:cs typeface="Arial" panose="020B0604020202020204" pitchFamily="34" charset="0"/>
              </a:defRPr>
            </a:lvl4pPr>
            <a:lvl5pPr marL="2057400" indent="-228600">
              <a:defRPr sz="2800">
                <a:solidFill>
                  <a:srgbClr val="004D7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9pPr>
          </a:lstStyle>
          <a:p>
            <a:r>
              <a:rPr lang="en-GB" altLang="en-US" sz="2000">
                <a:solidFill>
                  <a:schemeClr val="tx1"/>
                </a:solidFill>
                <a:latin typeface="Arial" panose="020B0604020202020204" pitchFamily="34" charset="0"/>
              </a:rPr>
              <a:t>“I didn’t believe it when they told me I had to do more work” (S1)</a:t>
            </a:r>
          </a:p>
        </p:txBody>
      </p:sp>
      <p:sp>
        <p:nvSpPr>
          <p:cNvPr id="26631" name="Oval Callout 2"/>
          <p:cNvSpPr>
            <a:spLocks noChangeArrowheads="1"/>
          </p:cNvSpPr>
          <p:nvPr/>
        </p:nvSpPr>
        <p:spPr bwMode="auto">
          <a:xfrm>
            <a:off x="3635375" y="1023938"/>
            <a:ext cx="3889375" cy="1397000"/>
          </a:xfrm>
          <a:prstGeom prst="wedgeEllipseCallout">
            <a:avLst>
              <a:gd name="adj1" fmla="val -20833"/>
              <a:gd name="adj2" fmla="val 62500"/>
            </a:avLst>
          </a:prstGeom>
          <a:solidFill>
            <a:srgbClr val="E2FBFE"/>
          </a:solidFill>
          <a:ln w="9525" algn="ctr">
            <a:solidFill>
              <a:schemeClr val="tx1"/>
            </a:solidFill>
            <a:round/>
            <a:headEnd/>
            <a:tailEnd/>
          </a:ln>
        </p:spPr>
        <p:txBody>
          <a:bodyPr/>
          <a:lstStyle>
            <a:lvl1pPr>
              <a:defRPr sz="2800">
                <a:solidFill>
                  <a:srgbClr val="004D75"/>
                </a:solidFill>
                <a:latin typeface="Verdana" panose="020B0604030504040204" pitchFamily="34" charset="0"/>
                <a:cs typeface="Arial" panose="020B0604020202020204" pitchFamily="34" charset="0"/>
              </a:defRPr>
            </a:lvl1pPr>
            <a:lvl2pPr marL="742950" indent="-285750">
              <a:defRPr sz="2800">
                <a:solidFill>
                  <a:srgbClr val="004D75"/>
                </a:solidFill>
                <a:latin typeface="Verdana" panose="020B0604030504040204" pitchFamily="34" charset="0"/>
                <a:cs typeface="Arial" panose="020B0604020202020204" pitchFamily="34" charset="0"/>
              </a:defRPr>
            </a:lvl2pPr>
            <a:lvl3pPr marL="1143000" indent="-228600">
              <a:defRPr sz="2800">
                <a:solidFill>
                  <a:srgbClr val="004D75"/>
                </a:solidFill>
                <a:latin typeface="Verdana" panose="020B0604030504040204" pitchFamily="34" charset="0"/>
                <a:cs typeface="Arial" panose="020B0604020202020204" pitchFamily="34" charset="0"/>
              </a:defRPr>
            </a:lvl3pPr>
            <a:lvl4pPr marL="1600200" indent="-228600">
              <a:defRPr sz="2800">
                <a:solidFill>
                  <a:srgbClr val="004D75"/>
                </a:solidFill>
                <a:latin typeface="Verdana" panose="020B0604030504040204" pitchFamily="34" charset="0"/>
                <a:cs typeface="Arial" panose="020B0604020202020204" pitchFamily="34" charset="0"/>
              </a:defRPr>
            </a:lvl4pPr>
            <a:lvl5pPr marL="2057400" indent="-228600">
              <a:defRPr sz="2800">
                <a:solidFill>
                  <a:srgbClr val="004D7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9pPr>
          </a:lstStyle>
          <a:p>
            <a:r>
              <a:rPr lang="en-GB" altLang="en-US" sz="2000">
                <a:solidFill>
                  <a:schemeClr val="tx1"/>
                </a:solidFill>
                <a:latin typeface="Arial" panose="020B0604020202020204" pitchFamily="34" charset="0"/>
              </a:rPr>
              <a:t>“I wished I hadn’t lied to my parents about doing revision” (S1)</a:t>
            </a:r>
          </a:p>
        </p:txBody>
      </p:sp>
      <p:sp>
        <p:nvSpPr>
          <p:cNvPr id="26632" name="Oval Callout 3"/>
          <p:cNvSpPr>
            <a:spLocks noChangeArrowheads="1"/>
          </p:cNvSpPr>
          <p:nvPr/>
        </p:nvSpPr>
        <p:spPr bwMode="auto">
          <a:xfrm>
            <a:off x="4643438" y="2852738"/>
            <a:ext cx="4321175" cy="1439862"/>
          </a:xfrm>
          <a:prstGeom prst="wedgeEllipseCallout">
            <a:avLst>
              <a:gd name="adj1" fmla="val -20833"/>
              <a:gd name="adj2" fmla="val 62500"/>
            </a:avLst>
          </a:prstGeom>
          <a:solidFill>
            <a:srgbClr val="E2FBFE"/>
          </a:solidFill>
          <a:ln w="9525" algn="ctr">
            <a:solidFill>
              <a:schemeClr val="tx1"/>
            </a:solidFill>
            <a:round/>
            <a:headEnd/>
            <a:tailEnd/>
          </a:ln>
        </p:spPr>
        <p:txBody>
          <a:bodyPr anchor="ctr"/>
          <a:lstStyle>
            <a:lvl1pPr>
              <a:defRPr sz="2800">
                <a:solidFill>
                  <a:srgbClr val="004D75"/>
                </a:solidFill>
                <a:latin typeface="Verdana" panose="020B0604030504040204" pitchFamily="34" charset="0"/>
                <a:cs typeface="Arial" panose="020B0604020202020204" pitchFamily="34" charset="0"/>
              </a:defRPr>
            </a:lvl1pPr>
            <a:lvl2pPr marL="742950" indent="-285750">
              <a:defRPr sz="2800">
                <a:solidFill>
                  <a:srgbClr val="004D75"/>
                </a:solidFill>
                <a:latin typeface="Verdana" panose="020B0604030504040204" pitchFamily="34" charset="0"/>
                <a:cs typeface="Arial" panose="020B0604020202020204" pitchFamily="34" charset="0"/>
              </a:defRPr>
            </a:lvl2pPr>
            <a:lvl3pPr marL="1143000" indent="-228600">
              <a:defRPr sz="2800">
                <a:solidFill>
                  <a:srgbClr val="004D75"/>
                </a:solidFill>
                <a:latin typeface="Verdana" panose="020B0604030504040204" pitchFamily="34" charset="0"/>
                <a:cs typeface="Arial" panose="020B0604020202020204" pitchFamily="34" charset="0"/>
              </a:defRPr>
            </a:lvl3pPr>
            <a:lvl4pPr marL="1600200" indent="-228600">
              <a:defRPr sz="2800">
                <a:solidFill>
                  <a:srgbClr val="004D75"/>
                </a:solidFill>
                <a:latin typeface="Verdana" panose="020B0604030504040204" pitchFamily="34" charset="0"/>
                <a:cs typeface="Arial" panose="020B0604020202020204" pitchFamily="34" charset="0"/>
              </a:defRPr>
            </a:lvl4pPr>
            <a:lvl5pPr marL="2057400" indent="-228600">
              <a:defRPr sz="2800">
                <a:solidFill>
                  <a:srgbClr val="004D7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9pPr>
          </a:lstStyle>
          <a:p>
            <a:r>
              <a:rPr lang="en-GB" altLang="en-US" sz="2000">
                <a:solidFill>
                  <a:schemeClr val="tx1"/>
                </a:solidFill>
                <a:latin typeface="Arial" panose="020B0604020202020204" pitchFamily="34" charset="0"/>
              </a:rPr>
              <a:t>“I wish I’d worked harder but I had problems with my family” (S2)</a:t>
            </a:r>
          </a:p>
        </p:txBody>
      </p:sp>
      <p:sp>
        <p:nvSpPr>
          <p:cNvPr id="26633" name="Oval Callout 4"/>
          <p:cNvSpPr>
            <a:spLocks noChangeArrowheads="1"/>
          </p:cNvSpPr>
          <p:nvPr/>
        </p:nvSpPr>
        <p:spPr bwMode="auto">
          <a:xfrm>
            <a:off x="107950" y="3429000"/>
            <a:ext cx="4392613" cy="1728788"/>
          </a:xfrm>
          <a:prstGeom prst="wedgeEllipseCallout">
            <a:avLst>
              <a:gd name="adj1" fmla="val -20833"/>
              <a:gd name="adj2" fmla="val 62500"/>
            </a:avLst>
          </a:prstGeom>
          <a:solidFill>
            <a:srgbClr val="E2FBFE"/>
          </a:solidFill>
          <a:ln w="9525" algn="ctr">
            <a:solidFill>
              <a:schemeClr val="tx1"/>
            </a:solidFill>
            <a:round/>
            <a:headEnd/>
            <a:tailEnd/>
          </a:ln>
        </p:spPr>
        <p:txBody>
          <a:bodyPr anchor="ctr"/>
          <a:lstStyle>
            <a:lvl1pPr>
              <a:defRPr sz="2800">
                <a:solidFill>
                  <a:srgbClr val="004D75"/>
                </a:solidFill>
                <a:latin typeface="Verdana" panose="020B0604030504040204" pitchFamily="34" charset="0"/>
                <a:cs typeface="Arial" panose="020B0604020202020204" pitchFamily="34" charset="0"/>
              </a:defRPr>
            </a:lvl1pPr>
            <a:lvl2pPr marL="742950" indent="-285750">
              <a:defRPr sz="2800">
                <a:solidFill>
                  <a:srgbClr val="004D75"/>
                </a:solidFill>
                <a:latin typeface="Verdana" panose="020B0604030504040204" pitchFamily="34" charset="0"/>
                <a:cs typeface="Arial" panose="020B0604020202020204" pitchFamily="34" charset="0"/>
              </a:defRPr>
            </a:lvl2pPr>
            <a:lvl3pPr marL="1143000" indent="-228600">
              <a:defRPr sz="2800">
                <a:solidFill>
                  <a:srgbClr val="004D75"/>
                </a:solidFill>
                <a:latin typeface="Verdana" panose="020B0604030504040204" pitchFamily="34" charset="0"/>
                <a:cs typeface="Arial" panose="020B0604020202020204" pitchFamily="34" charset="0"/>
              </a:defRPr>
            </a:lvl3pPr>
            <a:lvl4pPr marL="1600200" indent="-228600">
              <a:defRPr sz="2800">
                <a:solidFill>
                  <a:srgbClr val="004D75"/>
                </a:solidFill>
                <a:latin typeface="Verdana" panose="020B0604030504040204" pitchFamily="34" charset="0"/>
                <a:cs typeface="Arial" panose="020B0604020202020204" pitchFamily="34" charset="0"/>
              </a:defRPr>
            </a:lvl4pPr>
            <a:lvl5pPr marL="2057400" indent="-228600">
              <a:defRPr sz="2800">
                <a:solidFill>
                  <a:srgbClr val="004D7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9pPr>
          </a:lstStyle>
          <a:p>
            <a:r>
              <a:rPr lang="en-GB" altLang="en-US" sz="2000">
                <a:solidFill>
                  <a:schemeClr val="tx1"/>
                </a:solidFill>
                <a:latin typeface="Arial" panose="020B0604020202020204" pitchFamily="34" charset="0"/>
              </a:rPr>
              <a:t>“I wish I’d paid more attention – I concentrated on making friends, not working” (S2)</a:t>
            </a:r>
          </a:p>
        </p:txBody>
      </p:sp>
      <p:sp>
        <p:nvSpPr>
          <p:cNvPr id="26634" name="Oval 1"/>
          <p:cNvSpPr>
            <a:spLocks noChangeArrowheads="1"/>
          </p:cNvSpPr>
          <p:nvPr/>
        </p:nvSpPr>
        <p:spPr bwMode="auto">
          <a:xfrm>
            <a:off x="4356100" y="5013325"/>
            <a:ext cx="2808288" cy="1079500"/>
          </a:xfrm>
          <a:prstGeom prst="ellipse">
            <a:avLst/>
          </a:prstGeom>
          <a:solidFill>
            <a:srgbClr val="97EFFB"/>
          </a:solidFill>
          <a:ln w="9525" algn="ctr">
            <a:solidFill>
              <a:schemeClr val="tx1"/>
            </a:solidFill>
            <a:round/>
            <a:headEnd/>
            <a:tailEnd/>
          </a:ln>
        </p:spPr>
        <p:txBody>
          <a:bodyPr/>
          <a:lstStyle>
            <a:lvl1pPr>
              <a:defRPr sz="2800">
                <a:solidFill>
                  <a:srgbClr val="004D75"/>
                </a:solidFill>
                <a:latin typeface="Verdana" panose="020B0604030504040204" pitchFamily="34" charset="0"/>
                <a:cs typeface="Arial" panose="020B0604020202020204" pitchFamily="34" charset="0"/>
              </a:defRPr>
            </a:lvl1pPr>
            <a:lvl2pPr marL="742950" indent="-285750">
              <a:defRPr sz="2800">
                <a:solidFill>
                  <a:srgbClr val="004D75"/>
                </a:solidFill>
                <a:latin typeface="Verdana" panose="020B0604030504040204" pitchFamily="34" charset="0"/>
                <a:cs typeface="Arial" panose="020B0604020202020204" pitchFamily="34" charset="0"/>
              </a:defRPr>
            </a:lvl2pPr>
            <a:lvl3pPr marL="1143000" indent="-228600">
              <a:defRPr sz="2800">
                <a:solidFill>
                  <a:srgbClr val="004D75"/>
                </a:solidFill>
                <a:latin typeface="Verdana" panose="020B0604030504040204" pitchFamily="34" charset="0"/>
                <a:cs typeface="Arial" panose="020B0604020202020204" pitchFamily="34" charset="0"/>
              </a:defRPr>
            </a:lvl3pPr>
            <a:lvl4pPr marL="1600200" indent="-228600">
              <a:defRPr sz="2800">
                <a:solidFill>
                  <a:srgbClr val="004D75"/>
                </a:solidFill>
                <a:latin typeface="Verdana" panose="020B0604030504040204" pitchFamily="34" charset="0"/>
                <a:cs typeface="Arial" panose="020B0604020202020204" pitchFamily="34" charset="0"/>
              </a:defRPr>
            </a:lvl4pPr>
            <a:lvl5pPr marL="2057400" indent="-228600">
              <a:defRPr sz="2800">
                <a:solidFill>
                  <a:srgbClr val="004D7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9pPr>
          </a:lstStyle>
          <a:p>
            <a:r>
              <a:rPr lang="en-GB" altLang="en-US" sz="2000" b="1">
                <a:solidFill>
                  <a:schemeClr val="tx1"/>
                </a:solidFill>
                <a:latin typeface="Arial" panose="020B0604020202020204" pitchFamily="34" charset="0"/>
              </a:rPr>
              <a:t>Realised </a:t>
            </a:r>
            <a:r>
              <a:rPr lang="en-GB" altLang="en-US" sz="2000" b="1" i="1">
                <a:solidFill>
                  <a:schemeClr val="tx1"/>
                </a:solidFill>
                <a:latin typeface="Arial" panose="020B0604020202020204" pitchFamily="34" charset="0"/>
              </a:rPr>
              <a:t>after </a:t>
            </a:r>
            <a:r>
              <a:rPr lang="en-GB" altLang="en-US" sz="2000" b="1">
                <a:solidFill>
                  <a:schemeClr val="tx1"/>
                </a:solidFill>
                <a:latin typeface="Arial" panose="020B0604020202020204" pitchFamily="34" charset="0"/>
              </a:rPr>
              <a:t>exam results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noChangeArrowheads="1"/>
          </p:cNvSpPr>
          <p:nvPr>
            <p:ph type="title"/>
          </p:nvPr>
        </p:nvSpPr>
        <p:spPr>
          <a:xfrm>
            <a:off x="381000" y="260350"/>
            <a:ext cx="8305800" cy="720725"/>
          </a:xfrm>
        </p:spPr>
        <p:txBody>
          <a:bodyPr/>
          <a:lstStyle/>
          <a:p>
            <a:r>
              <a:rPr lang="en-GB" altLang="en-US" sz="2400" b="1" smtClean="0">
                <a:solidFill>
                  <a:schemeClr val="tx1"/>
                </a:solidFill>
                <a:latin typeface="Arial" panose="020B0604020202020204" pitchFamily="34" charset="0"/>
                <a:cs typeface="Arial" panose="020B0604020202020204" pitchFamily="34" charset="0"/>
              </a:rPr>
              <a:t>What I wish school had done differently: Girls from S1</a:t>
            </a:r>
          </a:p>
        </p:txBody>
      </p:sp>
      <p:sp>
        <p:nvSpPr>
          <p:cNvPr id="28675" name="Content Placeholder 2"/>
          <p:cNvSpPr>
            <a:spLocks noGrp="1" noChangeArrowheads="1"/>
          </p:cNvSpPr>
          <p:nvPr>
            <p:ph idx="1"/>
          </p:nvPr>
        </p:nvSpPr>
        <p:spPr>
          <a:xfrm>
            <a:off x="381000" y="1447800"/>
            <a:ext cx="8305800" cy="4573588"/>
          </a:xfrm>
        </p:spPr>
        <p:txBody>
          <a:bodyPr/>
          <a:lstStyle/>
          <a:p>
            <a:endParaRPr lang="en-US" altLang="en-US" smtClean="0"/>
          </a:p>
        </p:txBody>
      </p:sp>
      <p:sp>
        <p:nvSpPr>
          <p:cNvPr id="28676" name="Date Placeholder 3"/>
          <p:cNvSpPr>
            <a:spLocks noGrp="1"/>
          </p:cNvSpPr>
          <p:nvPr>
            <p:ph type="dt" sz="quarter" idx="10"/>
          </p:nvPr>
        </p:nvSpPr>
        <p:spPr>
          <a:noFill/>
        </p:spPr>
        <p:txBody>
          <a:bodyPr/>
          <a:lstStyle>
            <a:lvl1pPr>
              <a:defRPr sz="2800">
                <a:solidFill>
                  <a:srgbClr val="004D75"/>
                </a:solidFill>
                <a:latin typeface="Verdana" panose="020B0604030504040204" pitchFamily="34" charset="0"/>
                <a:cs typeface="Arial" panose="020B0604020202020204" pitchFamily="34" charset="0"/>
              </a:defRPr>
            </a:lvl1pPr>
            <a:lvl2pPr marL="742950" indent="-285750">
              <a:defRPr sz="2800">
                <a:solidFill>
                  <a:srgbClr val="004D75"/>
                </a:solidFill>
                <a:latin typeface="Verdana" panose="020B0604030504040204" pitchFamily="34" charset="0"/>
                <a:cs typeface="Arial" panose="020B0604020202020204" pitchFamily="34" charset="0"/>
              </a:defRPr>
            </a:lvl2pPr>
            <a:lvl3pPr marL="1143000" indent="-228600">
              <a:defRPr sz="2800">
                <a:solidFill>
                  <a:srgbClr val="004D75"/>
                </a:solidFill>
                <a:latin typeface="Verdana" panose="020B0604030504040204" pitchFamily="34" charset="0"/>
                <a:cs typeface="Arial" panose="020B0604020202020204" pitchFamily="34" charset="0"/>
              </a:defRPr>
            </a:lvl3pPr>
            <a:lvl4pPr marL="1600200" indent="-228600">
              <a:defRPr sz="2800">
                <a:solidFill>
                  <a:srgbClr val="004D75"/>
                </a:solidFill>
                <a:latin typeface="Verdana" panose="020B0604030504040204" pitchFamily="34" charset="0"/>
                <a:cs typeface="Arial" panose="020B0604020202020204" pitchFamily="34" charset="0"/>
              </a:defRPr>
            </a:lvl4pPr>
            <a:lvl5pPr marL="2057400" indent="-228600">
              <a:defRPr sz="2800">
                <a:solidFill>
                  <a:srgbClr val="004D7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9pPr>
          </a:lstStyle>
          <a:p>
            <a:fld id="{0960D084-D7C2-43C4-A700-48AA68313839}" type="datetime4">
              <a:rPr lang="en-GB" altLang="en-US" sz="1200" smtClean="0"/>
              <a:pPr/>
              <a:t>21 January 2019</a:t>
            </a:fld>
            <a:endParaRPr lang="en-GB" altLang="en-US" sz="1200" smtClean="0"/>
          </a:p>
        </p:txBody>
      </p:sp>
      <p:sp>
        <p:nvSpPr>
          <p:cNvPr id="28677" name="Slide Number Placeholder 4"/>
          <p:cNvSpPr>
            <a:spLocks noGrp="1"/>
          </p:cNvSpPr>
          <p:nvPr>
            <p:ph type="sldNum" sz="quarter" idx="11"/>
          </p:nvPr>
        </p:nvSpPr>
        <p:spPr>
          <a:noFill/>
        </p:spPr>
        <p:txBody>
          <a:bodyPr/>
          <a:lstStyle>
            <a:lvl1pPr>
              <a:defRPr sz="2800">
                <a:solidFill>
                  <a:srgbClr val="004D75"/>
                </a:solidFill>
                <a:latin typeface="Verdana" panose="020B0604030504040204" pitchFamily="34" charset="0"/>
                <a:cs typeface="Arial" panose="020B0604020202020204" pitchFamily="34" charset="0"/>
              </a:defRPr>
            </a:lvl1pPr>
            <a:lvl2pPr marL="742950" indent="-285750">
              <a:defRPr sz="2800">
                <a:solidFill>
                  <a:srgbClr val="004D75"/>
                </a:solidFill>
                <a:latin typeface="Verdana" panose="020B0604030504040204" pitchFamily="34" charset="0"/>
                <a:cs typeface="Arial" panose="020B0604020202020204" pitchFamily="34" charset="0"/>
              </a:defRPr>
            </a:lvl2pPr>
            <a:lvl3pPr marL="1143000" indent="-228600">
              <a:defRPr sz="2800">
                <a:solidFill>
                  <a:srgbClr val="004D75"/>
                </a:solidFill>
                <a:latin typeface="Verdana" panose="020B0604030504040204" pitchFamily="34" charset="0"/>
                <a:cs typeface="Arial" panose="020B0604020202020204" pitchFamily="34" charset="0"/>
              </a:defRPr>
            </a:lvl3pPr>
            <a:lvl4pPr marL="1600200" indent="-228600">
              <a:defRPr sz="2800">
                <a:solidFill>
                  <a:srgbClr val="004D75"/>
                </a:solidFill>
                <a:latin typeface="Verdana" panose="020B0604030504040204" pitchFamily="34" charset="0"/>
                <a:cs typeface="Arial" panose="020B0604020202020204" pitchFamily="34" charset="0"/>
              </a:defRPr>
            </a:lvl4pPr>
            <a:lvl5pPr marL="2057400" indent="-228600">
              <a:defRPr sz="2800">
                <a:solidFill>
                  <a:srgbClr val="004D7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9pPr>
          </a:lstStyle>
          <a:p>
            <a:fld id="{3A2D38C1-C3EF-4A8E-B36F-8DC47A589A23}" type="slidenum">
              <a:rPr lang="en-GB" altLang="en-US" sz="1200"/>
              <a:pPr/>
              <a:t>14</a:t>
            </a:fld>
            <a:endParaRPr lang="en-GB" altLang="en-US" sz="1200"/>
          </a:p>
        </p:txBody>
      </p:sp>
      <p:sp>
        <p:nvSpPr>
          <p:cNvPr id="28678" name="Rounded Rectangle 5"/>
          <p:cNvSpPr>
            <a:spLocks noChangeArrowheads="1"/>
          </p:cNvSpPr>
          <p:nvPr/>
        </p:nvSpPr>
        <p:spPr bwMode="auto">
          <a:xfrm>
            <a:off x="323850" y="1052513"/>
            <a:ext cx="8424863" cy="5184775"/>
          </a:xfrm>
          <a:prstGeom prst="roundRect">
            <a:avLst>
              <a:gd name="adj" fmla="val 16667"/>
            </a:avLst>
          </a:prstGeom>
          <a:solidFill>
            <a:srgbClr val="F3FFF4"/>
          </a:solidFill>
          <a:ln w="9525" algn="ctr">
            <a:solidFill>
              <a:schemeClr val="tx1"/>
            </a:solidFill>
            <a:round/>
            <a:headEnd/>
            <a:tailEnd/>
          </a:ln>
        </p:spPr>
        <p:txBody>
          <a:bodyPr/>
          <a:lstStyle>
            <a:lvl1pPr>
              <a:defRPr sz="2800">
                <a:solidFill>
                  <a:srgbClr val="004D75"/>
                </a:solidFill>
                <a:latin typeface="Verdana" panose="020B0604030504040204" pitchFamily="34" charset="0"/>
                <a:cs typeface="Arial" panose="020B0604020202020204" pitchFamily="34" charset="0"/>
              </a:defRPr>
            </a:lvl1pPr>
            <a:lvl2pPr marL="742950" indent="-285750">
              <a:defRPr sz="2800">
                <a:solidFill>
                  <a:srgbClr val="004D75"/>
                </a:solidFill>
                <a:latin typeface="Verdana" panose="020B0604030504040204" pitchFamily="34" charset="0"/>
                <a:cs typeface="Arial" panose="020B0604020202020204" pitchFamily="34" charset="0"/>
              </a:defRPr>
            </a:lvl2pPr>
            <a:lvl3pPr marL="1143000" indent="-228600">
              <a:defRPr sz="2800">
                <a:solidFill>
                  <a:srgbClr val="004D75"/>
                </a:solidFill>
                <a:latin typeface="Verdana" panose="020B0604030504040204" pitchFamily="34" charset="0"/>
                <a:cs typeface="Arial" panose="020B0604020202020204" pitchFamily="34" charset="0"/>
              </a:defRPr>
            </a:lvl3pPr>
            <a:lvl4pPr marL="1600200" indent="-228600">
              <a:defRPr sz="2800">
                <a:solidFill>
                  <a:srgbClr val="004D75"/>
                </a:solidFill>
                <a:latin typeface="Verdana" panose="020B0604030504040204" pitchFamily="34" charset="0"/>
                <a:cs typeface="Arial" panose="020B0604020202020204" pitchFamily="34" charset="0"/>
              </a:defRPr>
            </a:lvl4pPr>
            <a:lvl5pPr marL="2057400" indent="-228600">
              <a:defRPr sz="2800">
                <a:solidFill>
                  <a:srgbClr val="004D7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9pPr>
          </a:lstStyle>
          <a:p>
            <a:r>
              <a:rPr lang="en-GB" altLang="en-US" sz="2000" i="1">
                <a:solidFill>
                  <a:srgbClr val="0000FF"/>
                </a:solidFill>
                <a:latin typeface="Arial" panose="020B0604020202020204" pitchFamily="34" charset="0"/>
              </a:rPr>
              <a:t>“Wish they had sat people down and talked to them about what they wanted to do. Really important, so many don’t know what they want to do, they’re on hairdressing courses – half don’t want to do it”</a:t>
            </a:r>
          </a:p>
          <a:p>
            <a:endParaRPr lang="en-GB" altLang="en-US" sz="2000" i="1">
              <a:solidFill>
                <a:srgbClr val="0000FF"/>
              </a:solidFill>
              <a:latin typeface="Arial" panose="020B0604020202020204" pitchFamily="34" charset="0"/>
            </a:endParaRPr>
          </a:p>
          <a:p>
            <a:r>
              <a:rPr lang="en-GB" altLang="en-US" sz="2000" i="1">
                <a:solidFill>
                  <a:srgbClr val="0000FF"/>
                </a:solidFill>
                <a:latin typeface="Arial" panose="020B0604020202020204" pitchFamily="34" charset="0"/>
              </a:rPr>
              <a:t>“School should have made me work harder”</a:t>
            </a:r>
          </a:p>
          <a:p>
            <a:endParaRPr lang="en-GB" altLang="en-US" sz="2000">
              <a:solidFill>
                <a:srgbClr val="0000FF"/>
              </a:solidFill>
              <a:latin typeface="Arial" panose="020B0604020202020204" pitchFamily="34" charset="0"/>
            </a:endParaRPr>
          </a:p>
          <a:p>
            <a:r>
              <a:rPr lang="en-GB" altLang="en-US" sz="2000" i="1">
                <a:solidFill>
                  <a:srgbClr val="0000FF"/>
                </a:solidFill>
                <a:latin typeface="Arial" panose="020B0604020202020204" pitchFamily="34" charset="0"/>
              </a:rPr>
              <a:t>“School should have made me go to revision classes. They gave us a choice, but I just wanted to go home after school”</a:t>
            </a:r>
            <a:endParaRPr lang="en-GB" altLang="en-US" sz="2000">
              <a:solidFill>
                <a:srgbClr val="0000FF"/>
              </a:solidFill>
              <a:latin typeface="Arial" panose="020B0604020202020204" pitchFamily="34" charset="0"/>
            </a:endParaRPr>
          </a:p>
          <a:p>
            <a:endParaRPr lang="en-GB" altLang="en-US" sz="2000" i="1">
              <a:solidFill>
                <a:srgbClr val="0000FF"/>
              </a:solidFill>
              <a:latin typeface="Arial" panose="020B0604020202020204" pitchFamily="34" charset="0"/>
            </a:endParaRPr>
          </a:p>
          <a:p>
            <a:r>
              <a:rPr lang="en-GB" altLang="en-US" sz="2000" i="1">
                <a:solidFill>
                  <a:srgbClr val="0000FF"/>
                </a:solidFill>
                <a:latin typeface="Arial" panose="020B0604020202020204" pitchFamily="34" charset="0"/>
              </a:rPr>
              <a:t>“Teachers always off sick, got a load of supply teachers and we just ‘mucked about’”</a:t>
            </a:r>
          </a:p>
          <a:p>
            <a:endParaRPr lang="en-GB" altLang="en-US" sz="2000" i="1">
              <a:solidFill>
                <a:srgbClr val="0000FF"/>
              </a:solidFill>
              <a:latin typeface="Arial" panose="020B0604020202020204" pitchFamily="34" charset="0"/>
            </a:endParaRPr>
          </a:p>
          <a:p>
            <a:r>
              <a:rPr lang="en-GB" altLang="en-US" sz="2000" i="1">
                <a:solidFill>
                  <a:srgbClr val="0000FF"/>
                </a:solidFill>
                <a:latin typeface="Arial" panose="020B0604020202020204" pitchFamily="34" charset="0"/>
              </a:rPr>
              <a:t>“Talk to us after we leave school… I felt stranded”</a:t>
            </a:r>
          </a:p>
          <a:p>
            <a:endParaRPr lang="en-GB" altLang="en-US" sz="2000" i="1">
              <a:solidFill>
                <a:srgbClr val="0000FF"/>
              </a:solidFill>
              <a:latin typeface="Arial" panose="020B0604020202020204" pitchFamily="34" charset="0"/>
            </a:endParaRPr>
          </a:p>
          <a:p>
            <a:r>
              <a:rPr lang="en-GB" altLang="en-US" sz="2000" i="1">
                <a:solidFill>
                  <a:srgbClr val="0000FF"/>
                </a:solidFill>
                <a:latin typeface="Arial" panose="020B0604020202020204" pitchFamily="34" charset="0"/>
              </a:rPr>
              <a:t>“Organised  more visits to university ‘Open Days’ and went with us</a:t>
            </a:r>
            <a:r>
              <a:rPr lang="en-GB" altLang="en-US" sz="2000" i="1">
                <a:solidFill>
                  <a:srgbClr val="FF0000"/>
                </a:solidFill>
                <a:latin typeface="Arial" panose="020B0604020202020204" pitchFamily="34" charset="0"/>
              </a:rPr>
              <a:t>”</a:t>
            </a:r>
          </a:p>
          <a:p>
            <a:endParaRPr lang="en-GB" altLang="en-US" sz="2000" i="1">
              <a:solidFill>
                <a:srgbClr val="0000FF"/>
              </a:solidFill>
              <a:latin typeface="Arial" panose="020B0604020202020204" pitchFamily="34" charset="0"/>
            </a:endParaRPr>
          </a:p>
          <a:p>
            <a:endParaRPr lang="en-GB" alt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noChangeArrowheads="1"/>
          </p:cNvSpPr>
          <p:nvPr>
            <p:ph type="title"/>
          </p:nvPr>
        </p:nvSpPr>
        <p:spPr/>
        <p:txBody>
          <a:bodyPr/>
          <a:lstStyle/>
          <a:p>
            <a:r>
              <a:rPr lang="en-GB" altLang="en-US" sz="2400" b="1" smtClean="0">
                <a:solidFill>
                  <a:schemeClr val="tx1"/>
                </a:solidFill>
                <a:latin typeface="Arial" panose="020B0604020202020204" pitchFamily="34" charset="0"/>
                <a:cs typeface="Arial" panose="020B0604020202020204" pitchFamily="34" charset="0"/>
              </a:rPr>
              <a:t>What I wish school had done differently: Girls from S2</a:t>
            </a:r>
            <a:endParaRPr lang="en-GB" altLang="en-US" sz="2400" smtClean="0">
              <a:solidFill>
                <a:schemeClr val="tx1"/>
              </a:solidFill>
            </a:endParaRPr>
          </a:p>
        </p:txBody>
      </p:sp>
      <p:sp>
        <p:nvSpPr>
          <p:cNvPr id="29699" name="Content Placeholder 2"/>
          <p:cNvSpPr>
            <a:spLocks noGrp="1" noChangeArrowheads="1"/>
          </p:cNvSpPr>
          <p:nvPr>
            <p:ph idx="1"/>
          </p:nvPr>
        </p:nvSpPr>
        <p:spPr>
          <a:xfrm>
            <a:off x="381000" y="1447800"/>
            <a:ext cx="8305800" cy="4429125"/>
          </a:xfrm>
        </p:spPr>
        <p:txBody>
          <a:bodyPr/>
          <a:lstStyle/>
          <a:p>
            <a:endParaRPr lang="en-US" altLang="en-US" smtClean="0"/>
          </a:p>
        </p:txBody>
      </p:sp>
      <p:sp>
        <p:nvSpPr>
          <p:cNvPr id="29700" name="Date Placeholder 3"/>
          <p:cNvSpPr>
            <a:spLocks noGrp="1"/>
          </p:cNvSpPr>
          <p:nvPr>
            <p:ph type="dt" sz="quarter" idx="10"/>
          </p:nvPr>
        </p:nvSpPr>
        <p:spPr>
          <a:noFill/>
        </p:spPr>
        <p:txBody>
          <a:bodyPr/>
          <a:lstStyle>
            <a:lvl1pPr>
              <a:defRPr sz="2800">
                <a:solidFill>
                  <a:srgbClr val="004D75"/>
                </a:solidFill>
                <a:latin typeface="Verdana" panose="020B0604030504040204" pitchFamily="34" charset="0"/>
                <a:cs typeface="Arial" panose="020B0604020202020204" pitchFamily="34" charset="0"/>
              </a:defRPr>
            </a:lvl1pPr>
            <a:lvl2pPr marL="742950" indent="-285750">
              <a:defRPr sz="2800">
                <a:solidFill>
                  <a:srgbClr val="004D75"/>
                </a:solidFill>
                <a:latin typeface="Verdana" panose="020B0604030504040204" pitchFamily="34" charset="0"/>
                <a:cs typeface="Arial" panose="020B0604020202020204" pitchFamily="34" charset="0"/>
              </a:defRPr>
            </a:lvl2pPr>
            <a:lvl3pPr marL="1143000" indent="-228600">
              <a:defRPr sz="2800">
                <a:solidFill>
                  <a:srgbClr val="004D75"/>
                </a:solidFill>
                <a:latin typeface="Verdana" panose="020B0604030504040204" pitchFamily="34" charset="0"/>
                <a:cs typeface="Arial" panose="020B0604020202020204" pitchFamily="34" charset="0"/>
              </a:defRPr>
            </a:lvl3pPr>
            <a:lvl4pPr marL="1600200" indent="-228600">
              <a:defRPr sz="2800">
                <a:solidFill>
                  <a:srgbClr val="004D75"/>
                </a:solidFill>
                <a:latin typeface="Verdana" panose="020B0604030504040204" pitchFamily="34" charset="0"/>
                <a:cs typeface="Arial" panose="020B0604020202020204" pitchFamily="34" charset="0"/>
              </a:defRPr>
            </a:lvl4pPr>
            <a:lvl5pPr marL="2057400" indent="-228600">
              <a:defRPr sz="2800">
                <a:solidFill>
                  <a:srgbClr val="004D7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9pPr>
          </a:lstStyle>
          <a:p>
            <a:fld id="{D4B8F967-4654-4967-9C2B-6EE27657D6C0}" type="datetime4">
              <a:rPr lang="en-GB" altLang="en-US" sz="1200" smtClean="0"/>
              <a:pPr/>
              <a:t>21 January 2019</a:t>
            </a:fld>
            <a:endParaRPr lang="en-GB" altLang="en-US" sz="1200" smtClean="0"/>
          </a:p>
        </p:txBody>
      </p:sp>
      <p:sp>
        <p:nvSpPr>
          <p:cNvPr id="29701" name="Slide Number Placeholder 4"/>
          <p:cNvSpPr>
            <a:spLocks noGrp="1"/>
          </p:cNvSpPr>
          <p:nvPr>
            <p:ph type="sldNum" sz="quarter" idx="11"/>
          </p:nvPr>
        </p:nvSpPr>
        <p:spPr>
          <a:noFill/>
        </p:spPr>
        <p:txBody>
          <a:bodyPr/>
          <a:lstStyle>
            <a:lvl1pPr>
              <a:defRPr sz="2800">
                <a:solidFill>
                  <a:srgbClr val="004D75"/>
                </a:solidFill>
                <a:latin typeface="Verdana" panose="020B0604030504040204" pitchFamily="34" charset="0"/>
                <a:cs typeface="Arial" panose="020B0604020202020204" pitchFamily="34" charset="0"/>
              </a:defRPr>
            </a:lvl1pPr>
            <a:lvl2pPr marL="742950" indent="-285750">
              <a:defRPr sz="2800">
                <a:solidFill>
                  <a:srgbClr val="004D75"/>
                </a:solidFill>
                <a:latin typeface="Verdana" panose="020B0604030504040204" pitchFamily="34" charset="0"/>
                <a:cs typeface="Arial" panose="020B0604020202020204" pitchFamily="34" charset="0"/>
              </a:defRPr>
            </a:lvl2pPr>
            <a:lvl3pPr marL="1143000" indent="-228600">
              <a:defRPr sz="2800">
                <a:solidFill>
                  <a:srgbClr val="004D75"/>
                </a:solidFill>
                <a:latin typeface="Verdana" panose="020B0604030504040204" pitchFamily="34" charset="0"/>
                <a:cs typeface="Arial" panose="020B0604020202020204" pitchFamily="34" charset="0"/>
              </a:defRPr>
            </a:lvl3pPr>
            <a:lvl4pPr marL="1600200" indent="-228600">
              <a:defRPr sz="2800">
                <a:solidFill>
                  <a:srgbClr val="004D75"/>
                </a:solidFill>
                <a:latin typeface="Verdana" panose="020B0604030504040204" pitchFamily="34" charset="0"/>
                <a:cs typeface="Arial" panose="020B0604020202020204" pitchFamily="34" charset="0"/>
              </a:defRPr>
            </a:lvl4pPr>
            <a:lvl5pPr marL="2057400" indent="-228600">
              <a:defRPr sz="2800">
                <a:solidFill>
                  <a:srgbClr val="004D7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9pPr>
          </a:lstStyle>
          <a:p>
            <a:fld id="{93BC0857-7464-4A04-9E7F-DE1FA90CD71C}" type="slidenum">
              <a:rPr lang="en-GB" altLang="en-US" sz="1200"/>
              <a:pPr/>
              <a:t>15</a:t>
            </a:fld>
            <a:endParaRPr lang="en-GB" altLang="en-US" sz="1200"/>
          </a:p>
        </p:txBody>
      </p:sp>
      <p:sp>
        <p:nvSpPr>
          <p:cNvPr id="29702" name="Rounded Rectangle 5"/>
          <p:cNvSpPr>
            <a:spLocks noChangeArrowheads="1"/>
          </p:cNvSpPr>
          <p:nvPr/>
        </p:nvSpPr>
        <p:spPr bwMode="auto">
          <a:xfrm>
            <a:off x="395288" y="1268413"/>
            <a:ext cx="8280400" cy="4681537"/>
          </a:xfrm>
          <a:prstGeom prst="roundRect">
            <a:avLst>
              <a:gd name="adj" fmla="val 16667"/>
            </a:avLst>
          </a:prstGeom>
          <a:solidFill>
            <a:srgbClr val="F3FFF4"/>
          </a:solidFill>
          <a:ln w="9525" algn="ctr">
            <a:solidFill>
              <a:schemeClr val="tx1"/>
            </a:solidFill>
            <a:round/>
            <a:headEnd/>
            <a:tailEnd/>
          </a:ln>
        </p:spPr>
        <p:txBody>
          <a:bodyPr/>
          <a:lstStyle>
            <a:lvl1pPr>
              <a:defRPr sz="2800">
                <a:solidFill>
                  <a:srgbClr val="004D75"/>
                </a:solidFill>
                <a:latin typeface="Verdana" panose="020B0604030504040204" pitchFamily="34" charset="0"/>
                <a:cs typeface="Arial" panose="020B0604020202020204" pitchFamily="34" charset="0"/>
              </a:defRPr>
            </a:lvl1pPr>
            <a:lvl2pPr marL="742950" indent="-285750">
              <a:defRPr sz="2800">
                <a:solidFill>
                  <a:srgbClr val="004D75"/>
                </a:solidFill>
                <a:latin typeface="Verdana" panose="020B0604030504040204" pitchFamily="34" charset="0"/>
                <a:cs typeface="Arial" panose="020B0604020202020204" pitchFamily="34" charset="0"/>
              </a:defRPr>
            </a:lvl2pPr>
            <a:lvl3pPr marL="1143000" indent="-228600">
              <a:defRPr sz="2800">
                <a:solidFill>
                  <a:srgbClr val="004D75"/>
                </a:solidFill>
                <a:latin typeface="Verdana" panose="020B0604030504040204" pitchFamily="34" charset="0"/>
                <a:cs typeface="Arial" panose="020B0604020202020204" pitchFamily="34" charset="0"/>
              </a:defRPr>
            </a:lvl3pPr>
            <a:lvl4pPr marL="1600200" indent="-228600">
              <a:defRPr sz="2800">
                <a:solidFill>
                  <a:srgbClr val="004D75"/>
                </a:solidFill>
                <a:latin typeface="Verdana" panose="020B0604030504040204" pitchFamily="34" charset="0"/>
                <a:cs typeface="Arial" panose="020B0604020202020204" pitchFamily="34" charset="0"/>
              </a:defRPr>
            </a:lvl4pPr>
            <a:lvl5pPr marL="2057400" indent="-228600">
              <a:defRPr sz="2800">
                <a:solidFill>
                  <a:srgbClr val="004D7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9pPr>
          </a:lstStyle>
          <a:p>
            <a:r>
              <a:rPr lang="en-GB" altLang="en-US" sz="2000" i="1">
                <a:solidFill>
                  <a:srgbClr val="0000FF"/>
                </a:solidFill>
                <a:latin typeface="Arial" panose="020B0604020202020204" pitchFamily="34" charset="0"/>
              </a:rPr>
              <a:t>“Need teachers to really know you, know when something is wrong. Teachers didn’t know who we were, just interested in the work we did or didn’t do.”  </a:t>
            </a:r>
          </a:p>
          <a:p>
            <a:endParaRPr lang="en-GB" altLang="en-US" sz="2000" i="1">
              <a:solidFill>
                <a:srgbClr val="0000FF"/>
              </a:solidFill>
              <a:latin typeface="Arial" panose="020B0604020202020204" pitchFamily="34" charset="0"/>
            </a:endParaRPr>
          </a:p>
          <a:p>
            <a:r>
              <a:rPr lang="en-GB" altLang="en-US" sz="2000" i="1">
                <a:solidFill>
                  <a:srgbClr val="0000FF"/>
                </a:solidFill>
                <a:latin typeface="Arial" panose="020B0604020202020204" pitchFamily="34" charset="0"/>
              </a:rPr>
              <a:t>“I wish school had got us more work experience. We’re just doing theory – fed the work for exams”</a:t>
            </a:r>
          </a:p>
          <a:p>
            <a:endParaRPr lang="en-GB" altLang="en-US" sz="2000" i="1">
              <a:solidFill>
                <a:srgbClr val="0000FF"/>
              </a:solidFill>
              <a:latin typeface="Arial" panose="020B0604020202020204" pitchFamily="34" charset="0"/>
            </a:endParaRPr>
          </a:p>
          <a:p>
            <a:r>
              <a:rPr lang="en-GB" altLang="en-US" sz="2000" i="1">
                <a:solidFill>
                  <a:srgbClr val="0000FF"/>
                </a:solidFill>
                <a:latin typeface="Arial" panose="020B0604020202020204" pitchFamily="34" charset="0"/>
              </a:rPr>
              <a:t>“Improve the support system. Two teachers were very supportive when I struggled, but another just wanted us all channelled to university”</a:t>
            </a:r>
          </a:p>
          <a:p>
            <a:endParaRPr lang="en-GB" altLang="en-US" sz="2000" i="1">
              <a:solidFill>
                <a:srgbClr val="0000FF"/>
              </a:solidFill>
              <a:latin typeface="Arial" panose="020B0604020202020204" pitchFamily="34" charset="0"/>
            </a:endParaRPr>
          </a:p>
          <a:p>
            <a:r>
              <a:rPr lang="en-GB" altLang="en-US" sz="2000" i="1">
                <a:solidFill>
                  <a:srgbClr val="0000FF"/>
                </a:solidFill>
                <a:latin typeface="Arial" panose="020B0604020202020204" pitchFamily="34" charset="0"/>
              </a:rPr>
              <a:t>“Helped me to work more independently for university”</a:t>
            </a:r>
          </a:p>
          <a:p>
            <a:endParaRPr lang="en-GB" altLang="en-US" sz="2000" i="1">
              <a:solidFill>
                <a:srgbClr val="0000FF"/>
              </a:solidFill>
              <a:latin typeface="Arial" panose="020B0604020202020204" pitchFamily="34" charset="0"/>
            </a:endParaRPr>
          </a:p>
          <a:p>
            <a:r>
              <a:rPr lang="en-GB" altLang="en-US" sz="2000" i="1">
                <a:solidFill>
                  <a:srgbClr val="0000FF"/>
                </a:solidFill>
                <a:latin typeface="Arial" panose="020B0604020202020204" pitchFamily="34" charset="0"/>
              </a:rPr>
              <a:t>“Get uni students in to talk about their experiences”</a:t>
            </a:r>
          </a:p>
          <a:p>
            <a:endParaRPr lang="en-GB" altLang="en-US" sz="2000" i="1">
              <a:solidFill>
                <a:srgbClr val="0000FF"/>
              </a:solidFill>
              <a:latin typeface="Arial" panose="020B0604020202020204" pitchFamily="34" charset="0"/>
            </a:endParaRPr>
          </a:p>
          <a:p>
            <a:endParaRPr lang="en-GB" altLang="en-US" sz="2000">
              <a:latin typeface="Arial" panose="020B0604020202020204"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Title 1"/>
          <p:cNvSpPr>
            <a:spLocks noGrp="1" noChangeArrowheads="1"/>
          </p:cNvSpPr>
          <p:nvPr>
            <p:ph type="title"/>
          </p:nvPr>
        </p:nvSpPr>
        <p:spPr>
          <a:xfrm>
            <a:off x="179388" y="188913"/>
            <a:ext cx="8507412" cy="719137"/>
          </a:xfrm>
        </p:spPr>
        <p:txBody>
          <a:bodyPr/>
          <a:lstStyle/>
          <a:p>
            <a:pPr algn="ctr"/>
            <a:r>
              <a:rPr lang="en-GB" altLang="en-US" sz="2400" b="1" smtClean="0">
                <a:solidFill>
                  <a:schemeClr val="tx1"/>
                </a:solidFill>
                <a:latin typeface="Arial" panose="020B0604020202020204" pitchFamily="34" charset="0"/>
                <a:cs typeface="Arial" panose="020B0604020202020204" pitchFamily="34" charset="0"/>
              </a:rPr>
              <a:t>S1: Selecting university. What did they say?</a:t>
            </a:r>
          </a:p>
        </p:txBody>
      </p:sp>
      <p:sp>
        <p:nvSpPr>
          <p:cNvPr id="3" name="Content Placeholder 2">
            <a:extLst>
              <a:ext uri="{FF2B5EF4-FFF2-40B4-BE49-F238E27FC236}">
                <a16:creationId xmlns:a16="http://schemas.microsoft.com/office/drawing/2014/main" xmlns="" id="{BEF98157-F313-45FC-93C9-CA0F0C529223}"/>
              </a:ext>
            </a:extLst>
          </p:cNvPr>
          <p:cNvSpPr>
            <a:spLocks noGrp="1"/>
          </p:cNvSpPr>
          <p:nvPr>
            <p:ph idx="1"/>
          </p:nvPr>
        </p:nvSpPr>
        <p:spPr>
          <a:xfrm>
            <a:off x="381000" y="836613"/>
            <a:ext cx="8305800" cy="5311775"/>
          </a:xfrm>
        </p:spPr>
        <p:txBody>
          <a:bodyPr/>
          <a:lstStyle/>
          <a:p>
            <a:pPr>
              <a:defRPr/>
            </a:pPr>
            <a:endParaRPr lang="en-GB" sz="2000" dirty="0">
              <a:latin typeface="Arial" pitchFamily="34" charset="0"/>
              <a:cs typeface="Arial" pitchFamily="34" charset="0"/>
            </a:endParaRPr>
          </a:p>
          <a:p>
            <a:pPr>
              <a:defRPr/>
            </a:pPr>
            <a:endParaRPr lang="en-GB" sz="2000" dirty="0">
              <a:latin typeface="Arial" pitchFamily="34" charset="0"/>
              <a:cs typeface="Arial" pitchFamily="34" charset="0"/>
            </a:endParaRPr>
          </a:p>
          <a:p>
            <a:pPr>
              <a:defRPr/>
            </a:pPr>
            <a:endParaRPr lang="en-GB" sz="2000" dirty="0">
              <a:latin typeface="Arial" pitchFamily="34" charset="0"/>
              <a:cs typeface="Arial" pitchFamily="34" charset="0"/>
            </a:endParaRPr>
          </a:p>
          <a:p>
            <a:pPr marL="0" indent="0">
              <a:buFontTx/>
              <a:buNone/>
              <a:defRPr/>
            </a:pPr>
            <a:endParaRPr lang="en-GB" sz="2000" dirty="0">
              <a:latin typeface="Arial" pitchFamily="34" charset="0"/>
              <a:cs typeface="Arial" pitchFamily="34" charset="0"/>
            </a:endParaRPr>
          </a:p>
          <a:p>
            <a:pPr marL="0" indent="0">
              <a:buFontTx/>
              <a:buNone/>
              <a:defRPr/>
            </a:pPr>
            <a:endParaRPr lang="en-GB" sz="2000" dirty="0">
              <a:latin typeface="Arial" pitchFamily="34" charset="0"/>
              <a:cs typeface="Arial" pitchFamily="34" charset="0"/>
            </a:endParaRPr>
          </a:p>
          <a:p>
            <a:pPr marL="0" indent="0">
              <a:buFontTx/>
              <a:buNone/>
              <a:defRPr/>
            </a:pPr>
            <a:endParaRPr lang="en-GB" sz="2000" dirty="0">
              <a:latin typeface="Arial" pitchFamily="34" charset="0"/>
              <a:cs typeface="Arial" pitchFamily="34" charset="0"/>
            </a:endParaRPr>
          </a:p>
          <a:p>
            <a:pPr marL="0" indent="0">
              <a:buFontTx/>
              <a:buNone/>
              <a:defRPr/>
            </a:pPr>
            <a:endParaRPr lang="en-GB" sz="2000" dirty="0">
              <a:latin typeface="Arial" pitchFamily="34" charset="0"/>
              <a:cs typeface="Arial" pitchFamily="34" charset="0"/>
            </a:endParaRPr>
          </a:p>
          <a:p>
            <a:pPr marL="0" indent="0">
              <a:buFontTx/>
              <a:buNone/>
              <a:defRPr/>
            </a:pPr>
            <a:endParaRPr lang="en-GB" sz="2000" dirty="0">
              <a:latin typeface="Arial" pitchFamily="34" charset="0"/>
              <a:cs typeface="Arial" pitchFamily="34" charset="0"/>
            </a:endParaRPr>
          </a:p>
          <a:p>
            <a:pPr marL="0" indent="0">
              <a:buFontTx/>
              <a:buNone/>
              <a:defRPr/>
            </a:pPr>
            <a:endParaRPr lang="en-GB" sz="2000" dirty="0">
              <a:latin typeface="Arial" pitchFamily="34" charset="0"/>
              <a:cs typeface="Arial" pitchFamily="34" charset="0"/>
            </a:endParaRPr>
          </a:p>
          <a:p>
            <a:pPr marL="0" indent="0">
              <a:buFontTx/>
              <a:buNone/>
              <a:defRPr/>
            </a:pPr>
            <a:endParaRPr lang="en-GB" sz="2000" dirty="0">
              <a:latin typeface="Arial" pitchFamily="34" charset="0"/>
              <a:cs typeface="Arial" pitchFamily="34" charset="0"/>
            </a:endParaRPr>
          </a:p>
          <a:p>
            <a:pPr>
              <a:defRPr/>
            </a:pPr>
            <a:endParaRPr lang="en-GB" dirty="0"/>
          </a:p>
        </p:txBody>
      </p:sp>
      <p:sp>
        <p:nvSpPr>
          <p:cNvPr id="30724" name="Date Placeholder 3"/>
          <p:cNvSpPr>
            <a:spLocks noGrp="1"/>
          </p:cNvSpPr>
          <p:nvPr>
            <p:ph type="dt" sz="quarter" idx="10"/>
          </p:nvPr>
        </p:nvSpPr>
        <p:spPr>
          <a:noFill/>
        </p:spPr>
        <p:txBody>
          <a:bodyPr/>
          <a:lstStyle>
            <a:lvl1pPr>
              <a:defRPr sz="2800">
                <a:solidFill>
                  <a:srgbClr val="004D75"/>
                </a:solidFill>
                <a:latin typeface="Verdana" panose="020B0604030504040204" pitchFamily="34" charset="0"/>
                <a:cs typeface="Arial" panose="020B0604020202020204" pitchFamily="34" charset="0"/>
              </a:defRPr>
            </a:lvl1pPr>
            <a:lvl2pPr marL="742950" indent="-285750">
              <a:defRPr sz="2800">
                <a:solidFill>
                  <a:srgbClr val="004D75"/>
                </a:solidFill>
                <a:latin typeface="Verdana" panose="020B0604030504040204" pitchFamily="34" charset="0"/>
                <a:cs typeface="Arial" panose="020B0604020202020204" pitchFamily="34" charset="0"/>
              </a:defRPr>
            </a:lvl2pPr>
            <a:lvl3pPr marL="1143000" indent="-228600">
              <a:defRPr sz="2800">
                <a:solidFill>
                  <a:srgbClr val="004D75"/>
                </a:solidFill>
                <a:latin typeface="Verdana" panose="020B0604030504040204" pitchFamily="34" charset="0"/>
                <a:cs typeface="Arial" panose="020B0604020202020204" pitchFamily="34" charset="0"/>
              </a:defRPr>
            </a:lvl3pPr>
            <a:lvl4pPr marL="1600200" indent="-228600">
              <a:defRPr sz="2800">
                <a:solidFill>
                  <a:srgbClr val="004D75"/>
                </a:solidFill>
                <a:latin typeface="Verdana" panose="020B0604030504040204" pitchFamily="34" charset="0"/>
                <a:cs typeface="Arial" panose="020B0604020202020204" pitchFamily="34" charset="0"/>
              </a:defRPr>
            </a:lvl4pPr>
            <a:lvl5pPr marL="2057400" indent="-228600">
              <a:defRPr sz="2800">
                <a:solidFill>
                  <a:srgbClr val="004D7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9pPr>
          </a:lstStyle>
          <a:p>
            <a:fld id="{E8D3FE0D-096D-4D75-B1D5-0872F88CBD86}" type="datetime4">
              <a:rPr lang="en-GB" altLang="en-US" sz="1200" smtClean="0"/>
              <a:pPr/>
              <a:t>21 January 2019</a:t>
            </a:fld>
            <a:endParaRPr lang="en-GB" altLang="en-US" sz="1200" smtClean="0"/>
          </a:p>
        </p:txBody>
      </p:sp>
      <p:sp>
        <p:nvSpPr>
          <p:cNvPr id="30725" name="Slide Number Placeholder 4"/>
          <p:cNvSpPr>
            <a:spLocks noGrp="1"/>
          </p:cNvSpPr>
          <p:nvPr>
            <p:ph type="sldNum" sz="quarter" idx="11"/>
          </p:nvPr>
        </p:nvSpPr>
        <p:spPr>
          <a:noFill/>
        </p:spPr>
        <p:txBody>
          <a:bodyPr/>
          <a:lstStyle>
            <a:lvl1pPr>
              <a:defRPr sz="2800">
                <a:solidFill>
                  <a:srgbClr val="004D75"/>
                </a:solidFill>
                <a:latin typeface="Verdana" panose="020B0604030504040204" pitchFamily="34" charset="0"/>
                <a:cs typeface="Arial" panose="020B0604020202020204" pitchFamily="34" charset="0"/>
              </a:defRPr>
            </a:lvl1pPr>
            <a:lvl2pPr marL="742950" indent="-285750">
              <a:defRPr sz="2800">
                <a:solidFill>
                  <a:srgbClr val="004D75"/>
                </a:solidFill>
                <a:latin typeface="Verdana" panose="020B0604030504040204" pitchFamily="34" charset="0"/>
                <a:cs typeface="Arial" panose="020B0604020202020204" pitchFamily="34" charset="0"/>
              </a:defRPr>
            </a:lvl2pPr>
            <a:lvl3pPr marL="1143000" indent="-228600">
              <a:defRPr sz="2800">
                <a:solidFill>
                  <a:srgbClr val="004D75"/>
                </a:solidFill>
                <a:latin typeface="Verdana" panose="020B0604030504040204" pitchFamily="34" charset="0"/>
                <a:cs typeface="Arial" panose="020B0604020202020204" pitchFamily="34" charset="0"/>
              </a:defRPr>
            </a:lvl3pPr>
            <a:lvl4pPr marL="1600200" indent="-228600">
              <a:defRPr sz="2800">
                <a:solidFill>
                  <a:srgbClr val="004D75"/>
                </a:solidFill>
                <a:latin typeface="Verdana" panose="020B0604030504040204" pitchFamily="34" charset="0"/>
                <a:cs typeface="Arial" panose="020B0604020202020204" pitchFamily="34" charset="0"/>
              </a:defRPr>
            </a:lvl4pPr>
            <a:lvl5pPr marL="2057400" indent="-228600">
              <a:defRPr sz="2800">
                <a:solidFill>
                  <a:srgbClr val="004D7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9pPr>
          </a:lstStyle>
          <a:p>
            <a:fld id="{C678A029-4CB2-467E-909A-BEF33CE95ABA}" type="slidenum">
              <a:rPr lang="en-GB" altLang="en-US" sz="1200"/>
              <a:pPr/>
              <a:t>16</a:t>
            </a:fld>
            <a:endParaRPr lang="en-GB" altLang="en-US" sz="1200"/>
          </a:p>
        </p:txBody>
      </p:sp>
      <p:sp>
        <p:nvSpPr>
          <p:cNvPr id="30726" name="Oval Callout 6"/>
          <p:cNvSpPr>
            <a:spLocks noChangeArrowheads="1"/>
          </p:cNvSpPr>
          <p:nvPr/>
        </p:nvSpPr>
        <p:spPr bwMode="auto">
          <a:xfrm>
            <a:off x="323850" y="908050"/>
            <a:ext cx="5761038" cy="1512888"/>
          </a:xfrm>
          <a:prstGeom prst="wedgeEllipseCallout">
            <a:avLst>
              <a:gd name="adj1" fmla="val -20833"/>
              <a:gd name="adj2" fmla="val 62500"/>
            </a:avLst>
          </a:prstGeom>
          <a:solidFill>
            <a:srgbClr val="D1E7FF"/>
          </a:solidFill>
          <a:ln w="9525" algn="ctr">
            <a:solidFill>
              <a:schemeClr val="tx1"/>
            </a:solidFill>
            <a:round/>
            <a:headEnd/>
            <a:tailEnd/>
          </a:ln>
        </p:spPr>
        <p:txBody>
          <a:bodyPr/>
          <a:lstStyle>
            <a:lvl1pPr>
              <a:defRPr sz="2800">
                <a:solidFill>
                  <a:srgbClr val="004D75"/>
                </a:solidFill>
                <a:latin typeface="Verdana" panose="020B0604030504040204" pitchFamily="34" charset="0"/>
                <a:cs typeface="Arial" panose="020B0604020202020204" pitchFamily="34" charset="0"/>
              </a:defRPr>
            </a:lvl1pPr>
            <a:lvl2pPr marL="742950" indent="-285750">
              <a:defRPr sz="2800">
                <a:solidFill>
                  <a:srgbClr val="004D75"/>
                </a:solidFill>
                <a:latin typeface="Verdana" panose="020B0604030504040204" pitchFamily="34" charset="0"/>
                <a:cs typeface="Arial" panose="020B0604020202020204" pitchFamily="34" charset="0"/>
              </a:defRPr>
            </a:lvl2pPr>
            <a:lvl3pPr marL="1143000" indent="-228600">
              <a:defRPr sz="2800">
                <a:solidFill>
                  <a:srgbClr val="004D75"/>
                </a:solidFill>
                <a:latin typeface="Verdana" panose="020B0604030504040204" pitchFamily="34" charset="0"/>
                <a:cs typeface="Arial" panose="020B0604020202020204" pitchFamily="34" charset="0"/>
              </a:defRPr>
            </a:lvl3pPr>
            <a:lvl4pPr marL="1600200" indent="-228600">
              <a:defRPr sz="2800">
                <a:solidFill>
                  <a:srgbClr val="004D75"/>
                </a:solidFill>
                <a:latin typeface="Verdana" panose="020B0604030504040204" pitchFamily="34" charset="0"/>
                <a:cs typeface="Arial" panose="020B0604020202020204" pitchFamily="34" charset="0"/>
              </a:defRPr>
            </a:lvl4pPr>
            <a:lvl5pPr marL="2057400" indent="-228600">
              <a:defRPr sz="2800">
                <a:solidFill>
                  <a:srgbClr val="004D7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9pPr>
          </a:lstStyle>
          <a:p>
            <a:pPr algn="ctr"/>
            <a:r>
              <a:rPr lang="en-GB" altLang="en-US" sz="2000">
                <a:solidFill>
                  <a:schemeClr val="tx1"/>
                </a:solidFill>
                <a:latin typeface="Arial" panose="020B0604020202020204" pitchFamily="34" charset="0"/>
              </a:rPr>
              <a:t>Selected a local university – maintain family support or cultural expectations to remain at home</a:t>
            </a:r>
          </a:p>
        </p:txBody>
      </p:sp>
      <p:sp>
        <p:nvSpPr>
          <p:cNvPr id="30727" name="Oval Callout 7"/>
          <p:cNvSpPr>
            <a:spLocks noChangeArrowheads="1"/>
          </p:cNvSpPr>
          <p:nvPr/>
        </p:nvSpPr>
        <p:spPr bwMode="auto">
          <a:xfrm>
            <a:off x="4643438" y="2420938"/>
            <a:ext cx="4321175" cy="1800225"/>
          </a:xfrm>
          <a:prstGeom prst="wedgeEllipseCallout">
            <a:avLst>
              <a:gd name="adj1" fmla="val -20833"/>
              <a:gd name="adj2" fmla="val 62500"/>
            </a:avLst>
          </a:prstGeom>
          <a:solidFill>
            <a:srgbClr val="D1E7FF"/>
          </a:solidFill>
          <a:ln w="9525" algn="ctr">
            <a:solidFill>
              <a:schemeClr val="tx1"/>
            </a:solidFill>
            <a:round/>
            <a:headEnd/>
            <a:tailEnd/>
          </a:ln>
        </p:spPr>
        <p:txBody>
          <a:bodyPr/>
          <a:lstStyle>
            <a:lvl1pPr>
              <a:defRPr sz="2800">
                <a:solidFill>
                  <a:srgbClr val="004D75"/>
                </a:solidFill>
                <a:latin typeface="Verdana" panose="020B0604030504040204" pitchFamily="34" charset="0"/>
                <a:cs typeface="Arial" panose="020B0604020202020204" pitchFamily="34" charset="0"/>
              </a:defRPr>
            </a:lvl1pPr>
            <a:lvl2pPr marL="742950" indent="-285750">
              <a:defRPr sz="2800">
                <a:solidFill>
                  <a:srgbClr val="004D75"/>
                </a:solidFill>
                <a:latin typeface="Verdana" panose="020B0604030504040204" pitchFamily="34" charset="0"/>
                <a:cs typeface="Arial" panose="020B0604020202020204" pitchFamily="34" charset="0"/>
              </a:defRPr>
            </a:lvl2pPr>
            <a:lvl3pPr marL="1143000" indent="-228600">
              <a:defRPr sz="2800">
                <a:solidFill>
                  <a:srgbClr val="004D75"/>
                </a:solidFill>
                <a:latin typeface="Verdana" panose="020B0604030504040204" pitchFamily="34" charset="0"/>
                <a:cs typeface="Arial" panose="020B0604020202020204" pitchFamily="34" charset="0"/>
              </a:defRPr>
            </a:lvl3pPr>
            <a:lvl4pPr marL="1600200" indent="-228600">
              <a:defRPr sz="2800">
                <a:solidFill>
                  <a:srgbClr val="004D75"/>
                </a:solidFill>
                <a:latin typeface="Verdana" panose="020B0604030504040204" pitchFamily="34" charset="0"/>
                <a:cs typeface="Arial" panose="020B0604020202020204" pitchFamily="34" charset="0"/>
              </a:defRPr>
            </a:lvl4pPr>
            <a:lvl5pPr marL="2057400" indent="-228600">
              <a:defRPr sz="2800">
                <a:solidFill>
                  <a:srgbClr val="004D7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9pPr>
          </a:lstStyle>
          <a:p>
            <a:pPr algn="ctr"/>
            <a:r>
              <a:rPr lang="en-GB" altLang="en-US" sz="2000">
                <a:solidFill>
                  <a:schemeClr val="tx1"/>
                </a:solidFill>
                <a:latin typeface="Arial" panose="020B0604020202020204" pitchFamily="34" charset="0"/>
              </a:rPr>
              <a:t>Selected course by Open Days or web information (often unsure but scared to ask more)</a:t>
            </a:r>
          </a:p>
        </p:txBody>
      </p:sp>
      <p:sp>
        <p:nvSpPr>
          <p:cNvPr id="30728" name="Oval Callout 8"/>
          <p:cNvSpPr>
            <a:spLocks noChangeArrowheads="1"/>
          </p:cNvSpPr>
          <p:nvPr/>
        </p:nvSpPr>
        <p:spPr bwMode="auto">
          <a:xfrm>
            <a:off x="179388" y="2924175"/>
            <a:ext cx="4321175" cy="1800225"/>
          </a:xfrm>
          <a:prstGeom prst="wedgeEllipseCallout">
            <a:avLst>
              <a:gd name="adj1" fmla="val -20833"/>
              <a:gd name="adj2" fmla="val 62500"/>
            </a:avLst>
          </a:prstGeom>
          <a:solidFill>
            <a:srgbClr val="D1E7FF"/>
          </a:solidFill>
          <a:ln w="9525" algn="ctr">
            <a:solidFill>
              <a:schemeClr val="tx1"/>
            </a:solidFill>
            <a:round/>
            <a:headEnd/>
            <a:tailEnd/>
          </a:ln>
        </p:spPr>
        <p:txBody>
          <a:bodyPr/>
          <a:lstStyle>
            <a:lvl1pPr>
              <a:defRPr sz="2800">
                <a:solidFill>
                  <a:srgbClr val="004D75"/>
                </a:solidFill>
                <a:latin typeface="Verdana" panose="020B0604030504040204" pitchFamily="34" charset="0"/>
                <a:cs typeface="Arial" panose="020B0604020202020204" pitchFamily="34" charset="0"/>
              </a:defRPr>
            </a:lvl1pPr>
            <a:lvl2pPr marL="742950" indent="-285750">
              <a:defRPr sz="2800">
                <a:solidFill>
                  <a:srgbClr val="004D75"/>
                </a:solidFill>
                <a:latin typeface="Verdana" panose="020B0604030504040204" pitchFamily="34" charset="0"/>
                <a:cs typeface="Arial" panose="020B0604020202020204" pitchFamily="34" charset="0"/>
              </a:defRPr>
            </a:lvl2pPr>
            <a:lvl3pPr marL="1143000" indent="-228600">
              <a:defRPr sz="2800">
                <a:solidFill>
                  <a:srgbClr val="004D75"/>
                </a:solidFill>
                <a:latin typeface="Verdana" panose="020B0604030504040204" pitchFamily="34" charset="0"/>
                <a:cs typeface="Arial" panose="020B0604020202020204" pitchFamily="34" charset="0"/>
              </a:defRPr>
            </a:lvl3pPr>
            <a:lvl4pPr marL="1600200" indent="-228600">
              <a:defRPr sz="2800">
                <a:solidFill>
                  <a:srgbClr val="004D75"/>
                </a:solidFill>
                <a:latin typeface="Verdana" panose="020B0604030504040204" pitchFamily="34" charset="0"/>
                <a:cs typeface="Arial" panose="020B0604020202020204" pitchFamily="34" charset="0"/>
              </a:defRPr>
            </a:lvl4pPr>
            <a:lvl5pPr marL="2057400" indent="-228600">
              <a:defRPr sz="2800">
                <a:solidFill>
                  <a:srgbClr val="004D7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9pPr>
          </a:lstStyle>
          <a:p>
            <a:pPr algn="ctr"/>
            <a:r>
              <a:rPr lang="en-GB" altLang="en-US" sz="2000">
                <a:solidFill>
                  <a:schemeClr val="tx1"/>
                </a:solidFill>
                <a:latin typeface="Arial" panose="020B0604020202020204" pitchFamily="34" charset="0"/>
              </a:rPr>
              <a:t>Families – some proud and excited, others shocked: “Isn’t .. [village]  good enough for you?”</a:t>
            </a:r>
          </a:p>
        </p:txBody>
      </p:sp>
      <p:sp>
        <p:nvSpPr>
          <p:cNvPr id="30729" name="Oval Callout 9"/>
          <p:cNvSpPr>
            <a:spLocks noChangeArrowheads="1"/>
          </p:cNvSpPr>
          <p:nvPr/>
        </p:nvSpPr>
        <p:spPr bwMode="auto">
          <a:xfrm>
            <a:off x="4572000" y="4581525"/>
            <a:ext cx="4392613" cy="1439863"/>
          </a:xfrm>
          <a:prstGeom prst="wedgeEllipseCallout">
            <a:avLst>
              <a:gd name="adj1" fmla="val -20833"/>
              <a:gd name="adj2" fmla="val 62500"/>
            </a:avLst>
          </a:prstGeom>
          <a:solidFill>
            <a:srgbClr val="D1E7FF"/>
          </a:solidFill>
          <a:ln w="9525" algn="ctr">
            <a:solidFill>
              <a:schemeClr val="tx1"/>
            </a:solidFill>
            <a:round/>
            <a:headEnd/>
            <a:tailEnd/>
          </a:ln>
        </p:spPr>
        <p:txBody>
          <a:bodyPr/>
          <a:lstStyle>
            <a:lvl1pPr>
              <a:defRPr sz="2800">
                <a:solidFill>
                  <a:srgbClr val="004D75"/>
                </a:solidFill>
                <a:latin typeface="Verdana" panose="020B0604030504040204" pitchFamily="34" charset="0"/>
                <a:cs typeface="Arial" panose="020B0604020202020204" pitchFamily="34" charset="0"/>
              </a:defRPr>
            </a:lvl1pPr>
            <a:lvl2pPr marL="742950" indent="-285750">
              <a:defRPr sz="2800">
                <a:solidFill>
                  <a:srgbClr val="004D75"/>
                </a:solidFill>
                <a:latin typeface="Verdana" panose="020B0604030504040204" pitchFamily="34" charset="0"/>
                <a:cs typeface="Arial" panose="020B0604020202020204" pitchFamily="34" charset="0"/>
              </a:defRPr>
            </a:lvl2pPr>
            <a:lvl3pPr marL="1143000" indent="-228600">
              <a:defRPr sz="2800">
                <a:solidFill>
                  <a:srgbClr val="004D75"/>
                </a:solidFill>
                <a:latin typeface="Verdana" panose="020B0604030504040204" pitchFamily="34" charset="0"/>
                <a:cs typeface="Arial" panose="020B0604020202020204" pitchFamily="34" charset="0"/>
              </a:defRPr>
            </a:lvl3pPr>
            <a:lvl4pPr marL="1600200" indent="-228600">
              <a:defRPr sz="2800">
                <a:solidFill>
                  <a:srgbClr val="004D75"/>
                </a:solidFill>
                <a:latin typeface="Verdana" panose="020B0604030504040204" pitchFamily="34" charset="0"/>
                <a:cs typeface="Arial" panose="020B0604020202020204" pitchFamily="34" charset="0"/>
              </a:defRPr>
            </a:lvl4pPr>
            <a:lvl5pPr marL="2057400" indent="-228600">
              <a:defRPr sz="2800">
                <a:solidFill>
                  <a:srgbClr val="004D7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9pPr>
          </a:lstStyle>
          <a:p>
            <a:pPr algn="ctr"/>
            <a:r>
              <a:rPr lang="en-GB" altLang="en-US" sz="2000">
                <a:solidFill>
                  <a:schemeClr val="tx1"/>
                </a:solidFill>
                <a:latin typeface="Arial" panose="020B0604020202020204" pitchFamily="34" charset="0"/>
              </a:rPr>
              <a:t>Friends – supportive, jealous, questioning why university rather than job</a:t>
            </a:r>
          </a:p>
        </p:txBody>
      </p:sp>
      <p:sp>
        <p:nvSpPr>
          <p:cNvPr id="30730" name="Oval Callout 1"/>
          <p:cNvSpPr>
            <a:spLocks noChangeArrowheads="1"/>
          </p:cNvSpPr>
          <p:nvPr/>
        </p:nvSpPr>
        <p:spPr bwMode="auto">
          <a:xfrm>
            <a:off x="6767513" y="836613"/>
            <a:ext cx="2197100" cy="1223962"/>
          </a:xfrm>
          <a:prstGeom prst="wedgeEllipseCallout">
            <a:avLst>
              <a:gd name="adj1" fmla="val -20833"/>
              <a:gd name="adj2" fmla="val 62500"/>
            </a:avLst>
          </a:prstGeom>
          <a:solidFill>
            <a:srgbClr val="D1E7FF"/>
          </a:solidFill>
          <a:ln w="9525" algn="ctr">
            <a:solidFill>
              <a:schemeClr val="tx1"/>
            </a:solidFill>
            <a:round/>
            <a:headEnd/>
            <a:tailEnd/>
          </a:ln>
        </p:spPr>
        <p:txBody>
          <a:bodyPr anchor="ctr"/>
          <a:lstStyle>
            <a:lvl1pPr>
              <a:defRPr sz="2800">
                <a:solidFill>
                  <a:srgbClr val="004D75"/>
                </a:solidFill>
                <a:latin typeface="Verdana" panose="020B0604030504040204" pitchFamily="34" charset="0"/>
                <a:cs typeface="Arial" panose="020B0604020202020204" pitchFamily="34" charset="0"/>
              </a:defRPr>
            </a:lvl1pPr>
            <a:lvl2pPr marL="742950" indent="-285750">
              <a:defRPr sz="2800">
                <a:solidFill>
                  <a:srgbClr val="004D75"/>
                </a:solidFill>
                <a:latin typeface="Verdana" panose="020B0604030504040204" pitchFamily="34" charset="0"/>
                <a:cs typeface="Arial" panose="020B0604020202020204" pitchFamily="34" charset="0"/>
              </a:defRPr>
            </a:lvl2pPr>
            <a:lvl3pPr marL="1143000" indent="-228600">
              <a:defRPr sz="2800">
                <a:solidFill>
                  <a:srgbClr val="004D75"/>
                </a:solidFill>
                <a:latin typeface="Verdana" panose="020B0604030504040204" pitchFamily="34" charset="0"/>
                <a:cs typeface="Arial" panose="020B0604020202020204" pitchFamily="34" charset="0"/>
              </a:defRPr>
            </a:lvl3pPr>
            <a:lvl4pPr marL="1600200" indent="-228600">
              <a:defRPr sz="2800">
                <a:solidFill>
                  <a:srgbClr val="004D75"/>
                </a:solidFill>
                <a:latin typeface="Verdana" panose="020B0604030504040204" pitchFamily="34" charset="0"/>
                <a:cs typeface="Arial" panose="020B0604020202020204" pitchFamily="34" charset="0"/>
              </a:defRPr>
            </a:lvl4pPr>
            <a:lvl5pPr marL="2057400" indent="-228600">
              <a:defRPr sz="2800">
                <a:solidFill>
                  <a:srgbClr val="004D7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9pPr>
          </a:lstStyle>
          <a:p>
            <a:pPr algn="ctr"/>
            <a:r>
              <a:rPr lang="en-GB" altLang="en-US" sz="2000">
                <a:solidFill>
                  <a:schemeClr val="tx1"/>
                </a:solidFill>
                <a:latin typeface="Arial" panose="020B0604020202020204" pitchFamily="34" charset="0"/>
              </a:rPr>
              <a:t>Selected university in small town</a:t>
            </a:r>
          </a:p>
        </p:txBody>
      </p:sp>
      <p:sp>
        <p:nvSpPr>
          <p:cNvPr id="30731" name="Oval Callout 1"/>
          <p:cNvSpPr>
            <a:spLocks noChangeArrowheads="1"/>
          </p:cNvSpPr>
          <p:nvPr/>
        </p:nvSpPr>
        <p:spPr bwMode="auto">
          <a:xfrm>
            <a:off x="323850" y="5157788"/>
            <a:ext cx="4176713" cy="1150937"/>
          </a:xfrm>
          <a:prstGeom prst="wedgeEllipseCallout">
            <a:avLst>
              <a:gd name="adj1" fmla="val -20833"/>
              <a:gd name="adj2" fmla="val 62500"/>
            </a:avLst>
          </a:prstGeom>
          <a:solidFill>
            <a:srgbClr val="D1E7FF"/>
          </a:solidFill>
          <a:ln w="9525" algn="ctr">
            <a:solidFill>
              <a:schemeClr val="tx1"/>
            </a:solidFill>
            <a:round/>
            <a:headEnd/>
            <a:tailEnd/>
          </a:ln>
        </p:spPr>
        <p:txBody>
          <a:bodyPr anchor="ctr"/>
          <a:lstStyle>
            <a:lvl1pPr>
              <a:defRPr sz="2800">
                <a:solidFill>
                  <a:srgbClr val="004D75"/>
                </a:solidFill>
                <a:latin typeface="Verdana" panose="020B0604030504040204" pitchFamily="34" charset="0"/>
                <a:cs typeface="Arial" panose="020B0604020202020204" pitchFamily="34" charset="0"/>
              </a:defRPr>
            </a:lvl1pPr>
            <a:lvl2pPr marL="742950" indent="-285750">
              <a:defRPr sz="2800">
                <a:solidFill>
                  <a:srgbClr val="004D75"/>
                </a:solidFill>
                <a:latin typeface="Verdana" panose="020B0604030504040204" pitchFamily="34" charset="0"/>
                <a:cs typeface="Arial" panose="020B0604020202020204" pitchFamily="34" charset="0"/>
              </a:defRPr>
            </a:lvl2pPr>
            <a:lvl3pPr marL="1143000" indent="-228600">
              <a:defRPr sz="2800">
                <a:solidFill>
                  <a:srgbClr val="004D75"/>
                </a:solidFill>
                <a:latin typeface="Verdana" panose="020B0604030504040204" pitchFamily="34" charset="0"/>
                <a:cs typeface="Arial" panose="020B0604020202020204" pitchFamily="34" charset="0"/>
              </a:defRPr>
            </a:lvl3pPr>
            <a:lvl4pPr marL="1600200" indent="-228600">
              <a:defRPr sz="2800">
                <a:solidFill>
                  <a:srgbClr val="004D75"/>
                </a:solidFill>
                <a:latin typeface="Verdana" panose="020B0604030504040204" pitchFamily="34" charset="0"/>
                <a:cs typeface="Arial" panose="020B0604020202020204" pitchFamily="34" charset="0"/>
              </a:defRPr>
            </a:lvl4pPr>
            <a:lvl5pPr marL="2057400" indent="-228600">
              <a:defRPr sz="2800">
                <a:solidFill>
                  <a:srgbClr val="004D7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9pPr>
          </a:lstStyle>
          <a:p>
            <a:pPr algn="ctr"/>
            <a:r>
              <a:rPr lang="en-GB" altLang="en-US" sz="2000">
                <a:solidFill>
                  <a:schemeClr val="tx1"/>
                </a:solidFill>
                <a:latin typeface="Arial" panose="020B0604020202020204" pitchFamily="34" charset="0"/>
              </a:rPr>
              <a:t>Petrified some-one would discover they weren’t clever enough</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noChangeArrowheads="1"/>
          </p:cNvSpPr>
          <p:nvPr>
            <p:ph type="title"/>
          </p:nvPr>
        </p:nvSpPr>
        <p:spPr>
          <a:xfrm>
            <a:off x="419100" y="344488"/>
            <a:ext cx="8305800" cy="1066800"/>
          </a:xfrm>
        </p:spPr>
        <p:txBody>
          <a:bodyPr/>
          <a:lstStyle/>
          <a:p>
            <a:r>
              <a:rPr lang="en-GB" altLang="en-US" sz="2400" b="1" smtClean="0">
                <a:solidFill>
                  <a:schemeClr val="tx1"/>
                </a:solidFill>
                <a:latin typeface="Arial" panose="020B0604020202020204" pitchFamily="34" charset="0"/>
                <a:cs typeface="Arial" panose="020B0604020202020204" pitchFamily="34" charset="0"/>
              </a:rPr>
              <a:t>S2: Selecting university. What did they say?</a:t>
            </a:r>
            <a:endParaRPr lang="en-GB" altLang="en-US" sz="2400" smtClean="0">
              <a:solidFill>
                <a:schemeClr val="tx1"/>
              </a:solidFill>
            </a:endParaRPr>
          </a:p>
        </p:txBody>
      </p:sp>
      <p:sp>
        <p:nvSpPr>
          <p:cNvPr id="32771" name="Content Placeholder 2"/>
          <p:cNvSpPr>
            <a:spLocks noGrp="1" noChangeArrowheads="1"/>
          </p:cNvSpPr>
          <p:nvPr>
            <p:ph idx="1"/>
          </p:nvPr>
        </p:nvSpPr>
        <p:spPr/>
        <p:txBody>
          <a:bodyPr/>
          <a:lstStyle/>
          <a:p>
            <a:endParaRPr lang="en-US" altLang="en-US" smtClean="0"/>
          </a:p>
        </p:txBody>
      </p:sp>
      <p:sp>
        <p:nvSpPr>
          <p:cNvPr id="32772" name="Date Placeholder 3"/>
          <p:cNvSpPr>
            <a:spLocks noGrp="1"/>
          </p:cNvSpPr>
          <p:nvPr>
            <p:ph type="dt" sz="quarter" idx="10"/>
          </p:nvPr>
        </p:nvSpPr>
        <p:spPr>
          <a:noFill/>
        </p:spPr>
        <p:txBody>
          <a:bodyPr/>
          <a:lstStyle>
            <a:lvl1pPr>
              <a:defRPr sz="2800">
                <a:solidFill>
                  <a:srgbClr val="004D75"/>
                </a:solidFill>
                <a:latin typeface="Verdana" panose="020B0604030504040204" pitchFamily="34" charset="0"/>
                <a:cs typeface="Arial" panose="020B0604020202020204" pitchFamily="34" charset="0"/>
              </a:defRPr>
            </a:lvl1pPr>
            <a:lvl2pPr marL="742950" indent="-285750">
              <a:defRPr sz="2800">
                <a:solidFill>
                  <a:srgbClr val="004D75"/>
                </a:solidFill>
                <a:latin typeface="Verdana" panose="020B0604030504040204" pitchFamily="34" charset="0"/>
                <a:cs typeface="Arial" panose="020B0604020202020204" pitchFamily="34" charset="0"/>
              </a:defRPr>
            </a:lvl2pPr>
            <a:lvl3pPr marL="1143000" indent="-228600">
              <a:defRPr sz="2800">
                <a:solidFill>
                  <a:srgbClr val="004D75"/>
                </a:solidFill>
                <a:latin typeface="Verdana" panose="020B0604030504040204" pitchFamily="34" charset="0"/>
                <a:cs typeface="Arial" panose="020B0604020202020204" pitchFamily="34" charset="0"/>
              </a:defRPr>
            </a:lvl3pPr>
            <a:lvl4pPr marL="1600200" indent="-228600">
              <a:defRPr sz="2800">
                <a:solidFill>
                  <a:srgbClr val="004D75"/>
                </a:solidFill>
                <a:latin typeface="Verdana" panose="020B0604030504040204" pitchFamily="34" charset="0"/>
                <a:cs typeface="Arial" panose="020B0604020202020204" pitchFamily="34" charset="0"/>
              </a:defRPr>
            </a:lvl4pPr>
            <a:lvl5pPr marL="2057400" indent="-228600">
              <a:defRPr sz="2800">
                <a:solidFill>
                  <a:srgbClr val="004D7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9pPr>
          </a:lstStyle>
          <a:p>
            <a:fld id="{88A0D61F-3FA5-4515-A6C3-310C52500FF5}" type="datetime4">
              <a:rPr lang="en-GB" altLang="en-US" sz="1200" smtClean="0"/>
              <a:pPr/>
              <a:t>21 January 2019</a:t>
            </a:fld>
            <a:endParaRPr lang="en-GB" altLang="en-US" sz="1200" smtClean="0"/>
          </a:p>
        </p:txBody>
      </p:sp>
      <p:sp>
        <p:nvSpPr>
          <p:cNvPr id="32773" name="Slide Number Placeholder 4"/>
          <p:cNvSpPr>
            <a:spLocks noGrp="1"/>
          </p:cNvSpPr>
          <p:nvPr>
            <p:ph type="sldNum" sz="quarter" idx="11"/>
          </p:nvPr>
        </p:nvSpPr>
        <p:spPr>
          <a:noFill/>
        </p:spPr>
        <p:txBody>
          <a:bodyPr/>
          <a:lstStyle>
            <a:lvl1pPr>
              <a:defRPr sz="2800">
                <a:solidFill>
                  <a:srgbClr val="004D75"/>
                </a:solidFill>
                <a:latin typeface="Verdana" panose="020B0604030504040204" pitchFamily="34" charset="0"/>
                <a:cs typeface="Arial" panose="020B0604020202020204" pitchFamily="34" charset="0"/>
              </a:defRPr>
            </a:lvl1pPr>
            <a:lvl2pPr marL="742950" indent="-285750">
              <a:defRPr sz="2800">
                <a:solidFill>
                  <a:srgbClr val="004D75"/>
                </a:solidFill>
                <a:latin typeface="Verdana" panose="020B0604030504040204" pitchFamily="34" charset="0"/>
                <a:cs typeface="Arial" panose="020B0604020202020204" pitchFamily="34" charset="0"/>
              </a:defRPr>
            </a:lvl2pPr>
            <a:lvl3pPr marL="1143000" indent="-228600">
              <a:defRPr sz="2800">
                <a:solidFill>
                  <a:srgbClr val="004D75"/>
                </a:solidFill>
                <a:latin typeface="Verdana" panose="020B0604030504040204" pitchFamily="34" charset="0"/>
                <a:cs typeface="Arial" panose="020B0604020202020204" pitchFamily="34" charset="0"/>
              </a:defRPr>
            </a:lvl3pPr>
            <a:lvl4pPr marL="1600200" indent="-228600">
              <a:defRPr sz="2800">
                <a:solidFill>
                  <a:srgbClr val="004D75"/>
                </a:solidFill>
                <a:latin typeface="Verdana" panose="020B0604030504040204" pitchFamily="34" charset="0"/>
                <a:cs typeface="Arial" panose="020B0604020202020204" pitchFamily="34" charset="0"/>
              </a:defRPr>
            </a:lvl4pPr>
            <a:lvl5pPr marL="2057400" indent="-228600">
              <a:defRPr sz="2800">
                <a:solidFill>
                  <a:srgbClr val="004D7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9pPr>
          </a:lstStyle>
          <a:p>
            <a:fld id="{2E36FFCD-4B0C-4802-8662-83358E4132E9}" type="slidenum">
              <a:rPr lang="en-GB" altLang="en-US" sz="1200"/>
              <a:pPr/>
              <a:t>17</a:t>
            </a:fld>
            <a:endParaRPr lang="en-GB" altLang="en-US" sz="1200"/>
          </a:p>
        </p:txBody>
      </p:sp>
      <p:sp>
        <p:nvSpPr>
          <p:cNvPr id="32774" name="Oval Callout 5"/>
          <p:cNvSpPr>
            <a:spLocks noChangeArrowheads="1"/>
          </p:cNvSpPr>
          <p:nvPr/>
        </p:nvSpPr>
        <p:spPr bwMode="auto">
          <a:xfrm>
            <a:off x="179388" y="1341438"/>
            <a:ext cx="3384550" cy="1079500"/>
          </a:xfrm>
          <a:prstGeom prst="wedgeEllipseCallout">
            <a:avLst>
              <a:gd name="adj1" fmla="val -20833"/>
              <a:gd name="adj2" fmla="val 62500"/>
            </a:avLst>
          </a:prstGeom>
          <a:solidFill>
            <a:srgbClr val="D1E7FF"/>
          </a:solidFill>
          <a:ln w="9525" algn="ctr">
            <a:solidFill>
              <a:schemeClr val="tx1"/>
            </a:solidFill>
            <a:round/>
            <a:headEnd/>
            <a:tailEnd/>
          </a:ln>
        </p:spPr>
        <p:txBody>
          <a:bodyPr/>
          <a:lstStyle>
            <a:lvl1pPr>
              <a:defRPr sz="2800">
                <a:solidFill>
                  <a:srgbClr val="004D75"/>
                </a:solidFill>
                <a:latin typeface="Verdana" panose="020B0604030504040204" pitchFamily="34" charset="0"/>
                <a:cs typeface="Arial" panose="020B0604020202020204" pitchFamily="34" charset="0"/>
              </a:defRPr>
            </a:lvl1pPr>
            <a:lvl2pPr marL="742950" indent="-285750">
              <a:defRPr sz="2800">
                <a:solidFill>
                  <a:srgbClr val="004D75"/>
                </a:solidFill>
                <a:latin typeface="Verdana" panose="020B0604030504040204" pitchFamily="34" charset="0"/>
                <a:cs typeface="Arial" panose="020B0604020202020204" pitchFamily="34" charset="0"/>
              </a:defRPr>
            </a:lvl2pPr>
            <a:lvl3pPr marL="1143000" indent="-228600">
              <a:defRPr sz="2800">
                <a:solidFill>
                  <a:srgbClr val="004D75"/>
                </a:solidFill>
                <a:latin typeface="Verdana" panose="020B0604030504040204" pitchFamily="34" charset="0"/>
                <a:cs typeface="Arial" panose="020B0604020202020204" pitchFamily="34" charset="0"/>
              </a:defRPr>
            </a:lvl3pPr>
            <a:lvl4pPr marL="1600200" indent="-228600">
              <a:defRPr sz="2800">
                <a:solidFill>
                  <a:srgbClr val="004D75"/>
                </a:solidFill>
                <a:latin typeface="Verdana" panose="020B0604030504040204" pitchFamily="34" charset="0"/>
                <a:cs typeface="Arial" panose="020B0604020202020204" pitchFamily="34" charset="0"/>
              </a:defRPr>
            </a:lvl4pPr>
            <a:lvl5pPr marL="2057400" indent="-228600">
              <a:defRPr sz="2800">
                <a:solidFill>
                  <a:srgbClr val="004D7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9pPr>
          </a:lstStyle>
          <a:p>
            <a:pPr algn="ctr"/>
            <a:r>
              <a:rPr lang="en-GB" altLang="en-US" sz="2000">
                <a:solidFill>
                  <a:schemeClr val="tx1"/>
                </a:solidFill>
                <a:latin typeface="Arial" panose="020B0604020202020204" pitchFamily="34" charset="0"/>
              </a:rPr>
              <a:t>Had help from family and teachers </a:t>
            </a:r>
          </a:p>
        </p:txBody>
      </p:sp>
      <p:sp>
        <p:nvSpPr>
          <p:cNvPr id="32775" name="Oval Callout 6"/>
          <p:cNvSpPr>
            <a:spLocks noChangeArrowheads="1"/>
          </p:cNvSpPr>
          <p:nvPr/>
        </p:nvSpPr>
        <p:spPr bwMode="auto">
          <a:xfrm>
            <a:off x="684213" y="2781300"/>
            <a:ext cx="4392612" cy="1368425"/>
          </a:xfrm>
          <a:prstGeom prst="wedgeEllipseCallout">
            <a:avLst>
              <a:gd name="adj1" fmla="val -20833"/>
              <a:gd name="adj2" fmla="val 62500"/>
            </a:avLst>
          </a:prstGeom>
          <a:solidFill>
            <a:srgbClr val="D1E7FF"/>
          </a:solidFill>
          <a:ln w="9525" algn="ctr">
            <a:solidFill>
              <a:schemeClr val="tx1"/>
            </a:solidFill>
            <a:round/>
            <a:headEnd/>
            <a:tailEnd/>
          </a:ln>
        </p:spPr>
        <p:txBody>
          <a:bodyPr anchor="ctr"/>
          <a:lstStyle>
            <a:lvl1pPr>
              <a:defRPr sz="2800">
                <a:solidFill>
                  <a:srgbClr val="004D75"/>
                </a:solidFill>
                <a:latin typeface="Verdana" panose="020B0604030504040204" pitchFamily="34" charset="0"/>
                <a:cs typeface="Arial" panose="020B0604020202020204" pitchFamily="34" charset="0"/>
              </a:defRPr>
            </a:lvl1pPr>
            <a:lvl2pPr marL="742950" indent="-285750">
              <a:defRPr sz="2800">
                <a:solidFill>
                  <a:srgbClr val="004D75"/>
                </a:solidFill>
                <a:latin typeface="Verdana" panose="020B0604030504040204" pitchFamily="34" charset="0"/>
                <a:cs typeface="Arial" panose="020B0604020202020204" pitchFamily="34" charset="0"/>
              </a:defRPr>
            </a:lvl2pPr>
            <a:lvl3pPr marL="1143000" indent="-228600">
              <a:defRPr sz="2800">
                <a:solidFill>
                  <a:srgbClr val="004D75"/>
                </a:solidFill>
                <a:latin typeface="Verdana" panose="020B0604030504040204" pitchFamily="34" charset="0"/>
                <a:cs typeface="Arial" panose="020B0604020202020204" pitchFamily="34" charset="0"/>
              </a:defRPr>
            </a:lvl3pPr>
            <a:lvl4pPr marL="1600200" indent="-228600">
              <a:defRPr sz="2800">
                <a:solidFill>
                  <a:srgbClr val="004D75"/>
                </a:solidFill>
                <a:latin typeface="Verdana" panose="020B0604030504040204" pitchFamily="34" charset="0"/>
                <a:cs typeface="Arial" panose="020B0604020202020204" pitchFamily="34" charset="0"/>
              </a:defRPr>
            </a:lvl4pPr>
            <a:lvl5pPr marL="2057400" indent="-228600">
              <a:defRPr sz="2800">
                <a:solidFill>
                  <a:srgbClr val="004D7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9pPr>
          </a:lstStyle>
          <a:p>
            <a:pPr algn="ctr"/>
            <a:r>
              <a:rPr lang="en-GB" altLang="en-US" sz="2000">
                <a:solidFill>
                  <a:schemeClr val="tx1"/>
                </a:solidFill>
                <a:latin typeface="Arial" panose="020B0604020202020204" pitchFamily="34" charset="0"/>
              </a:rPr>
              <a:t>Had received tailored support from teachers for their chosen university</a:t>
            </a:r>
          </a:p>
        </p:txBody>
      </p:sp>
      <p:sp>
        <p:nvSpPr>
          <p:cNvPr id="32776" name="Oval Callout 7"/>
          <p:cNvSpPr>
            <a:spLocks noChangeArrowheads="1"/>
          </p:cNvSpPr>
          <p:nvPr/>
        </p:nvSpPr>
        <p:spPr bwMode="auto">
          <a:xfrm>
            <a:off x="323850" y="4581525"/>
            <a:ext cx="3384550" cy="1368425"/>
          </a:xfrm>
          <a:prstGeom prst="wedgeEllipseCallout">
            <a:avLst>
              <a:gd name="adj1" fmla="val -20833"/>
              <a:gd name="adj2" fmla="val 62500"/>
            </a:avLst>
          </a:prstGeom>
          <a:solidFill>
            <a:srgbClr val="D1E7FF"/>
          </a:solidFill>
          <a:ln w="9525" algn="ctr">
            <a:solidFill>
              <a:schemeClr val="tx1"/>
            </a:solidFill>
            <a:round/>
            <a:headEnd/>
            <a:tailEnd/>
          </a:ln>
        </p:spPr>
        <p:txBody>
          <a:bodyPr/>
          <a:lstStyle>
            <a:lvl1pPr>
              <a:defRPr sz="2800">
                <a:solidFill>
                  <a:srgbClr val="004D75"/>
                </a:solidFill>
                <a:latin typeface="Verdana" panose="020B0604030504040204" pitchFamily="34" charset="0"/>
                <a:cs typeface="Arial" panose="020B0604020202020204" pitchFamily="34" charset="0"/>
              </a:defRPr>
            </a:lvl1pPr>
            <a:lvl2pPr marL="742950" indent="-285750">
              <a:defRPr sz="2800">
                <a:solidFill>
                  <a:srgbClr val="004D75"/>
                </a:solidFill>
                <a:latin typeface="Verdana" panose="020B0604030504040204" pitchFamily="34" charset="0"/>
                <a:cs typeface="Arial" panose="020B0604020202020204" pitchFamily="34" charset="0"/>
              </a:defRPr>
            </a:lvl2pPr>
            <a:lvl3pPr marL="1143000" indent="-228600">
              <a:defRPr sz="2800">
                <a:solidFill>
                  <a:srgbClr val="004D75"/>
                </a:solidFill>
                <a:latin typeface="Verdana" panose="020B0604030504040204" pitchFamily="34" charset="0"/>
                <a:cs typeface="Arial" panose="020B0604020202020204" pitchFamily="34" charset="0"/>
              </a:defRPr>
            </a:lvl3pPr>
            <a:lvl4pPr marL="1600200" indent="-228600">
              <a:defRPr sz="2800">
                <a:solidFill>
                  <a:srgbClr val="004D75"/>
                </a:solidFill>
                <a:latin typeface="Verdana" panose="020B0604030504040204" pitchFamily="34" charset="0"/>
                <a:cs typeface="Arial" panose="020B0604020202020204" pitchFamily="34" charset="0"/>
              </a:defRPr>
            </a:lvl4pPr>
            <a:lvl5pPr marL="2057400" indent="-228600">
              <a:defRPr sz="2800">
                <a:solidFill>
                  <a:srgbClr val="004D7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9pPr>
          </a:lstStyle>
          <a:p>
            <a:pPr algn="ctr"/>
            <a:r>
              <a:rPr lang="en-GB" altLang="en-US" sz="2000">
                <a:solidFill>
                  <a:schemeClr val="tx1"/>
                </a:solidFill>
                <a:latin typeface="Arial" panose="020B0604020202020204" pitchFamily="34" charset="0"/>
              </a:rPr>
              <a:t>Parents wanted them to choose ‘academic’ subjects</a:t>
            </a:r>
          </a:p>
        </p:txBody>
      </p:sp>
      <p:sp>
        <p:nvSpPr>
          <p:cNvPr id="32777" name="Oval Callout 8"/>
          <p:cNvSpPr>
            <a:spLocks noChangeArrowheads="1"/>
          </p:cNvSpPr>
          <p:nvPr/>
        </p:nvSpPr>
        <p:spPr bwMode="auto">
          <a:xfrm>
            <a:off x="4572000" y="4581525"/>
            <a:ext cx="4392613" cy="1223963"/>
          </a:xfrm>
          <a:prstGeom prst="wedgeEllipseCallout">
            <a:avLst>
              <a:gd name="adj1" fmla="val -20833"/>
              <a:gd name="adj2" fmla="val 62500"/>
            </a:avLst>
          </a:prstGeom>
          <a:solidFill>
            <a:srgbClr val="C5E1FF"/>
          </a:solidFill>
          <a:ln w="9525" algn="ctr">
            <a:solidFill>
              <a:schemeClr val="tx1"/>
            </a:solidFill>
            <a:round/>
            <a:headEnd/>
            <a:tailEnd/>
          </a:ln>
        </p:spPr>
        <p:txBody>
          <a:bodyPr anchor="ctr"/>
          <a:lstStyle>
            <a:lvl1pPr>
              <a:defRPr sz="2800">
                <a:solidFill>
                  <a:srgbClr val="004D75"/>
                </a:solidFill>
                <a:latin typeface="Verdana" panose="020B0604030504040204" pitchFamily="34" charset="0"/>
                <a:cs typeface="Arial" panose="020B0604020202020204" pitchFamily="34" charset="0"/>
              </a:defRPr>
            </a:lvl1pPr>
            <a:lvl2pPr marL="742950" indent="-285750">
              <a:defRPr sz="2800">
                <a:solidFill>
                  <a:srgbClr val="004D75"/>
                </a:solidFill>
                <a:latin typeface="Verdana" panose="020B0604030504040204" pitchFamily="34" charset="0"/>
                <a:cs typeface="Arial" panose="020B0604020202020204" pitchFamily="34" charset="0"/>
              </a:defRPr>
            </a:lvl2pPr>
            <a:lvl3pPr marL="1143000" indent="-228600">
              <a:defRPr sz="2800">
                <a:solidFill>
                  <a:srgbClr val="004D75"/>
                </a:solidFill>
                <a:latin typeface="Verdana" panose="020B0604030504040204" pitchFamily="34" charset="0"/>
                <a:cs typeface="Arial" panose="020B0604020202020204" pitchFamily="34" charset="0"/>
              </a:defRPr>
            </a:lvl3pPr>
            <a:lvl4pPr marL="1600200" indent="-228600">
              <a:defRPr sz="2800">
                <a:solidFill>
                  <a:srgbClr val="004D75"/>
                </a:solidFill>
                <a:latin typeface="Verdana" panose="020B0604030504040204" pitchFamily="34" charset="0"/>
                <a:cs typeface="Arial" panose="020B0604020202020204" pitchFamily="34" charset="0"/>
              </a:defRPr>
            </a:lvl4pPr>
            <a:lvl5pPr marL="2057400" indent="-228600">
              <a:defRPr sz="2800">
                <a:solidFill>
                  <a:srgbClr val="004D7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9pPr>
          </a:lstStyle>
          <a:p>
            <a:pPr algn="ctr"/>
            <a:r>
              <a:rPr lang="en-GB" altLang="en-US" sz="2000">
                <a:solidFill>
                  <a:schemeClr val="tx1"/>
                </a:solidFill>
                <a:latin typeface="Arial" panose="020B0604020202020204" pitchFamily="34" charset="0"/>
              </a:rPr>
              <a:t>Those who moved away were glad they did, increased confidence</a:t>
            </a:r>
          </a:p>
        </p:txBody>
      </p:sp>
      <p:pic>
        <p:nvPicPr>
          <p:cNvPr id="32778" name="Picture 2" descr="F:\Gill richards images\PP_300309_443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96150" y="477838"/>
            <a:ext cx="1728788" cy="140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9" name="Oval Callout 2"/>
          <p:cNvSpPr>
            <a:spLocks noChangeArrowheads="1"/>
          </p:cNvSpPr>
          <p:nvPr/>
        </p:nvSpPr>
        <p:spPr bwMode="auto">
          <a:xfrm>
            <a:off x="3851275" y="1557338"/>
            <a:ext cx="3600450" cy="1079500"/>
          </a:xfrm>
          <a:prstGeom prst="wedgeEllipseCallout">
            <a:avLst>
              <a:gd name="adj1" fmla="val -20833"/>
              <a:gd name="adj2" fmla="val 62500"/>
            </a:avLst>
          </a:prstGeom>
          <a:solidFill>
            <a:srgbClr val="D1E7FF"/>
          </a:solidFill>
          <a:ln w="9525" algn="ctr">
            <a:solidFill>
              <a:schemeClr val="tx1"/>
            </a:solidFill>
            <a:round/>
            <a:headEnd/>
            <a:tailEnd/>
          </a:ln>
        </p:spPr>
        <p:txBody>
          <a:bodyPr anchor="ctr"/>
          <a:lstStyle>
            <a:lvl1pPr>
              <a:defRPr sz="2800">
                <a:solidFill>
                  <a:srgbClr val="004D75"/>
                </a:solidFill>
                <a:latin typeface="Verdana" panose="020B0604030504040204" pitchFamily="34" charset="0"/>
                <a:cs typeface="Arial" panose="020B0604020202020204" pitchFamily="34" charset="0"/>
              </a:defRPr>
            </a:lvl1pPr>
            <a:lvl2pPr marL="742950" indent="-285750">
              <a:defRPr sz="2800">
                <a:solidFill>
                  <a:srgbClr val="004D75"/>
                </a:solidFill>
                <a:latin typeface="Verdana" panose="020B0604030504040204" pitchFamily="34" charset="0"/>
                <a:cs typeface="Arial" panose="020B0604020202020204" pitchFamily="34" charset="0"/>
              </a:defRPr>
            </a:lvl2pPr>
            <a:lvl3pPr marL="1143000" indent="-228600">
              <a:defRPr sz="2800">
                <a:solidFill>
                  <a:srgbClr val="004D75"/>
                </a:solidFill>
                <a:latin typeface="Verdana" panose="020B0604030504040204" pitchFamily="34" charset="0"/>
                <a:cs typeface="Arial" panose="020B0604020202020204" pitchFamily="34" charset="0"/>
              </a:defRPr>
            </a:lvl3pPr>
            <a:lvl4pPr marL="1600200" indent="-228600">
              <a:defRPr sz="2800">
                <a:solidFill>
                  <a:srgbClr val="004D75"/>
                </a:solidFill>
                <a:latin typeface="Verdana" panose="020B0604030504040204" pitchFamily="34" charset="0"/>
                <a:cs typeface="Arial" panose="020B0604020202020204" pitchFamily="34" charset="0"/>
              </a:defRPr>
            </a:lvl4pPr>
            <a:lvl5pPr marL="2057400" indent="-228600">
              <a:defRPr sz="2800">
                <a:solidFill>
                  <a:srgbClr val="004D7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9pPr>
          </a:lstStyle>
          <a:p>
            <a:pPr algn="ctr"/>
            <a:r>
              <a:rPr lang="en-GB" altLang="en-US" sz="2000">
                <a:solidFill>
                  <a:schemeClr val="tx1"/>
                </a:solidFill>
                <a:latin typeface="Arial" panose="020B0604020202020204" pitchFamily="34" charset="0"/>
              </a:rPr>
              <a:t>Researched courses, tailored CV</a:t>
            </a:r>
          </a:p>
        </p:txBody>
      </p:sp>
      <p:sp>
        <p:nvSpPr>
          <p:cNvPr id="32780" name="Oval Callout 1"/>
          <p:cNvSpPr>
            <a:spLocks noChangeArrowheads="1"/>
          </p:cNvSpPr>
          <p:nvPr/>
        </p:nvSpPr>
        <p:spPr bwMode="auto">
          <a:xfrm>
            <a:off x="5580063" y="2924175"/>
            <a:ext cx="3168650" cy="1225550"/>
          </a:xfrm>
          <a:prstGeom prst="wedgeEllipseCallout">
            <a:avLst>
              <a:gd name="adj1" fmla="val -20833"/>
              <a:gd name="adj2" fmla="val 62500"/>
            </a:avLst>
          </a:prstGeom>
          <a:solidFill>
            <a:srgbClr val="D1E7FF"/>
          </a:solidFill>
          <a:ln w="9525" algn="ctr">
            <a:solidFill>
              <a:schemeClr val="tx1"/>
            </a:solidFill>
            <a:round/>
            <a:headEnd/>
            <a:tailEnd/>
          </a:ln>
        </p:spPr>
        <p:txBody>
          <a:bodyPr anchor="ctr"/>
          <a:lstStyle>
            <a:lvl1pPr>
              <a:defRPr sz="2800">
                <a:solidFill>
                  <a:srgbClr val="004D75"/>
                </a:solidFill>
                <a:latin typeface="Verdana" panose="020B0604030504040204" pitchFamily="34" charset="0"/>
                <a:cs typeface="Arial" panose="020B0604020202020204" pitchFamily="34" charset="0"/>
              </a:defRPr>
            </a:lvl1pPr>
            <a:lvl2pPr marL="742950" indent="-285750">
              <a:defRPr sz="2800">
                <a:solidFill>
                  <a:srgbClr val="004D75"/>
                </a:solidFill>
                <a:latin typeface="Verdana" panose="020B0604030504040204" pitchFamily="34" charset="0"/>
                <a:cs typeface="Arial" panose="020B0604020202020204" pitchFamily="34" charset="0"/>
              </a:defRPr>
            </a:lvl2pPr>
            <a:lvl3pPr marL="1143000" indent="-228600">
              <a:defRPr sz="2800">
                <a:solidFill>
                  <a:srgbClr val="004D75"/>
                </a:solidFill>
                <a:latin typeface="Verdana" panose="020B0604030504040204" pitchFamily="34" charset="0"/>
                <a:cs typeface="Arial" panose="020B0604020202020204" pitchFamily="34" charset="0"/>
              </a:defRPr>
            </a:lvl3pPr>
            <a:lvl4pPr marL="1600200" indent="-228600">
              <a:defRPr sz="2800">
                <a:solidFill>
                  <a:srgbClr val="004D75"/>
                </a:solidFill>
                <a:latin typeface="Verdana" panose="020B0604030504040204" pitchFamily="34" charset="0"/>
                <a:cs typeface="Arial" panose="020B0604020202020204" pitchFamily="34" charset="0"/>
              </a:defRPr>
            </a:lvl4pPr>
            <a:lvl5pPr marL="2057400" indent="-228600">
              <a:defRPr sz="2800">
                <a:solidFill>
                  <a:srgbClr val="004D7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9pPr>
          </a:lstStyle>
          <a:p>
            <a:pPr algn="ctr"/>
            <a:r>
              <a:rPr lang="en-GB" altLang="en-US" sz="2000">
                <a:solidFill>
                  <a:schemeClr val="tx1"/>
                </a:solidFill>
                <a:latin typeface="Arial" panose="020B0604020202020204" pitchFamily="34" charset="0"/>
              </a:rPr>
              <a:t>Received parental support for work experience</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Title 1"/>
          <p:cNvSpPr>
            <a:spLocks noGrp="1" noChangeArrowheads="1"/>
          </p:cNvSpPr>
          <p:nvPr>
            <p:ph type="title"/>
          </p:nvPr>
        </p:nvSpPr>
        <p:spPr>
          <a:xfrm>
            <a:off x="381000" y="188913"/>
            <a:ext cx="8305800" cy="576262"/>
          </a:xfrm>
        </p:spPr>
        <p:txBody>
          <a:bodyPr/>
          <a:lstStyle/>
          <a:p>
            <a:r>
              <a:rPr lang="en-GB" altLang="en-US" sz="2400" b="1" smtClean="0">
                <a:solidFill>
                  <a:schemeClr val="tx1"/>
                </a:solidFill>
                <a:latin typeface="Arial" panose="020B0604020202020204" pitchFamily="34" charset="0"/>
                <a:cs typeface="Arial" panose="020B0604020202020204" pitchFamily="34" charset="0"/>
              </a:rPr>
              <a:t>One view (S1)</a:t>
            </a:r>
          </a:p>
        </p:txBody>
      </p:sp>
      <p:sp>
        <p:nvSpPr>
          <p:cNvPr id="3" name="Content Placeholder 2">
            <a:extLst>
              <a:ext uri="{FF2B5EF4-FFF2-40B4-BE49-F238E27FC236}">
                <a16:creationId xmlns:a16="http://schemas.microsoft.com/office/drawing/2014/main" xmlns="" id="{3CFA3BBB-3494-4CD2-B533-B07D4BA0C3A4}"/>
              </a:ext>
            </a:extLst>
          </p:cNvPr>
          <p:cNvSpPr>
            <a:spLocks noGrp="1"/>
          </p:cNvSpPr>
          <p:nvPr>
            <p:ph idx="1"/>
          </p:nvPr>
        </p:nvSpPr>
        <p:spPr>
          <a:xfrm>
            <a:off x="381000" y="908050"/>
            <a:ext cx="8583613" cy="5545138"/>
          </a:xfrm>
        </p:spPr>
        <p:txBody>
          <a:bodyPr/>
          <a:lstStyle/>
          <a:p>
            <a:pPr marL="0" indent="0">
              <a:buFontTx/>
              <a:buNone/>
              <a:defRPr/>
            </a:pPr>
            <a:r>
              <a:rPr lang="en-GB" dirty="0"/>
              <a:t> </a:t>
            </a:r>
          </a:p>
          <a:p>
            <a:pPr>
              <a:defRPr/>
            </a:pPr>
            <a:endParaRPr lang="en-GB" dirty="0"/>
          </a:p>
        </p:txBody>
      </p:sp>
      <p:sp>
        <p:nvSpPr>
          <p:cNvPr id="33796" name="Date Placeholder 3"/>
          <p:cNvSpPr>
            <a:spLocks noGrp="1"/>
          </p:cNvSpPr>
          <p:nvPr>
            <p:ph type="dt" sz="quarter" idx="10"/>
          </p:nvPr>
        </p:nvSpPr>
        <p:spPr>
          <a:noFill/>
        </p:spPr>
        <p:txBody>
          <a:bodyPr/>
          <a:lstStyle>
            <a:lvl1pPr>
              <a:defRPr sz="2800">
                <a:solidFill>
                  <a:srgbClr val="004D75"/>
                </a:solidFill>
                <a:latin typeface="Verdana" panose="020B0604030504040204" pitchFamily="34" charset="0"/>
                <a:cs typeface="Arial" panose="020B0604020202020204" pitchFamily="34" charset="0"/>
              </a:defRPr>
            </a:lvl1pPr>
            <a:lvl2pPr marL="742950" indent="-285750">
              <a:defRPr sz="2800">
                <a:solidFill>
                  <a:srgbClr val="004D75"/>
                </a:solidFill>
                <a:latin typeface="Verdana" panose="020B0604030504040204" pitchFamily="34" charset="0"/>
                <a:cs typeface="Arial" panose="020B0604020202020204" pitchFamily="34" charset="0"/>
              </a:defRPr>
            </a:lvl2pPr>
            <a:lvl3pPr marL="1143000" indent="-228600">
              <a:defRPr sz="2800">
                <a:solidFill>
                  <a:srgbClr val="004D75"/>
                </a:solidFill>
                <a:latin typeface="Verdana" panose="020B0604030504040204" pitchFamily="34" charset="0"/>
                <a:cs typeface="Arial" panose="020B0604020202020204" pitchFamily="34" charset="0"/>
              </a:defRPr>
            </a:lvl3pPr>
            <a:lvl4pPr marL="1600200" indent="-228600">
              <a:defRPr sz="2800">
                <a:solidFill>
                  <a:srgbClr val="004D75"/>
                </a:solidFill>
                <a:latin typeface="Verdana" panose="020B0604030504040204" pitchFamily="34" charset="0"/>
                <a:cs typeface="Arial" panose="020B0604020202020204" pitchFamily="34" charset="0"/>
              </a:defRPr>
            </a:lvl4pPr>
            <a:lvl5pPr marL="2057400" indent="-228600">
              <a:defRPr sz="2800">
                <a:solidFill>
                  <a:srgbClr val="004D7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9pPr>
          </a:lstStyle>
          <a:p>
            <a:fld id="{C80E1F74-ED67-4E1D-952E-A3A0A6F27145}" type="datetime4">
              <a:rPr lang="en-GB" altLang="en-US" sz="1200" smtClean="0"/>
              <a:pPr/>
              <a:t>21 January 2019</a:t>
            </a:fld>
            <a:endParaRPr lang="en-GB" altLang="en-US" sz="1200" smtClean="0"/>
          </a:p>
        </p:txBody>
      </p:sp>
      <p:sp>
        <p:nvSpPr>
          <p:cNvPr id="33797" name="Slide Number Placeholder 4"/>
          <p:cNvSpPr>
            <a:spLocks noGrp="1"/>
          </p:cNvSpPr>
          <p:nvPr>
            <p:ph type="sldNum" sz="quarter" idx="11"/>
          </p:nvPr>
        </p:nvSpPr>
        <p:spPr>
          <a:noFill/>
        </p:spPr>
        <p:txBody>
          <a:bodyPr/>
          <a:lstStyle>
            <a:lvl1pPr>
              <a:defRPr sz="2800">
                <a:solidFill>
                  <a:srgbClr val="004D75"/>
                </a:solidFill>
                <a:latin typeface="Verdana" panose="020B0604030504040204" pitchFamily="34" charset="0"/>
                <a:cs typeface="Arial" panose="020B0604020202020204" pitchFamily="34" charset="0"/>
              </a:defRPr>
            </a:lvl1pPr>
            <a:lvl2pPr marL="742950" indent="-285750">
              <a:defRPr sz="2800">
                <a:solidFill>
                  <a:srgbClr val="004D75"/>
                </a:solidFill>
                <a:latin typeface="Verdana" panose="020B0604030504040204" pitchFamily="34" charset="0"/>
                <a:cs typeface="Arial" panose="020B0604020202020204" pitchFamily="34" charset="0"/>
              </a:defRPr>
            </a:lvl2pPr>
            <a:lvl3pPr marL="1143000" indent="-228600">
              <a:defRPr sz="2800">
                <a:solidFill>
                  <a:srgbClr val="004D75"/>
                </a:solidFill>
                <a:latin typeface="Verdana" panose="020B0604030504040204" pitchFamily="34" charset="0"/>
                <a:cs typeface="Arial" panose="020B0604020202020204" pitchFamily="34" charset="0"/>
              </a:defRPr>
            </a:lvl3pPr>
            <a:lvl4pPr marL="1600200" indent="-228600">
              <a:defRPr sz="2800">
                <a:solidFill>
                  <a:srgbClr val="004D75"/>
                </a:solidFill>
                <a:latin typeface="Verdana" panose="020B0604030504040204" pitchFamily="34" charset="0"/>
                <a:cs typeface="Arial" panose="020B0604020202020204" pitchFamily="34" charset="0"/>
              </a:defRPr>
            </a:lvl4pPr>
            <a:lvl5pPr marL="2057400" indent="-228600">
              <a:defRPr sz="2800">
                <a:solidFill>
                  <a:srgbClr val="004D7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9pPr>
          </a:lstStyle>
          <a:p>
            <a:fld id="{EA711023-09E3-4FE9-919A-C1E351B1F2CA}" type="slidenum">
              <a:rPr lang="en-GB" altLang="en-US" sz="1200"/>
              <a:pPr/>
              <a:t>18</a:t>
            </a:fld>
            <a:endParaRPr lang="en-GB" altLang="en-US" sz="1200"/>
          </a:p>
        </p:txBody>
      </p:sp>
      <p:sp>
        <p:nvSpPr>
          <p:cNvPr id="33798" name="Oval Callout 5"/>
          <p:cNvSpPr>
            <a:spLocks noChangeArrowheads="1"/>
          </p:cNvSpPr>
          <p:nvPr/>
        </p:nvSpPr>
        <p:spPr bwMode="auto">
          <a:xfrm>
            <a:off x="395288" y="620713"/>
            <a:ext cx="8208962" cy="5184775"/>
          </a:xfrm>
          <a:prstGeom prst="wedgeEllipseCallout">
            <a:avLst>
              <a:gd name="adj1" fmla="val -20833"/>
              <a:gd name="adj2" fmla="val 62500"/>
            </a:avLst>
          </a:prstGeom>
          <a:solidFill>
            <a:srgbClr val="E2FBFE"/>
          </a:solidFill>
          <a:ln w="9525" algn="ctr">
            <a:solidFill>
              <a:schemeClr val="tx1"/>
            </a:solidFill>
            <a:round/>
            <a:headEnd/>
            <a:tailEnd/>
          </a:ln>
        </p:spPr>
        <p:txBody>
          <a:bodyPr/>
          <a:lstStyle>
            <a:lvl1pPr>
              <a:defRPr sz="2800">
                <a:solidFill>
                  <a:srgbClr val="004D75"/>
                </a:solidFill>
                <a:latin typeface="Verdana" panose="020B0604030504040204" pitchFamily="34" charset="0"/>
                <a:cs typeface="Arial" panose="020B0604020202020204" pitchFamily="34" charset="0"/>
              </a:defRPr>
            </a:lvl1pPr>
            <a:lvl2pPr marL="742950" indent="-285750">
              <a:defRPr sz="2800">
                <a:solidFill>
                  <a:srgbClr val="004D75"/>
                </a:solidFill>
                <a:latin typeface="Verdana" panose="020B0604030504040204" pitchFamily="34" charset="0"/>
                <a:cs typeface="Arial" panose="020B0604020202020204" pitchFamily="34" charset="0"/>
              </a:defRPr>
            </a:lvl2pPr>
            <a:lvl3pPr marL="1143000" indent="-228600">
              <a:defRPr sz="2800">
                <a:solidFill>
                  <a:srgbClr val="004D75"/>
                </a:solidFill>
                <a:latin typeface="Verdana" panose="020B0604030504040204" pitchFamily="34" charset="0"/>
                <a:cs typeface="Arial" panose="020B0604020202020204" pitchFamily="34" charset="0"/>
              </a:defRPr>
            </a:lvl3pPr>
            <a:lvl4pPr marL="1600200" indent="-228600">
              <a:defRPr sz="2800">
                <a:solidFill>
                  <a:srgbClr val="004D75"/>
                </a:solidFill>
                <a:latin typeface="Verdana" panose="020B0604030504040204" pitchFamily="34" charset="0"/>
                <a:cs typeface="Arial" panose="020B0604020202020204" pitchFamily="34" charset="0"/>
              </a:defRPr>
            </a:lvl4pPr>
            <a:lvl5pPr marL="2057400" indent="-228600">
              <a:defRPr sz="2800">
                <a:solidFill>
                  <a:srgbClr val="004D7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9pPr>
          </a:lstStyle>
          <a:p>
            <a:r>
              <a:rPr lang="en-GB" altLang="en-US" sz="2000">
                <a:solidFill>
                  <a:schemeClr val="tx1"/>
                </a:solidFill>
                <a:latin typeface="Arial" panose="020B0604020202020204" pitchFamily="34" charset="0"/>
              </a:rPr>
              <a:t>“It wasn’t cool to be clever – cooler to be involved with things like beauty therapy and making yourself beautiful.</a:t>
            </a:r>
          </a:p>
          <a:p>
            <a:r>
              <a:rPr lang="en-GB" altLang="en-US" sz="2000">
                <a:solidFill>
                  <a:schemeClr val="tx1"/>
                </a:solidFill>
                <a:latin typeface="Arial" panose="020B0604020202020204" pitchFamily="34" charset="0"/>
              </a:rPr>
              <a:t> </a:t>
            </a:r>
          </a:p>
          <a:p>
            <a:r>
              <a:rPr lang="en-GB" altLang="en-US" sz="2000">
                <a:solidFill>
                  <a:schemeClr val="tx1"/>
                </a:solidFill>
                <a:latin typeface="Arial" panose="020B0604020202020204" pitchFamily="34" charset="0"/>
              </a:rPr>
              <a:t>Now they say ‘Oh, she’s changed … she looks different and talks differently now’.</a:t>
            </a:r>
          </a:p>
          <a:p>
            <a:endParaRPr lang="en-GB" altLang="en-US" sz="2000">
              <a:solidFill>
                <a:schemeClr val="tx1"/>
              </a:solidFill>
              <a:latin typeface="Arial" panose="020B0604020202020204" pitchFamily="34" charset="0"/>
            </a:endParaRPr>
          </a:p>
          <a:p>
            <a:r>
              <a:rPr lang="en-GB" altLang="en-US" sz="2000">
                <a:solidFill>
                  <a:schemeClr val="tx1"/>
                </a:solidFill>
                <a:latin typeface="Arial" panose="020B0604020202020204" pitchFamily="34" charset="0"/>
              </a:rPr>
              <a:t>I feel distanced from the village now, the community is very small and friends and family are a strong part of your everyday life. You have to accept that to go to uni, you’ll have to be some-one different, give up everything in a way”</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Title 1"/>
          <p:cNvSpPr>
            <a:spLocks noGrp="1" noChangeArrowheads="1"/>
          </p:cNvSpPr>
          <p:nvPr>
            <p:ph type="title"/>
          </p:nvPr>
        </p:nvSpPr>
        <p:spPr>
          <a:xfrm>
            <a:off x="381000" y="188913"/>
            <a:ext cx="8305800" cy="576262"/>
          </a:xfrm>
        </p:spPr>
        <p:txBody>
          <a:bodyPr/>
          <a:lstStyle/>
          <a:p>
            <a:r>
              <a:rPr lang="en-GB" altLang="en-US" sz="2400" b="1" smtClean="0">
                <a:solidFill>
                  <a:schemeClr val="tx1"/>
                </a:solidFill>
                <a:latin typeface="Arial" panose="020B0604020202020204" pitchFamily="34" charset="0"/>
                <a:cs typeface="Arial" panose="020B0604020202020204" pitchFamily="34" charset="0"/>
              </a:rPr>
              <a:t>One view (S2)</a:t>
            </a:r>
          </a:p>
        </p:txBody>
      </p:sp>
      <p:sp>
        <p:nvSpPr>
          <p:cNvPr id="3" name="Content Placeholder 2">
            <a:extLst>
              <a:ext uri="{FF2B5EF4-FFF2-40B4-BE49-F238E27FC236}">
                <a16:creationId xmlns:a16="http://schemas.microsoft.com/office/drawing/2014/main" xmlns="" id="{CDFD287D-7C54-4059-B6EA-C671BA3F426E}"/>
              </a:ext>
            </a:extLst>
          </p:cNvPr>
          <p:cNvSpPr>
            <a:spLocks noGrp="1"/>
          </p:cNvSpPr>
          <p:nvPr>
            <p:ph idx="1"/>
          </p:nvPr>
        </p:nvSpPr>
        <p:spPr>
          <a:xfrm>
            <a:off x="381000" y="908050"/>
            <a:ext cx="8583613" cy="5545138"/>
          </a:xfrm>
        </p:spPr>
        <p:txBody>
          <a:bodyPr/>
          <a:lstStyle/>
          <a:p>
            <a:pPr marL="0" indent="0">
              <a:buFontTx/>
              <a:buNone/>
              <a:defRPr/>
            </a:pPr>
            <a:r>
              <a:rPr lang="en-GB" dirty="0"/>
              <a:t> </a:t>
            </a:r>
          </a:p>
          <a:p>
            <a:pPr>
              <a:defRPr/>
            </a:pPr>
            <a:endParaRPr lang="en-GB" dirty="0"/>
          </a:p>
        </p:txBody>
      </p:sp>
      <p:sp>
        <p:nvSpPr>
          <p:cNvPr id="35844" name="Date Placeholder 3"/>
          <p:cNvSpPr>
            <a:spLocks noGrp="1"/>
          </p:cNvSpPr>
          <p:nvPr>
            <p:ph type="dt" sz="quarter" idx="10"/>
          </p:nvPr>
        </p:nvSpPr>
        <p:spPr>
          <a:noFill/>
        </p:spPr>
        <p:txBody>
          <a:bodyPr/>
          <a:lstStyle>
            <a:lvl1pPr>
              <a:defRPr sz="2800">
                <a:solidFill>
                  <a:srgbClr val="004D75"/>
                </a:solidFill>
                <a:latin typeface="Verdana" panose="020B0604030504040204" pitchFamily="34" charset="0"/>
                <a:cs typeface="Arial" panose="020B0604020202020204" pitchFamily="34" charset="0"/>
              </a:defRPr>
            </a:lvl1pPr>
            <a:lvl2pPr marL="742950" indent="-285750">
              <a:defRPr sz="2800">
                <a:solidFill>
                  <a:srgbClr val="004D75"/>
                </a:solidFill>
                <a:latin typeface="Verdana" panose="020B0604030504040204" pitchFamily="34" charset="0"/>
                <a:cs typeface="Arial" panose="020B0604020202020204" pitchFamily="34" charset="0"/>
              </a:defRPr>
            </a:lvl2pPr>
            <a:lvl3pPr marL="1143000" indent="-228600">
              <a:defRPr sz="2800">
                <a:solidFill>
                  <a:srgbClr val="004D75"/>
                </a:solidFill>
                <a:latin typeface="Verdana" panose="020B0604030504040204" pitchFamily="34" charset="0"/>
                <a:cs typeface="Arial" panose="020B0604020202020204" pitchFamily="34" charset="0"/>
              </a:defRPr>
            </a:lvl3pPr>
            <a:lvl4pPr marL="1600200" indent="-228600">
              <a:defRPr sz="2800">
                <a:solidFill>
                  <a:srgbClr val="004D75"/>
                </a:solidFill>
                <a:latin typeface="Verdana" panose="020B0604030504040204" pitchFamily="34" charset="0"/>
                <a:cs typeface="Arial" panose="020B0604020202020204" pitchFamily="34" charset="0"/>
              </a:defRPr>
            </a:lvl4pPr>
            <a:lvl5pPr marL="2057400" indent="-228600">
              <a:defRPr sz="2800">
                <a:solidFill>
                  <a:srgbClr val="004D7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9pPr>
          </a:lstStyle>
          <a:p>
            <a:fld id="{48DA7DAB-23DE-41CB-A793-864CD3170EDB}" type="datetime4">
              <a:rPr lang="en-GB" altLang="en-US" sz="1200" smtClean="0"/>
              <a:pPr/>
              <a:t>21 January 2019</a:t>
            </a:fld>
            <a:endParaRPr lang="en-GB" altLang="en-US" sz="1200" smtClean="0"/>
          </a:p>
        </p:txBody>
      </p:sp>
      <p:sp>
        <p:nvSpPr>
          <p:cNvPr id="35845" name="Slide Number Placeholder 4"/>
          <p:cNvSpPr>
            <a:spLocks noGrp="1"/>
          </p:cNvSpPr>
          <p:nvPr>
            <p:ph type="sldNum" sz="quarter" idx="11"/>
          </p:nvPr>
        </p:nvSpPr>
        <p:spPr>
          <a:noFill/>
        </p:spPr>
        <p:txBody>
          <a:bodyPr/>
          <a:lstStyle>
            <a:lvl1pPr>
              <a:defRPr sz="2800">
                <a:solidFill>
                  <a:srgbClr val="004D75"/>
                </a:solidFill>
                <a:latin typeface="Verdana" panose="020B0604030504040204" pitchFamily="34" charset="0"/>
                <a:cs typeface="Arial" panose="020B0604020202020204" pitchFamily="34" charset="0"/>
              </a:defRPr>
            </a:lvl1pPr>
            <a:lvl2pPr marL="742950" indent="-285750">
              <a:defRPr sz="2800">
                <a:solidFill>
                  <a:srgbClr val="004D75"/>
                </a:solidFill>
                <a:latin typeface="Verdana" panose="020B0604030504040204" pitchFamily="34" charset="0"/>
                <a:cs typeface="Arial" panose="020B0604020202020204" pitchFamily="34" charset="0"/>
              </a:defRPr>
            </a:lvl2pPr>
            <a:lvl3pPr marL="1143000" indent="-228600">
              <a:defRPr sz="2800">
                <a:solidFill>
                  <a:srgbClr val="004D75"/>
                </a:solidFill>
                <a:latin typeface="Verdana" panose="020B0604030504040204" pitchFamily="34" charset="0"/>
                <a:cs typeface="Arial" panose="020B0604020202020204" pitchFamily="34" charset="0"/>
              </a:defRPr>
            </a:lvl3pPr>
            <a:lvl4pPr marL="1600200" indent="-228600">
              <a:defRPr sz="2800">
                <a:solidFill>
                  <a:srgbClr val="004D75"/>
                </a:solidFill>
                <a:latin typeface="Verdana" panose="020B0604030504040204" pitchFamily="34" charset="0"/>
                <a:cs typeface="Arial" panose="020B0604020202020204" pitchFamily="34" charset="0"/>
              </a:defRPr>
            </a:lvl4pPr>
            <a:lvl5pPr marL="2057400" indent="-228600">
              <a:defRPr sz="2800">
                <a:solidFill>
                  <a:srgbClr val="004D7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9pPr>
          </a:lstStyle>
          <a:p>
            <a:fld id="{673BB226-C10D-4BE0-AECF-E3C7AC0A989F}" type="slidenum">
              <a:rPr lang="en-GB" altLang="en-US" sz="1200"/>
              <a:pPr/>
              <a:t>19</a:t>
            </a:fld>
            <a:endParaRPr lang="en-GB" altLang="en-US" sz="1200"/>
          </a:p>
        </p:txBody>
      </p:sp>
      <p:sp>
        <p:nvSpPr>
          <p:cNvPr id="35846" name="Oval Callout 5"/>
          <p:cNvSpPr>
            <a:spLocks noChangeArrowheads="1"/>
          </p:cNvSpPr>
          <p:nvPr/>
        </p:nvSpPr>
        <p:spPr bwMode="auto">
          <a:xfrm>
            <a:off x="395288" y="476250"/>
            <a:ext cx="8208962" cy="5545138"/>
          </a:xfrm>
          <a:prstGeom prst="wedgeEllipseCallout">
            <a:avLst>
              <a:gd name="adj1" fmla="val -20833"/>
              <a:gd name="adj2" fmla="val 62500"/>
            </a:avLst>
          </a:prstGeom>
          <a:solidFill>
            <a:srgbClr val="E2FBFE"/>
          </a:solidFill>
          <a:ln w="9525" algn="ctr">
            <a:solidFill>
              <a:schemeClr val="tx1"/>
            </a:solidFill>
            <a:round/>
            <a:headEnd/>
            <a:tailEnd/>
          </a:ln>
        </p:spPr>
        <p:txBody>
          <a:bodyPr/>
          <a:lstStyle>
            <a:lvl1pPr>
              <a:defRPr sz="2800">
                <a:solidFill>
                  <a:srgbClr val="004D75"/>
                </a:solidFill>
                <a:latin typeface="Verdana" panose="020B0604030504040204" pitchFamily="34" charset="0"/>
                <a:cs typeface="Arial" panose="020B0604020202020204" pitchFamily="34" charset="0"/>
              </a:defRPr>
            </a:lvl1pPr>
            <a:lvl2pPr marL="742950" indent="-285750">
              <a:defRPr sz="2800">
                <a:solidFill>
                  <a:srgbClr val="004D75"/>
                </a:solidFill>
                <a:latin typeface="Verdana" panose="020B0604030504040204" pitchFamily="34" charset="0"/>
                <a:cs typeface="Arial" panose="020B0604020202020204" pitchFamily="34" charset="0"/>
              </a:defRPr>
            </a:lvl2pPr>
            <a:lvl3pPr marL="1143000" indent="-228600">
              <a:defRPr sz="2800">
                <a:solidFill>
                  <a:srgbClr val="004D75"/>
                </a:solidFill>
                <a:latin typeface="Verdana" panose="020B0604030504040204" pitchFamily="34" charset="0"/>
                <a:cs typeface="Arial" panose="020B0604020202020204" pitchFamily="34" charset="0"/>
              </a:defRPr>
            </a:lvl3pPr>
            <a:lvl4pPr marL="1600200" indent="-228600">
              <a:defRPr sz="2800">
                <a:solidFill>
                  <a:srgbClr val="004D75"/>
                </a:solidFill>
                <a:latin typeface="Verdana" panose="020B0604030504040204" pitchFamily="34" charset="0"/>
                <a:cs typeface="Arial" panose="020B0604020202020204" pitchFamily="34" charset="0"/>
              </a:defRPr>
            </a:lvl4pPr>
            <a:lvl5pPr marL="2057400" indent="-228600">
              <a:defRPr sz="2800">
                <a:solidFill>
                  <a:srgbClr val="004D7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9pPr>
          </a:lstStyle>
          <a:p>
            <a:r>
              <a:rPr lang="en-GB" altLang="en-US" sz="2000">
                <a:solidFill>
                  <a:schemeClr val="tx1"/>
                </a:solidFill>
                <a:latin typeface="Arial" panose="020B0604020202020204" pitchFamily="34" charset="0"/>
              </a:rPr>
              <a:t>“I put together a business plan and got support from a bank and my parents. I now own a shop and sell organic clothing that’s ethically sourced. </a:t>
            </a:r>
          </a:p>
          <a:p>
            <a:r>
              <a:rPr lang="en-GB" altLang="en-US" sz="2000">
                <a:solidFill>
                  <a:schemeClr val="tx1"/>
                </a:solidFill>
                <a:latin typeface="Arial" panose="020B0604020202020204" pitchFamily="34" charset="0"/>
              </a:rPr>
              <a:t>I’ve just moved to a better location and have pop up shops in different locations. I set up a traders’ association and got local shops together to promote our town at Christmas as a ‘destination town’. I’ve expanded into clothing from Italy and India. I’m trying to support the textile industry in other countries.</a:t>
            </a:r>
          </a:p>
          <a:p>
            <a:endParaRPr lang="en-GB" altLang="en-US" sz="2000">
              <a:solidFill>
                <a:schemeClr val="tx1"/>
              </a:solidFill>
              <a:latin typeface="Arial" panose="020B0604020202020204" pitchFamily="34" charset="0"/>
            </a:endParaRPr>
          </a:p>
          <a:p>
            <a:r>
              <a:rPr lang="en-GB" altLang="en-US" sz="2000">
                <a:solidFill>
                  <a:schemeClr val="tx1"/>
                </a:solidFill>
                <a:latin typeface="Arial" panose="020B0604020202020204" pitchFamily="34" charset="0"/>
              </a:rPr>
              <a:t>Mum works with me two days a week and Dad is a financial adviser – it’s a real family business”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noChangeArrowheads="1"/>
          </p:cNvSpPr>
          <p:nvPr>
            <p:ph type="title"/>
          </p:nvPr>
        </p:nvSpPr>
        <p:spPr/>
        <p:txBody>
          <a:bodyPr/>
          <a:lstStyle/>
          <a:p>
            <a:r>
              <a:rPr lang="en-GB" altLang="en-US" sz="2400" b="1" smtClean="0">
                <a:solidFill>
                  <a:srgbClr val="2408F4"/>
                </a:solidFill>
                <a:latin typeface="Arial" panose="020B0604020202020204" pitchFamily="34" charset="0"/>
                <a:cs typeface="Arial" panose="020B0604020202020204" pitchFamily="34" charset="0"/>
              </a:rPr>
              <a:t>Implications of recent studies &amp; reports?</a:t>
            </a:r>
          </a:p>
        </p:txBody>
      </p:sp>
      <p:sp>
        <p:nvSpPr>
          <p:cNvPr id="6147" name="Content Placeholder 2"/>
          <p:cNvSpPr>
            <a:spLocks noGrp="1" noChangeArrowheads="1"/>
          </p:cNvSpPr>
          <p:nvPr>
            <p:ph idx="1"/>
          </p:nvPr>
        </p:nvSpPr>
        <p:spPr>
          <a:xfrm>
            <a:off x="381000" y="1447800"/>
            <a:ext cx="8305800" cy="368300"/>
          </a:xfrm>
        </p:spPr>
        <p:txBody>
          <a:bodyPr/>
          <a:lstStyle/>
          <a:p>
            <a:endParaRPr lang="en-US" altLang="en-US" smtClean="0"/>
          </a:p>
        </p:txBody>
      </p:sp>
      <p:sp>
        <p:nvSpPr>
          <p:cNvPr id="6148" name="Date Placeholder 3"/>
          <p:cNvSpPr>
            <a:spLocks noGrp="1"/>
          </p:cNvSpPr>
          <p:nvPr>
            <p:ph type="dt" sz="quarter" idx="10"/>
          </p:nvPr>
        </p:nvSpPr>
        <p:spPr>
          <a:noFill/>
        </p:spPr>
        <p:txBody>
          <a:bodyPr/>
          <a:lstStyle>
            <a:lvl1pPr>
              <a:defRPr sz="2800">
                <a:solidFill>
                  <a:srgbClr val="004D75"/>
                </a:solidFill>
                <a:latin typeface="Verdana" panose="020B0604030504040204" pitchFamily="34" charset="0"/>
                <a:cs typeface="Arial" panose="020B0604020202020204" pitchFamily="34" charset="0"/>
              </a:defRPr>
            </a:lvl1pPr>
            <a:lvl2pPr marL="742950" indent="-285750">
              <a:defRPr sz="2800">
                <a:solidFill>
                  <a:srgbClr val="004D75"/>
                </a:solidFill>
                <a:latin typeface="Verdana" panose="020B0604030504040204" pitchFamily="34" charset="0"/>
                <a:cs typeface="Arial" panose="020B0604020202020204" pitchFamily="34" charset="0"/>
              </a:defRPr>
            </a:lvl2pPr>
            <a:lvl3pPr marL="1143000" indent="-228600">
              <a:defRPr sz="2800">
                <a:solidFill>
                  <a:srgbClr val="004D75"/>
                </a:solidFill>
                <a:latin typeface="Verdana" panose="020B0604030504040204" pitchFamily="34" charset="0"/>
                <a:cs typeface="Arial" panose="020B0604020202020204" pitchFamily="34" charset="0"/>
              </a:defRPr>
            </a:lvl3pPr>
            <a:lvl4pPr marL="1600200" indent="-228600">
              <a:defRPr sz="2800">
                <a:solidFill>
                  <a:srgbClr val="004D75"/>
                </a:solidFill>
                <a:latin typeface="Verdana" panose="020B0604030504040204" pitchFamily="34" charset="0"/>
                <a:cs typeface="Arial" panose="020B0604020202020204" pitchFamily="34" charset="0"/>
              </a:defRPr>
            </a:lvl4pPr>
            <a:lvl5pPr marL="2057400" indent="-228600">
              <a:defRPr sz="2800">
                <a:solidFill>
                  <a:srgbClr val="004D7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9pPr>
          </a:lstStyle>
          <a:p>
            <a:fld id="{7644125B-707D-48DE-B477-9CD66DDE9A89}" type="datetime4">
              <a:rPr lang="en-GB" altLang="en-US" sz="1200" smtClean="0"/>
              <a:pPr/>
              <a:t>21 January 2019</a:t>
            </a:fld>
            <a:endParaRPr lang="en-GB" altLang="en-US" sz="1200" smtClean="0"/>
          </a:p>
        </p:txBody>
      </p:sp>
      <p:sp>
        <p:nvSpPr>
          <p:cNvPr id="6149" name="Slide Number Placeholder 4"/>
          <p:cNvSpPr>
            <a:spLocks noGrp="1"/>
          </p:cNvSpPr>
          <p:nvPr>
            <p:ph type="sldNum" sz="quarter" idx="11"/>
          </p:nvPr>
        </p:nvSpPr>
        <p:spPr>
          <a:noFill/>
        </p:spPr>
        <p:txBody>
          <a:bodyPr/>
          <a:lstStyle>
            <a:lvl1pPr>
              <a:defRPr sz="2800">
                <a:solidFill>
                  <a:srgbClr val="004D75"/>
                </a:solidFill>
                <a:latin typeface="Verdana" panose="020B0604030504040204" pitchFamily="34" charset="0"/>
                <a:cs typeface="Arial" panose="020B0604020202020204" pitchFamily="34" charset="0"/>
              </a:defRPr>
            </a:lvl1pPr>
            <a:lvl2pPr marL="742950" indent="-285750">
              <a:defRPr sz="2800">
                <a:solidFill>
                  <a:srgbClr val="004D75"/>
                </a:solidFill>
                <a:latin typeface="Verdana" panose="020B0604030504040204" pitchFamily="34" charset="0"/>
                <a:cs typeface="Arial" panose="020B0604020202020204" pitchFamily="34" charset="0"/>
              </a:defRPr>
            </a:lvl2pPr>
            <a:lvl3pPr marL="1143000" indent="-228600">
              <a:defRPr sz="2800">
                <a:solidFill>
                  <a:srgbClr val="004D75"/>
                </a:solidFill>
                <a:latin typeface="Verdana" panose="020B0604030504040204" pitchFamily="34" charset="0"/>
                <a:cs typeface="Arial" panose="020B0604020202020204" pitchFamily="34" charset="0"/>
              </a:defRPr>
            </a:lvl3pPr>
            <a:lvl4pPr marL="1600200" indent="-228600">
              <a:defRPr sz="2800">
                <a:solidFill>
                  <a:srgbClr val="004D75"/>
                </a:solidFill>
                <a:latin typeface="Verdana" panose="020B0604030504040204" pitchFamily="34" charset="0"/>
                <a:cs typeface="Arial" panose="020B0604020202020204" pitchFamily="34" charset="0"/>
              </a:defRPr>
            </a:lvl4pPr>
            <a:lvl5pPr marL="2057400" indent="-228600">
              <a:defRPr sz="2800">
                <a:solidFill>
                  <a:srgbClr val="004D7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9pPr>
          </a:lstStyle>
          <a:p>
            <a:fld id="{D6D94BC2-8189-4AD9-A239-E171ABBBE6E9}" type="slidenum">
              <a:rPr lang="en-GB" altLang="en-US" sz="1200"/>
              <a:pPr/>
              <a:t>2</a:t>
            </a:fld>
            <a:endParaRPr lang="en-GB" altLang="en-US" sz="1200"/>
          </a:p>
        </p:txBody>
      </p:sp>
      <p:pic>
        <p:nvPicPr>
          <p:cNvPr id="61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1125538"/>
            <a:ext cx="1608138" cy="241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3933825"/>
            <a:ext cx="1504950" cy="2087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176" name="Rectangle 5">
            <a:extLst>
              <a:ext uri="{FF2B5EF4-FFF2-40B4-BE49-F238E27FC236}">
                <a16:creationId xmlns:a16="http://schemas.microsoft.com/office/drawing/2014/main" xmlns="" id="{945FB838-ACC2-4756-B50E-2BC84BCDDD88}"/>
              </a:ext>
            </a:extLst>
          </p:cNvPr>
          <p:cNvSpPr>
            <a:spLocks noChangeArrowheads="1"/>
          </p:cNvSpPr>
          <p:nvPr/>
        </p:nvSpPr>
        <p:spPr bwMode="auto">
          <a:xfrm>
            <a:off x="2124075" y="1341438"/>
            <a:ext cx="1800225" cy="1943100"/>
          </a:xfrm>
          <a:prstGeom prst="rect">
            <a:avLst/>
          </a:prstGeom>
          <a:solidFill>
            <a:schemeClr val="bg2">
              <a:lumMod val="20000"/>
              <a:lumOff val="80000"/>
            </a:schemeClr>
          </a:solidFill>
          <a:ln w="9525" algn="ctr">
            <a:solidFill>
              <a:schemeClr val="tx1"/>
            </a:solidFill>
            <a:round/>
            <a:headEnd/>
            <a:tailEnd/>
          </a:ln>
          <a:effectLst/>
        </p:spPr>
        <p:txBody>
          <a:bodyPr anchor="ctr"/>
          <a:lstStyle>
            <a:lvl1pPr>
              <a:defRPr sz="2800">
                <a:solidFill>
                  <a:srgbClr val="004D75"/>
                </a:solidFill>
                <a:latin typeface="Verdana" pitchFamily="34" charset="0"/>
                <a:cs typeface="Arial" charset="0"/>
              </a:defRPr>
            </a:lvl1pPr>
            <a:lvl2pPr marL="742950" indent="-285750">
              <a:defRPr sz="2800">
                <a:solidFill>
                  <a:srgbClr val="004D75"/>
                </a:solidFill>
                <a:latin typeface="Verdana" pitchFamily="34" charset="0"/>
                <a:cs typeface="Arial" charset="0"/>
              </a:defRPr>
            </a:lvl2pPr>
            <a:lvl3pPr marL="1143000" indent="-228600">
              <a:defRPr sz="2800">
                <a:solidFill>
                  <a:srgbClr val="004D75"/>
                </a:solidFill>
                <a:latin typeface="Verdana" pitchFamily="34" charset="0"/>
                <a:cs typeface="Arial" charset="0"/>
              </a:defRPr>
            </a:lvl3pPr>
            <a:lvl4pPr marL="1600200" indent="-228600">
              <a:defRPr sz="2800">
                <a:solidFill>
                  <a:srgbClr val="004D75"/>
                </a:solidFill>
                <a:latin typeface="Verdana" pitchFamily="34" charset="0"/>
                <a:cs typeface="Arial" charset="0"/>
              </a:defRPr>
            </a:lvl4pPr>
            <a:lvl5pPr marL="2057400" indent="-228600">
              <a:defRPr sz="2800">
                <a:solidFill>
                  <a:srgbClr val="004D75"/>
                </a:solidFill>
                <a:latin typeface="Verdana" pitchFamily="34" charset="0"/>
                <a:cs typeface="Arial" charset="0"/>
              </a:defRPr>
            </a:lvl5pPr>
            <a:lvl6pPr marL="2514600" indent="-228600" eaLnBrk="0" fontAlgn="base" hangingPunct="0">
              <a:spcBef>
                <a:spcPct val="0"/>
              </a:spcBef>
              <a:spcAft>
                <a:spcPct val="0"/>
              </a:spcAft>
              <a:defRPr sz="2800">
                <a:solidFill>
                  <a:srgbClr val="004D75"/>
                </a:solidFill>
                <a:latin typeface="Verdana" pitchFamily="34" charset="0"/>
                <a:cs typeface="Arial" charset="0"/>
              </a:defRPr>
            </a:lvl6pPr>
            <a:lvl7pPr marL="2971800" indent="-228600" eaLnBrk="0" fontAlgn="base" hangingPunct="0">
              <a:spcBef>
                <a:spcPct val="0"/>
              </a:spcBef>
              <a:spcAft>
                <a:spcPct val="0"/>
              </a:spcAft>
              <a:defRPr sz="2800">
                <a:solidFill>
                  <a:srgbClr val="004D75"/>
                </a:solidFill>
                <a:latin typeface="Verdana" pitchFamily="34" charset="0"/>
                <a:cs typeface="Arial" charset="0"/>
              </a:defRPr>
            </a:lvl7pPr>
            <a:lvl8pPr marL="3429000" indent="-228600" eaLnBrk="0" fontAlgn="base" hangingPunct="0">
              <a:spcBef>
                <a:spcPct val="0"/>
              </a:spcBef>
              <a:spcAft>
                <a:spcPct val="0"/>
              </a:spcAft>
              <a:defRPr sz="2800">
                <a:solidFill>
                  <a:srgbClr val="004D75"/>
                </a:solidFill>
                <a:latin typeface="Verdana" pitchFamily="34" charset="0"/>
                <a:cs typeface="Arial" charset="0"/>
              </a:defRPr>
            </a:lvl8pPr>
            <a:lvl9pPr marL="3886200" indent="-228600" eaLnBrk="0" fontAlgn="base" hangingPunct="0">
              <a:spcBef>
                <a:spcPct val="0"/>
              </a:spcBef>
              <a:spcAft>
                <a:spcPct val="0"/>
              </a:spcAft>
              <a:defRPr sz="2800">
                <a:solidFill>
                  <a:srgbClr val="004D75"/>
                </a:solidFill>
                <a:latin typeface="Verdana" pitchFamily="34" charset="0"/>
                <a:cs typeface="Arial" charset="0"/>
              </a:defRPr>
            </a:lvl9pPr>
          </a:lstStyle>
          <a:p>
            <a:pPr>
              <a:defRPr/>
            </a:pPr>
            <a:endParaRPr lang="en-GB" altLang="en-US" sz="1800" dirty="0">
              <a:solidFill>
                <a:schemeClr val="tx1"/>
              </a:solidFill>
              <a:latin typeface="Arial" charset="0"/>
            </a:endParaRPr>
          </a:p>
          <a:p>
            <a:pPr>
              <a:defRPr/>
            </a:pPr>
            <a:r>
              <a:rPr lang="en-GB" altLang="en-US" sz="1800" dirty="0">
                <a:solidFill>
                  <a:schemeClr val="tx1"/>
                </a:solidFill>
                <a:latin typeface="Arial" charset="0"/>
              </a:rPr>
              <a:t>Current rate of progress – take  80+ years to close attainment gap</a:t>
            </a:r>
          </a:p>
          <a:p>
            <a:pPr algn="ctr">
              <a:defRPr/>
            </a:pPr>
            <a:r>
              <a:rPr lang="en-GB" altLang="en-US" sz="1600" b="1" i="1" dirty="0">
                <a:solidFill>
                  <a:schemeClr val="tx1"/>
                </a:solidFill>
                <a:latin typeface="Arial" charset="0"/>
              </a:rPr>
              <a:t>(SMC 2017) </a:t>
            </a:r>
            <a:r>
              <a:rPr lang="en-GB" altLang="en-US" sz="1600" i="1" dirty="0">
                <a:solidFill>
                  <a:schemeClr val="tx1"/>
                </a:solidFill>
                <a:latin typeface="Arial" charset="0"/>
              </a:rPr>
              <a:t> </a:t>
            </a:r>
          </a:p>
          <a:p>
            <a:pPr>
              <a:defRPr/>
            </a:pPr>
            <a:endParaRPr lang="en-GB" altLang="en-US" sz="1800" dirty="0">
              <a:solidFill>
                <a:schemeClr val="tx1"/>
              </a:solidFill>
              <a:latin typeface="Arial" charset="0"/>
            </a:endParaRPr>
          </a:p>
        </p:txBody>
      </p:sp>
      <p:sp>
        <p:nvSpPr>
          <p:cNvPr id="7177" name="Rectangle 6">
            <a:extLst>
              <a:ext uri="{FF2B5EF4-FFF2-40B4-BE49-F238E27FC236}">
                <a16:creationId xmlns:a16="http://schemas.microsoft.com/office/drawing/2014/main" xmlns="" id="{F8DF4A7D-4453-47E3-88FD-EB816AAF1C61}"/>
              </a:ext>
            </a:extLst>
          </p:cNvPr>
          <p:cNvSpPr>
            <a:spLocks noChangeArrowheads="1"/>
          </p:cNvSpPr>
          <p:nvPr/>
        </p:nvSpPr>
        <p:spPr bwMode="auto">
          <a:xfrm>
            <a:off x="1979613" y="4005263"/>
            <a:ext cx="1728787" cy="1871662"/>
          </a:xfrm>
          <a:prstGeom prst="rect">
            <a:avLst/>
          </a:prstGeom>
          <a:solidFill>
            <a:schemeClr val="bg2">
              <a:lumMod val="20000"/>
              <a:lumOff val="80000"/>
            </a:schemeClr>
          </a:solidFill>
          <a:ln w="9525" algn="ctr">
            <a:solidFill>
              <a:schemeClr val="tx1"/>
            </a:solidFill>
            <a:round/>
            <a:headEnd/>
            <a:tailEnd/>
          </a:ln>
          <a:effectLst/>
        </p:spPr>
        <p:txBody>
          <a:bodyPr anchor="ctr"/>
          <a:lstStyle>
            <a:lvl1pPr>
              <a:defRPr sz="2800">
                <a:solidFill>
                  <a:srgbClr val="004D75"/>
                </a:solidFill>
                <a:latin typeface="Verdana" pitchFamily="34" charset="0"/>
                <a:cs typeface="Arial" charset="0"/>
              </a:defRPr>
            </a:lvl1pPr>
            <a:lvl2pPr marL="742950" indent="-285750">
              <a:defRPr sz="2800">
                <a:solidFill>
                  <a:srgbClr val="004D75"/>
                </a:solidFill>
                <a:latin typeface="Verdana" pitchFamily="34" charset="0"/>
                <a:cs typeface="Arial" charset="0"/>
              </a:defRPr>
            </a:lvl2pPr>
            <a:lvl3pPr marL="1143000" indent="-228600">
              <a:defRPr sz="2800">
                <a:solidFill>
                  <a:srgbClr val="004D75"/>
                </a:solidFill>
                <a:latin typeface="Verdana" pitchFamily="34" charset="0"/>
                <a:cs typeface="Arial" charset="0"/>
              </a:defRPr>
            </a:lvl3pPr>
            <a:lvl4pPr marL="1600200" indent="-228600">
              <a:defRPr sz="2800">
                <a:solidFill>
                  <a:srgbClr val="004D75"/>
                </a:solidFill>
                <a:latin typeface="Verdana" pitchFamily="34" charset="0"/>
                <a:cs typeface="Arial" charset="0"/>
              </a:defRPr>
            </a:lvl4pPr>
            <a:lvl5pPr marL="2057400" indent="-228600">
              <a:defRPr sz="2800">
                <a:solidFill>
                  <a:srgbClr val="004D75"/>
                </a:solidFill>
                <a:latin typeface="Verdana" pitchFamily="34" charset="0"/>
                <a:cs typeface="Arial" charset="0"/>
              </a:defRPr>
            </a:lvl5pPr>
            <a:lvl6pPr marL="2514600" indent="-228600" eaLnBrk="0" fontAlgn="base" hangingPunct="0">
              <a:spcBef>
                <a:spcPct val="0"/>
              </a:spcBef>
              <a:spcAft>
                <a:spcPct val="0"/>
              </a:spcAft>
              <a:defRPr sz="2800">
                <a:solidFill>
                  <a:srgbClr val="004D75"/>
                </a:solidFill>
                <a:latin typeface="Verdana" pitchFamily="34" charset="0"/>
                <a:cs typeface="Arial" charset="0"/>
              </a:defRPr>
            </a:lvl6pPr>
            <a:lvl7pPr marL="2971800" indent="-228600" eaLnBrk="0" fontAlgn="base" hangingPunct="0">
              <a:spcBef>
                <a:spcPct val="0"/>
              </a:spcBef>
              <a:spcAft>
                <a:spcPct val="0"/>
              </a:spcAft>
              <a:defRPr sz="2800">
                <a:solidFill>
                  <a:srgbClr val="004D75"/>
                </a:solidFill>
                <a:latin typeface="Verdana" pitchFamily="34" charset="0"/>
                <a:cs typeface="Arial" charset="0"/>
              </a:defRPr>
            </a:lvl7pPr>
            <a:lvl8pPr marL="3429000" indent="-228600" eaLnBrk="0" fontAlgn="base" hangingPunct="0">
              <a:spcBef>
                <a:spcPct val="0"/>
              </a:spcBef>
              <a:spcAft>
                <a:spcPct val="0"/>
              </a:spcAft>
              <a:defRPr sz="2800">
                <a:solidFill>
                  <a:srgbClr val="004D75"/>
                </a:solidFill>
                <a:latin typeface="Verdana" pitchFamily="34" charset="0"/>
                <a:cs typeface="Arial" charset="0"/>
              </a:defRPr>
            </a:lvl8pPr>
            <a:lvl9pPr marL="3886200" indent="-228600" eaLnBrk="0" fontAlgn="base" hangingPunct="0">
              <a:spcBef>
                <a:spcPct val="0"/>
              </a:spcBef>
              <a:spcAft>
                <a:spcPct val="0"/>
              </a:spcAft>
              <a:defRPr sz="2800">
                <a:solidFill>
                  <a:srgbClr val="004D75"/>
                </a:solidFill>
                <a:latin typeface="Verdana" pitchFamily="34" charset="0"/>
                <a:cs typeface="Arial" charset="0"/>
              </a:defRPr>
            </a:lvl9pPr>
          </a:lstStyle>
          <a:p>
            <a:pPr>
              <a:defRPr/>
            </a:pPr>
            <a:r>
              <a:rPr lang="en-GB" altLang="en-US" sz="1800" dirty="0">
                <a:solidFill>
                  <a:schemeClr val="tx1"/>
                </a:solidFill>
                <a:latin typeface="Arial" charset="0"/>
              </a:rPr>
              <a:t>Social  mobility may produce dislocation &amp; isolation from family/friends</a:t>
            </a:r>
          </a:p>
          <a:p>
            <a:pPr algn="ctr">
              <a:defRPr/>
            </a:pPr>
            <a:r>
              <a:rPr lang="en-GB" altLang="en-US" sz="1800" b="1" i="1" dirty="0">
                <a:solidFill>
                  <a:schemeClr val="tx1"/>
                </a:solidFill>
                <a:latin typeface="Arial" charset="0"/>
              </a:rPr>
              <a:t>(Payne 2017</a:t>
            </a:r>
            <a:r>
              <a:rPr lang="en-GB" altLang="en-US" sz="2000" b="1" dirty="0">
                <a:solidFill>
                  <a:schemeClr val="tx1"/>
                </a:solidFill>
                <a:latin typeface="Arial" charset="0"/>
              </a:rPr>
              <a:t>)</a:t>
            </a:r>
            <a:endParaRPr lang="en-GB" altLang="en-US" sz="1800" dirty="0">
              <a:solidFill>
                <a:schemeClr val="tx1"/>
              </a:solidFill>
              <a:latin typeface="Arial" charset="0"/>
            </a:endParaRPr>
          </a:p>
        </p:txBody>
      </p:sp>
      <p:sp>
        <p:nvSpPr>
          <p:cNvPr id="6154" name="AutoShape 5" descr="Image result for diane reay miseducation"/>
          <p:cNvSpPr>
            <a:spLocks noChangeAspect="1" noChangeArrowheads="1"/>
          </p:cNvSpPr>
          <p:nvPr/>
        </p:nvSpPr>
        <p:spPr bwMode="auto">
          <a:xfrm>
            <a:off x="0" y="-723900"/>
            <a:ext cx="981075"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rgbClr val="004D75"/>
                </a:solidFill>
                <a:latin typeface="Verdana" panose="020B0604030504040204" pitchFamily="34" charset="0"/>
                <a:cs typeface="Arial" panose="020B0604020202020204" pitchFamily="34" charset="0"/>
              </a:defRPr>
            </a:lvl1pPr>
            <a:lvl2pPr marL="742950" indent="-285750">
              <a:defRPr sz="2800">
                <a:solidFill>
                  <a:srgbClr val="004D75"/>
                </a:solidFill>
                <a:latin typeface="Verdana" panose="020B0604030504040204" pitchFamily="34" charset="0"/>
                <a:cs typeface="Arial" panose="020B0604020202020204" pitchFamily="34" charset="0"/>
              </a:defRPr>
            </a:lvl2pPr>
            <a:lvl3pPr marL="1143000" indent="-228600">
              <a:defRPr sz="2800">
                <a:solidFill>
                  <a:srgbClr val="004D75"/>
                </a:solidFill>
                <a:latin typeface="Verdana" panose="020B0604030504040204" pitchFamily="34" charset="0"/>
                <a:cs typeface="Arial" panose="020B0604020202020204" pitchFamily="34" charset="0"/>
              </a:defRPr>
            </a:lvl3pPr>
            <a:lvl4pPr marL="1600200" indent="-228600">
              <a:defRPr sz="2800">
                <a:solidFill>
                  <a:srgbClr val="004D75"/>
                </a:solidFill>
                <a:latin typeface="Verdana" panose="020B0604030504040204" pitchFamily="34" charset="0"/>
                <a:cs typeface="Arial" panose="020B0604020202020204" pitchFamily="34" charset="0"/>
              </a:defRPr>
            </a:lvl4pPr>
            <a:lvl5pPr marL="2057400" indent="-228600">
              <a:defRPr sz="2800">
                <a:solidFill>
                  <a:srgbClr val="004D7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9pPr>
          </a:lstStyle>
          <a:p>
            <a:endParaRPr lang="en-US" altLang="en-US"/>
          </a:p>
        </p:txBody>
      </p:sp>
      <p:pic>
        <p:nvPicPr>
          <p:cNvPr id="6155"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2363" y="1120775"/>
            <a:ext cx="1584325" cy="22367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181" name="Rectangle 8">
            <a:extLst>
              <a:ext uri="{FF2B5EF4-FFF2-40B4-BE49-F238E27FC236}">
                <a16:creationId xmlns:a16="http://schemas.microsoft.com/office/drawing/2014/main" xmlns="" id="{F16B3A0B-98C0-4903-B72D-33B28A397D6E}"/>
              </a:ext>
            </a:extLst>
          </p:cNvPr>
          <p:cNvSpPr>
            <a:spLocks noChangeArrowheads="1"/>
          </p:cNvSpPr>
          <p:nvPr/>
        </p:nvSpPr>
        <p:spPr bwMode="auto">
          <a:xfrm>
            <a:off x="6659563" y="1196975"/>
            <a:ext cx="2305050" cy="1944688"/>
          </a:xfrm>
          <a:prstGeom prst="rect">
            <a:avLst/>
          </a:prstGeom>
          <a:solidFill>
            <a:schemeClr val="bg2">
              <a:lumMod val="20000"/>
              <a:lumOff val="80000"/>
            </a:schemeClr>
          </a:solidFill>
          <a:ln w="9525" algn="ctr">
            <a:solidFill>
              <a:schemeClr val="tx1"/>
            </a:solidFill>
            <a:round/>
            <a:headEnd/>
            <a:tailEnd/>
          </a:ln>
          <a:effectLst/>
        </p:spPr>
        <p:txBody>
          <a:bodyPr anchor="ctr"/>
          <a:lstStyle>
            <a:lvl1pPr>
              <a:defRPr sz="2800">
                <a:solidFill>
                  <a:srgbClr val="004D75"/>
                </a:solidFill>
                <a:latin typeface="Verdana" pitchFamily="34" charset="0"/>
                <a:cs typeface="Arial" charset="0"/>
              </a:defRPr>
            </a:lvl1pPr>
            <a:lvl2pPr marL="742950" indent="-285750">
              <a:defRPr sz="2800">
                <a:solidFill>
                  <a:srgbClr val="004D75"/>
                </a:solidFill>
                <a:latin typeface="Verdana" pitchFamily="34" charset="0"/>
                <a:cs typeface="Arial" charset="0"/>
              </a:defRPr>
            </a:lvl2pPr>
            <a:lvl3pPr marL="1143000" indent="-228600">
              <a:defRPr sz="2800">
                <a:solidFill>
                  <a:srgbClr val="004D75"/>
                </a:solidFill>
                <a:latin typeface="Verdana" pitchFamily="34" charset="0"/>
                <a:cs typeface="Arial" charset="0"/>
              </a:defRPr>
            </a:lvl3pPr>
            <a:lvl4pPr marL="1600200" indent="-228600">
              <a:defRPr sz="2800">
                <a:solidFill>
                  <a:srgbClr val="004D75"/>
                </a:solidFill>
                <a:latin typeface="Verdana" pitchFamily="34" charset="0"/>
                <a:cs typeface="Arial" charset="0"/>
              </a:defRPr>
            </a:lvl4pPr>
            <a:lvl5pPr marL="2057400" indent="-228600">
              <a:defRPr sz="2800">
                <a:solidFill>
                  <a:srgbClr val="004D75"/>
                </a:solidFill>
                <a:latin typeface="Verdana" pitchFamily="34" charset="0"/>
                <a:cs typeface="Arial" charset="0"/>
              </a:defRPr>
            </a:lvl5pPr>
            <a:lvl6pPr marL="2514600" indent="-228600" eaLnBrk="0" fontAlgn="base" hangingPunct="0">
              <a:spcBef>
                <a:spcPct val="0"/>
              </a:spcBef>
              <a:spcAft>
                <a:spcPct val="0"/>
              </a:spcAft>
              <a:defRPr sz="2800">
                <a:solidFill>
                  <a:srgbClr val="004D75"/>
                </a:solidFill>
                <a:latin typeface="Verdana" pitchFamily="34" charset="0"/>
                <a:cs typeface="Arial" charset="0"/>
              </a:defRPr>
            </a:lvl6pPr>
            <a:lvl7pPr marL="2971800" indent="-228600" eaLnBrk="0" fontAlgn="base" hangingPunct="0">
              <a:spcBef>
                <a:spcPct val="0"/>
              </a:spcBef>
              <a:spcAft>
                <a:spcPct val="0"/>
              </a:spcAft>
              <a:defRPr sz="2800">
                <a:solidFill>
                  <a:srgbClr val="004D75"/>
                </a:solidFill>
                <a:latin typeface="Verdana" pitchFamily="34" charset="0"/>
                <a:cs typeface="Arial" charset="0"/>
              </a:defRPr>
            </a:lvl7pPr>
            <a:lvl8pPr marL="3429000" indent="-228600" eaLnBrk="0" fontAlgn="base" hangingPunct="0">
              <a:spcBef>
                <a:spcPct val="0"/>
              </a:spcBef>
              <a:spcAft>
                <a:spcPct val="0"/>
              </a:spcAft>
              <a:defRPr sz="2800">
                <a:solidFill>
                  <a:srgbClr val="004D75"/>
                </a:solidFill>
                <a:latin typeface="Verdana" pitchFamily="34" charset="0"/>
                <a:cs typeface="Arial" charset="0"/>
              </a:defRPr>
            </a:lvl8pPr>
            <a:lvl9pPr marL="3886200" indent="-228600" eaLnBrk="0" fontAlgn="base" hangingPunct="0">
              <a:spcBef>
                <a:spcPct val="0"/>
              </a:spcBef>
              <a:spcAft>
                <a:spcPct val="0"/>
              </a:spcAft>
              <a:defRPr sz="2800">
                <a:solidFill>
                  <a:srgbClr val="004D75"/>
                </a:solidFill>
                <a:latin typeface="Verdana" pitchFamily="34" charset="0"/>
                <a:cs typeface="Arial" charset="0"/>
              </a:defRPr>
            </a:lvl9pPr>
          </a:lstStyle>
          <a:p>
            <a:pPr>
              <a:defRPr/>
            </a:pPr>
            <a:r>
              <a:rPr lang="en-GB" altLang="en-US" sz="1800" dirty="0">
                <a:solidFill>
                  <a:schemeClr val="tx1"/>
                </a:solidFill>
                <a:latin typeface="Arial" panose="020B0604020202020204" pitchFamily="34" charset="0"/>
                <a:cs typeface="Arial" panose="020B0604020202020204" pitchFamily="34" charset="0"/>
              </a:rPr>
              <a:t>“Isolation </a:t>
            </a:r>
          </a:p>
          <a:p>
            <a:pPr>
              <a:defRPr/>
            </a:pPr>
            <a:r>
              <a:rPr lang="en-GB" altLang="en-US" sz="1800" dirty="0">
                <a:solidFill>
                  <a:schemeClr val="tx1"/>
                </a:solidFill>
                <a:latin typeface="Arial" panose="020B0604020202020204" pitchFamily="34" charset="0"/>
                <a:cs typeface="Arial" panose="020B0604020202020204" pitchFamily="34" charset="0"/>
              </a:rPr>
              <a:t>“Inability to fit in” </a:t>
            </a:r>
          </a:p>
          <a:p>
            <a:pPr>
              <a:defRPr/>
            </a:pPr>
            <a:r>
              <a:rPr lang="en-GB" altLang="en-US" sz="1800" dirty="0">
                <a:solidFill>
                  <a:schemeClr val="tx1"/>
                </a:solidFill>
                <a:latin typeface="Arial" panose="020B0604020202020204" pitchFamily="34" charset="0"/>
                <a:cs typeface="Arial" panose="020B0604020202020204" pitchFamily="34" charset="0"/>
              </a:rPr>
              <a:t>“Patronised” “Looked down on   by peers”</a:t>
            </a:r>
          </a:p>
          <a:p>
            <a:pPr algn="ctr">
              <a:defRPr/>
            </a:pPr>
            <a:r>
              <a:rPr lang="en-GB" altLang="en-US" sz="1800" b="1" i="1" dirty="0">
                <a:solidFill>
                  <a:schemeClr val="tx1"/>
                </a:solidFill>
                <a:latin typeface="Arial" panose="020B0604020202020204" pitchFamily="34" charset="0"/>
                <a:cs typeface="Arial" panose="020B0604020202020204" pitchFamily="34" charset="0"/>
              </a:rPr>
              <a:t>(Reay 2018)</a:t>
            </a:r>
            <a:endParaRPr lang="en-GB" altLang="en-US" sz="1800" dirty="0">
              <a:solidFill>
                <a:schemeClr val="tx1"/>
              </a:solidFill>
            </a:endParaRPr>
          </a:p>
        </p:txBody>
      </p:sp>
      <p:sp>
        <p:nvSpPr>
          <p:cNvPr id="7182" name="Rectangle 9">
            <a:extLst>
              <a:ext uri="{FF2B5EF4-FFF2-40B4-BE49-F238E27FC236}">
                <a16:creationId xmlns:a16="http://schemas.microsoft.com/office/drawing/2014/main" xmlns="" id="{4CCE2620-A84F-4C51-81B5-6566A2EBB52F}"/>
              </a:ext>
            </a:extLst>
          </p:cNvPr>
          <p:cNvSpPr>
            <a:spLocks noChangeArrowheads="1"/>
          </p:cNvSpPr>
          <p:nvPr/>
        </p:nvSpPr>
        <p:spPr bwMode="auto">
          <a:xfrm>
            <a:off x="6732588" y="3933825"/>
            <a:ext cx="2232025" cy="2087563"/>
          </a:xfrm>
          <a:prstGeom prst="rect">
            <a:avLst/>
          </a:prstGeom>
          <a:solidFill>
            <a:schemeClr val="bg2">
              <a:lumMod val="20000"/>
              <a:lumOff val="80000"/>
            </a:schemeClr>
          </a:solidFill>
          <a:ln w="9525" algn="ctr">
            <a:solidFill>
              <a:schemeClr val="tx1"/>
            </a:solidFill>
            <a:round/>
            <a:headEnd/>
            <a:tailEnd/>
          </a:ln>
          <a:effectLst/>
        </p:spPr>
        <p:txBody>
          <a:bodyPr/>
          <a:lstStyle>
            <a:lvl1pPr>
              <a:defRPr sz="2800">
                <a:solidFill>
                  <a:srgbClr val="004D75"/>
                </a:solidFill>
                <a:latin typeface="Verdana" pitchFamily="34" charset="0"/>
                <a:cs typeface="Arial" charset="0"/>
              </a:defRPr>
            </a:lvl1pPr>
            <a:lvl2pPr marL="742950" indent="-285750">
              <a:defRPr sz="2800">
                <a:solidFill>
                  <a:srgbClr val="004D75"/>
                </a:solidFill>
                <a:latin typeface="Verdana" pitchFamily="34" charset="0"/>
                <a:cs typeface="Arial" charset="0"/>
              </a:defRPr>
            </a:lvl2pPr>
            <a:lvl3pPr marL="1143000" indent="-228600">
              <a:defRPr sz="2800">
                <a:solidFill>
                  <a:srgbClr val="004D75"/>
                </a:solidFill>
                <a:latin typeface="Verdana" pitchFamily="34" charset="0"/>
                <a:cs typeface="Arial" charset="0"/>
              </a:defRPr>
            </a:lvl3pPr>
            <a:lvl4pPr marL="1600200" indent="-228600">
              <a:defRPr sz="2800">
                <a:solidFill>
                  <a:srgbClr val="004D75"/>
                </a:solidFill>
                <a:latin typeface="Verdana" pitchFamily="34" charset="0"/>
                <a:cs typeface="Arial" charset="0"/>
              </a:defRPr>
            </a:lvl4pPr>
            <a:lvl5pPr marL="2057400" indent="-228600">
              <a:defRPr sz="2800">
                <a:solidFill>
                  <a:srgbClr val="004D75"/>
                </a:solidFill>
                <a:latin typeface="Verdana" pitchFamily="34" charset="0"/>
                <a:cs typeface="Arial" charset="0"/>
              </a:defRPr>
            </a:lvl5pPr>
            <a:lvl6pPr marL="2514600" indent="-228600" eaLnBrk="0" fontAlgn="base" hangingPunct="0">
              <a:spcBef>
                <a:spcPct val="0"/>
              </a:spcBef>
              <a:spcAft>
                <a:spcPct val="0"/>
              </a:spcAft>
              <a:defRPr sz="2800">
                <a:solidFill>
                  <a:srgbClr val="004D75"/>
                </a:solidFill>
                <a:latin typeface="Verdana" pitchFamily="34" charset="0"/>
                <a:cs typeface="Arial" charset="0"/>
              </a:defRPr>
            </a:lvl6pPr>
            <a:lvl7pPr marL="2971800" indent="-228600" eaLnBrk="0" fontAlgn="base" hangingPunct="0">
              <a:spcBef>
                <a:spcPct val="0"/>
              </a:spcBef>
              <a:spcAft>
                <a:spcPct val="0"/>
              </a:spcAft>
              <a:defRPr sz="2800">
                <a:solidFill>
                  <a:srgbClr val="004D75"/>
                </a:solidFill>
                <a:latin typeface="Verdana" pitchFamily="34" charset="0"/>
                <a:cs typeface="Arial" charset="0"/>
              </a:defRPr>
            </a:lvl7pPr>
            <a:lvl8pPr marL="3429000" indent="-228600" eaLnBrk="0" fontAlgn="base" hangingPunct="0">
              <a:spcBef>
                <a:spcPct val="0"/>
              </a:spcBef>
              <a:spcAft>
                <a:spcPct val="0"/>
              </a:spcAft>
              <a:defRPr sz="2800">
                <a:solidFill>
                  <a:srgbClr val="004D75"/>
                </a:solidFill>
                <a:latin typeface="Verdana" pitchFamily="34" charset="0"/>
                <a:cs typeface="Arial" charset="0"/>
              </a:defRPr>
            </a:lvl8pPr>
            <a:lvl9pPr marL="3886200" indent="-228600" eaLnBrk="0" fontAlgn="base" hangingPunct="0">
              <a:spcBef>
                <a:spcPct val="0"/>
              </a:spcBef>
              <a:spcAft>
                <a:spcPct val="0"/>
              </a:spcAft>
              <a:defRPr sz="2800">
                <a:solidFill>
                  <a:srgbClr val="004D75"/>
                </a:solidFill>
                <a:latin typeface="Verdana" pitchFamily="34" charset="0"/>
                <a:cs typeface="Arial" charset="0"/>
              </a:defRPr>
            </a:lvl9pPr>
          </a:lstStyle>
          <a:p>
            <a:pPr marL="285750" indent="-285750">
              <a:buFont typeface="Wingdings" panose="05000000000000000000" pitchFamily="2" charset="2"/>
              <a:buChar char="§"/>
              <a:defRPr/>
            </a:pPr>
            <a:r>
              <a:rPr lang="en-GB" altLang="en-US" sz="1800" dirty="0">
                <a:solidFill>
                  <a:schemeClr val="tx1"/>
                </a:solidFill>
                <a:latin typeface="Arial" charset="0"/>
              </a:rPr>
              <a:t>Ability v attainment</a:t>
            </a:r>
          </a:p>
          <a:p>
            <a:pPr marL="285750" indent="-285750">
              <a:buFont typeface="Wingdings" panose="05000000000000000000" pitchFamily="2" charset="2"/>
              <a:buChar char="§"/>
              <a:defRPr/>
            </a:pPr>
            <a:r>
              <a:rPr lang="en-GB" altLang="en-US" sz="1800" dirty="0">
                <a:solidFill>
                  <a:schemeClr val="tx1"/>
                </a:solidFill>
                <a:latin typeface="Arial" charset="0"/>
              </a:rPr>
              <a:t>Identification?</a:t>
            </a:r>
          </a:p>
          <a:p>
            <a:pPr marL="285750" indent="-285750">
              <a:buFont typeface="Wingdings" panose="05000000000000000000" pitchFamily="2" charset="2"/>
              <a:buChar char="§"/>
              <a:defRPr/>
            </a:pPr>
            <a:r>
              <a:rPr lang="en-GB" altLang="en-US" sz="1800" dirty="0">
                <a:solidFill>
                  <a:schemeClr val="tx1"/>
                </a:solidFill>
                <a:latin typeface="Arial" charset="0"/>
              </a:rPr>
              <a:t>Intersectionality?</a:t>
            </a:r>
          </a:p>
          <a:p>
            <a:pPr marL="285750" indent="-285750">
              <a:buFont typeface="Wingdings" panose="05000000000000000000" pitchFamily="2" charset="2"/>
              <a:buChar char="§"/>
              <a:defRPr/>
            </a:pPr>
            <a:r>
              <a:rPr lang="en-GB" altLang="en-US" sz="1800" dirty="0">
                <a:solidFill>
                  <a:schemeClr val="tx1"/>
                </a:solidFill>
                <a:latin typeface="Arial" charset="0"/>
              </a:rPr>
              <a:t>What works - lack of evidence</a:t>
            </a:r>
          </a:p>
          <a:p>
            <a:pPr algn="ctr">
              <a:defRPr/>
            </a:pPr>
            <a:r>
              <a:rPr lang="en-GB" altLang="en-US" sz="1600" b="1" i="1" dirty="0">
                <a:solidFill>
                  <a:schemeClr val="tx1"/>
                </a:solidFill>
                <a:latin typeface="Arial" charset="0"/>
              </a:rPr>
              <a:t>(</a:t>
            </a:r>
            <a:r>
              <a:rPr lang="en-GB" altLang="en-US" sz="1800" b="1" i="1" dirty="0">
                <a:solidFill>
                  <a:schemeClr val="tx1"/>
                </a:solidFill>
                <a:latin typeface="Arial" charset="0"/>
              </a:rPr>
              <a:t>Montacute 2018</a:t>
            </a:r>
            <a:r>
              <a:rPr lang="en-GB" altLang="en-US" sz="1600" b="1" i="1" dirty="0">
                <a:solidFill>
                  <a:schemeClr val="tx1"/>
                </a:solidFill>
                <a:latin typeface="Arial" charset="0"/>
              </a:rPr>
              <a:t>)</a:t>
            </a:r>
          </a:p>
          <a:p>
            <a:pPr>
              <a:defRPr/>
            </a:pPr>
            <a:endParaRPr lang="en-GB" altLang="en-US" sz="1800" dirty="0">
              <a:solidFill>
                <a:schemeClr val="tx1"/>
              </a:solidFill>
              <a:latin typeface="Arial" charset="0"/>
            </a:endParaRPr>
          </a:p>
        </p:txBody>
      </p:sp>
      <p:pic>
        <p:nvPicPr>
          <p:cNvPr id="6158" name="Picture 16" descr="Image result for rebecca montacute potential for succes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67175" y="4119563"/>
            <a:ext cx="2524125" cy="162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noChangeArrowheads="1"/>
          </p:cNvSpPr>
          <p:nvPr>
            <p:ph type="title"/>
          </p:nvPr>
        </p:nvSpPr>
        <p:spPr>
          <a:xfrm>
            <a:off x="404813" y="260350"/>
            <a:ext cx="8305800" cy="936625"/>
          </a:xfrm>
        </p:spPr>
        <p:txBody>
          <a:bodyPr/>
          <a:lstStyle/>
          <a:p>
            <a:pPr algn="ctr"/>
            <a:r>
              <a:rPr lang="en-GB" altLang="en-US" b="1" smtClean="0">
                <a:solidFill>
                  <a:srgbClr val="2408F4"/>
                </a:solidFill>
                <a:latin typeface="Arial" panose="020B0604020202020204" pitchFamily="34" charset="0"/>
                <a:cs typeface="Arial" panose="020B0604020202020204" pitchFamily="34" charset="0"/>
              </a:rPr>
              <a:t>NTU students: University experiences</a:t>
            </a:r>
            <a:endParaRPr lang="en-GB" altLang="en-US" smtClean="0">
              <a:solidFill>
                <a:srgbClr val="2408F4"/>
              </a:solidFill>
            </a:endParaRPr>
          </a:p>
        </p:txBody>
      </p:sp>
      <p:sp>
        <p:nvSpPr>
          <p:cNvPr id="37891" name="Content Placeholder 2"/>
          <p:cNvSpPr>
            <a:spLocks noGrp="1" noChangeArrowheads="1"/>
          </p:cNvSpPr>
          <p:nvPr>
            <p:ph idx="1"/>
          </p:nvPr>
        </p:nvSpPr>
        <p:spPr>
          <a:xfrm>
            <a:off x="381000" y="1268413"/>
            <a:ext cx="8305800" cy="4752975"/>
          </a:xfrm>
        </p:spPr>
        <p:txBody>
          <a:bodyPr/>
          <a:lstStyle/>
          <a:p>
            <a:endParaRPr lang="en-US" altLang="en-US" smtClean="0"/>
          </a:p>
        </p:txBody>
      </p:sp>
      <p:sp>
        <p:nvSpPr>
          <p:cNvPr id="37892" name="Date Placeholder 3"/>
          <p:cNvSpPr>
            <a:spLocks noGrp="1"/>
          </p:cNvSpPr>
          <p:nvPr>
            <p:ph type="dt" sz="quarter" idx="10"/>
          </p:nvPr>
        </p:nvSpPr>
        <p:spPr>
          <a:noFill/>
        </p:spPr>
        <p:txBody>
          <a:bodyPr/>
          <a:lstStyle>
            <a:lvl1pPr>
              <a:defRPr sz="2800">
                <a:solidFill>
                  <a:srgbClr val="004D75"/>
                </a:solidFill>
                <a:latin typeface="Verdana" panose="020B0604030504040204" pitchFamily="34" charset="0"/>
                <a:cs typeface="Arial" panose="020B0604020202020204" pitchFamily="34" charset="0"/>
              </a:defRPr>
            </a:lvl1pPr>
            <a:lvl2pPr marL="742950" indent="-285750">
              <a:defRPr sz="2800">
                <a:solidFill>
                  <a:srgbClr val="004D75"/>
                </a:solidFill>
                <a:latin typeface="Verdana" panose="020B0604030504040204" pitchFamily="34" charset="0"/>
                <a:cs typeface="Arial" panose="020B0604020202020204" pitchFamily="34" charset="0"/>
              </a:defRPr>
            </a:lvl2pPr>
            <a:lvl3pPr marL="1143000" indent="-228600">
              <a:defRPr sz="2800">
                <a:solidFill>
                  <a:srgbClr val="004D75"/>
                </a:solidFill>
                <a:latin typeface="Verdana" panose="020B0604030504040204" pitchFamily="34" charset="0"/>
                <a:cs typeface="Arial" panose="020B0604020202020204" pitchFamily="34" charset="0"/>
              </a:defRPr>
            </a:lvl3pPr>
            <a:lvl4pPr marL="1600200" indent="-228600">
              <a:defRPr sz="2800">
                <a:solidFill>
                  <a:srgbClr val="004D75"/>
                </a:solidFill>
                <a:latin typeface="Verdana" panose="020B0604030504040204" pitchFamily="34" charset="0"/>
                <a:cs typeface="Arial" panose="020B0604020202020204" pitchFamily="34" charset="0"/>
              </a:defRPr>
            </a:lvl4pPr>
            <a:lvl5pPr marL="2057400" indent="-228600">
              <a:defRPr sz="2800">
                <a:solidFill>
                  <a:srgbClr val="004D7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9pPr>
          </a:lstStyle>
          <a:p>
            <a:fld id="{DD6466BF-31B8-477A-90CF-572DBC6D691B}" type="datetime4">
              <a:rPr lang="en-GB" altLang="en-US" sz="1200" smtClean="0"/>
              <a:pPr/>
              <a:t>21 January 2019</a:t>
            </a:fld>
            <a:endParaRPr lang="en-GB" altLang="en-US" sz="1200" smtClean="0"/>
          </a:p>
        </p:txBody>
      </p:sp>
      <p:sp>
        <p:nvSpPr>
          <p:cNvPr id="37893" name="Slide Number Placeholder 4"/>
          <p:cNvSpPr>
            <a:spLocks noGrp="1"/>
          </p:cNvSpPr>
          <p:nvPr>
            <p:ph type="sldNum" sz="quarter" idx="11"/>
          </p:nvPr>
        </p:nvSpPr>
        <p:spPr>
          <a:noFill/>
        </p:spPr>
        <p:txBody>
          <a:bodyPr/>
          <a:lstStyle>
            <a:lvl1pPr>
              <a:defRPr sz="2800">
                <a:solidFill>
                  <a:srgbClr val="004D75"/>
                </a:solidFill>
                <a:latin typeface="Verdana" panose="020B0604030504040204" pitchFamily="34" charset="0"/>
                <a:cs typeface="Arial" panose="020B0604020202020204" pitchFamily="34" charset="0"/>
              </a:defRPr>
            </a:lvl1pPr>
            <a:lvl2pPr marL="742950" indent="-285750">
              <a:defRPr sz="2800">
                <a:solidFill>
                  <a:srgbClr val="004D75"/>
                </a:solidFill>
                <a:latin typeface="Verdana" panose="020B0604030504040204" pitchFamily="34" charset="0"/>
                <a:cs typeface="Arial" panose="020B0604020202020204" pitchFamily="34" charset="0"/>
              </a:defRPr>
            </a:lvl2pPr>
            <a:lvl3pPr marL="1143000" indent="-228600">
              <a:defRPr sz="2800">
                <a:solidFill>
                  <a:srgbClr val="004D75"/>
                </a:solidFill>
                <a:latin typeface="Verdana" panose="020B0604030504040204" pitchFamily="34" charset="0"/>
                <a:cs typeface="Arial" panose="020B0604020202020204" pitchFamily="34" charset="0"/>
              </a:defRPr>
            </a:lvl3pPr>
            <a:lvl4pPr marL="1600200" indent="-228600">
              <a:defRPr sz="2800">
                <a:solidFill>
                  <a:srgbClr val="004D75"/>
                </a:solidFill>
                <a:latin typeface="Verdana" panose="020B0604030504040204" pitchFamily="34" charset="0"/>
                <a:cs typeface="Arial" panose="020B0604020202020204" pitchFamily="34" charset="0"/>
              </a:defRPr>
            </a:lvl4pPr>
            <a:lvl5pPr marL="2057400" indent="-228600">
              <a:defRPr sz="2800">
                <a:solidFill>
                  <a:srgbClr val="004D7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9pPr>
          </a:lstStyle>
          <a:p>
            <a:fld id="{5894F884-A880-496E-86F3-1EE0866A35C7}" type="slidenum">
              <a:rPr lang="en-GB" altLang="en-US" sz="1200"/>
              <a:pPr/>
              <a:t>20</a:t>
            </a:fld>
            <a:endParaRPr lang="en-GB" altLang="en-US" sz="1200"/>
          </a:p>
        </p:txBody>
      </p:sp>
      <p:sp>
        <p:nvSpPr>
          <p:cNvPr id="37894" name="Rectangle 5"/>
          <p:cNvSpPr>
            <a:spLocks noChangeArrowheads="1"/>
          </p:cNvSpPr>
          <p:nvPr/>
        </p:nvSpPr>
        <p:spPr bwMode="auto">
          <a:xfrm>
            <a:off x="395288" y="1052513"/>
            <a:ext cx="4248150" cy="1152525"/>
          </a:xfrm>
          <a:prstGeom prst="rect">
            <a:avLst/>
          </a:prstGeom>
          <a:solidFill>
            <a:srgbClr val="DEDEDE"/>
          </a:solidFill>
          <a:ln w="9525" algn="ctr">
            <a:solidFill>
              <a:schemeClr val="tx1"/>
            </a:solidFill>
            <a:round/>
            <a:headEnd/>
            <a:tailEnd/>
          </a:ln>
        </p:spPr>
        <p:txBody>
          <a:bodyPr anchor="ctr"/>
          <a:lstStyle>
            <a:lvl1pPr>
              <a:defRPr sz="2800">
                <a:solidFill>
                  <a:srgbClr val="004D75"/>
                </a:solidFill>
                <a:latin typeface="Verdana" panose="020B0604030504040204" pitchFamily="34" charset="0"/>
                <a:cs typeface="Arial" panose="020B0604020202020204" pitchFamily="34" charset="0"/>
              </a:defRPr>
            </a:lvl1pPr>
            <a:lvl2pPr marL="742950" indent="-285750">
              <a:defRPr sz="2800">
                <a:solidFill>
                  <a:srgbClr val="004D75"/>
                </a:solidFill>
                <a:latin typeface="Verdana" panose="020B0604030504040204" pitchFamily="34" charset="0"/>
                <a:cs typeface="Arial" panose="020B0604020202020204" pitchFamily="34" charset="0"/>
              </a:defRPr>
            </a:lvl2pPr>
            <a:lvl3pPr marL="1143000" indent="-228600">
              <a:defRPr sz="2800">
                <a:solidFill>
                  <a:srgbClr val="004D75"/>
                </a:solidFill>
                <a:latin typeface="Verdana" panose="020B0604030504040204" pitchFamily="34" charset="0"/>
                <a:cs typeface="Arial" panose="020B0604020202020204" pitchFamily="34" charset="0"/>
              </a:defRPr>
            </a:lvl3pPr>
            <a:lvl4pPr marL="1600200" indent="-228600">
              <a:defRPr sz="2800">
                <a:solidFill>
                  <a:srgbClr val="004D75"/>
                </a:solidFill>
                <a:latin typeface="Verdana" panose="020B0604030504040204" pitchFamily="34" charset="0"/>
                <a:cs typeface="Arial" panose="020B0604020202020204" pitchFamily="34" charset="0"/>
              </a:defRPr>
            </a:lvl4pPr>
            <a:lvl5pPr marL="2057400" indent="-228600">
              <a:defRPr sz="2800">
                <a:solidFill>
                  <a:srgbClr val="004D7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9pPr>
          </a:lstStyle>
          <a:p>
            <a:r>
              <a:rPr lang="en-GB" altLang="en-US" sz="2000">
                <a:solidFill>
                  <a:schemeClr val="tx1"/>
                </a:solidFill>
                <a:latin typeface="Arial" panose="020B0604020202020204" pitchFamily="34" charset="0"/>
              </a:rPr>
              <a:t>Selected a local university – to maintain family support or cultural expectations to remain at home</a:t>
            </a:r>
          </a:p>
        </p:txBody>
      </p:sp>
      <p:sp>
        <p:nvSpPr>
          <p:cNvPr id="7" name="Rectangle 6">
            <a:extLst>
              <a:ext uri="{FF2B5EF4-FFF2-40B4-BE49-F238E27FC236}">
                <a16:creationId xmlns:a16="http://schemas.microsoft.com/office/drawing/2014/main" xmlns="" id="{3488E6BF-4D41-4880-822F-2269513F691F}"/>
              </a:ext>
            </a:extLst>
          </p:cNvPr>
          <p:cNvSpPr/>
          <p:nvPr/>
        </p:nvSpPr>
        <p:spPr bwMode="auto">
          <a:xfrm>
            <a:off x="5508625" y="981075"/>
            <a:ext cx="3384550" cy="1295400"/>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a:extLst/>
        </p:spPr>
        <p:txBody>
          <a:bodyPr anchor="ctr"/>
          <a:lstStyle/>
          <a:p>
            <a:pPr>
              <a:defRPr/>
            </a:pPr>
            <a:r>
              <a:rPr lang="en-GB" sz="1800" b="1" i="1" dirty="0">
                <a:solidFill>
                  <a:srgbClr val="002060"/>
                </a:solidFill>
                <a:latin typeface="Arial" panose="020B0604020202020204" pitchFamily="34" charset="0"/>
              </a:rPr>
              <a:t>Felt separate </a:t>
            </a:r>
            <a:r>
              <a:rPr lang="en-GB" sz="1800" i="1" dirty="0">
                <a:solidFill>
                  <a:srgbClr val="002060"/>
                </a:solidFill>
                <a:latin typeface="Arial" panose="020B0604020202020204" pitchFamily="34" charset="0"/>
              </a:rPr>
              <a:t>from peers and wider university life, daily struggle - ‘juggle’ of home &amp; university expectations</a:t>
            </a:r>
            <a:endParaRPr lang="en-GB" sz="1800" dirty="0">
              <a:solidFill>
                <a:srgbClr val="002060"/>
              </a:solidFill>
              <a:latin typeface="Arial" panose="020B0604020202020204" pitchFamily="34" charset="0"/>
            </a:endParaRPr>
          </a:p>
        </p:txBody>
      </p:sp>
      <p:sp>
        <p:nvSpPr>
          <p:cNvPr id="23560" name="Rectangle 7">
            <a:extLst>
              <a:ext uri="{FF2B5EF4-FFF2-40B4-BE49-F238E27FC236}">
                <a16:creationId xmlns:a16="http://schemas.microsoft.com/office/drawing/2014/main" xmlns="" id="{B9DE8201-E8B3-46BD-A50D-A046A425321D}"/>
              </a:ext>
            </a:extLst>
          </p:cNvPr>
          <p:cNvSpPr>
            <a:spLocks noChangeArrowheads="1"/>
          </p:cNvSpPr>
          <p:nvPr/>
        </p:nvSpPr>
        <p:spPr bwMode="auto">
          <a:xfrm>
            <a:off x="395288" y="2492375"/>
            <a:ext cx="4248150" cy="1189038"/>
          </a:xfrm>
          <a:prstGeom prst="rect">
            <a:avLst/>
          </a:prstGeom>
          <a:solidFill>
            <a:schemeClr val="bg1">
              <a:lumMod val="85000"/>
            </a:schemeClr>
          </a:solidFill>
          <a:ln w="9525" algn="ctr">
            <a:solidFill>
              <a:schemeClr val="tx1"/>
            </a:solidFill>
            <a:round/>
            <a:headEnd/>
            <a:tailEnd/>
          </a:ln>
        </p:spPr>
        <p:txBody>
          <a:bodyPr anchor="ctr"/>
          <a:lstStyle>
            <a:lvl1pPr>
              <a:defRPr sz="2800">
                <a:solidFill>
                  <a:srgbClr val="004D75"/>
                </a:solidFill>
                <a:latin typeface="Verdana" pitchFamily="34" charset="0"/>
                <a:cs typeface="Arial" charset="0"/>
              </a:defRPr>
            </a:lvl1pPr>
            <a:lvl2pPr marL="742950" indent="-285750">
              <a:defRPr sz="2800">
                <a:solidFill>
                  <a:srgbClr val="004D75"/>
                </a:solidFill>
                <a:latin typeface="Verdana" pitchFamily="34" charset="0"/>
                <a:cs typeface="Arial" charset="0"/>
              </a:defRPr>
            </a:lvl2pPr>
            <a:lvl3pPr marL="1143000" indent="-228600">
              <a:defRPr sz="2800">
                <a:solidFill>
                  <a:srgbClr val="004D75"/>
                </a:solidFill>
                <a:latin typeface="Verdana" pitchFamily="34" charset="0"/>
                <a:cs typeface="Arial" charset="0"/>
              </a:defRPr>
            </a:lvl3pPr>
            <a:lvl4pPr marL="1600200" indent="-228600">
              <a:defRPr sz="2800">
                <a:solidFill>
                  <a:srgbClr val="004D75"/>
                </a:solidFill>
                <a:latin typeface="Verdana" pitchFamily="34" charset="0"/>
                <a:cs typeface="Arial" charset="0"/>
              </a:defRPr>
            </a:lvl4pPr>
            <a:lvl5pPr marL="2057400" indent="-228600">
              <a:defRPr sz="2800">
                <a:solidFill>
                  <a:srgbClr val="004D75"/>
                </a:solidFill>
                <a:latin typeface="Verdana" pitchFamily="34" charset="0"/>
                <a:cs typeface="Arial" charset="0"/>
              </a:defRPr>
            </a:lvl5pPr>
            <a:lvl6pPr marL="2514600" indent="-228600" eaLnBrk="0" fontAlgn="base" hangingPunct="0">
              <a:spcBef>
                <a:spcPct val="0"/>
              </a:spcBef>
              <a:spcAft>
                <a:spcPct val="0"/>
              </a:spcAft>
              <a:defRPr sz="2800">
                <a:solidFill>
                  <a:srgbClr val="004D75"/>
                </a:solidFill>
                <a:latin typeface="Verdana" pitchFamily="34" charset="0"/>
                <a:cs typeface="Arial" charset="0"/>
              </a:defRPr>
            </a:lvl6pPr>
            <a:lvl7pPr marL="2971800" indent="-228600" eaLnBrk="0" fontAlgn="base" hangingPunct="0">
              <a:spcBef>
                <a:spcPct val="0"/>
              </a:spcBef>
              <a:spcAft>
                <a:spcPct val="0"/>
              </a:spcAft>
              <a:defRPr sz="2800">
                <a:solidFill>
                  <a:srgbClr val="004D75"/>
                </a:solidFill>
                <a:latin typeface="Verdana" pitchFamily="34" charset="0"/>
                <a:cs typeface="Arial" charset="0"/>
              </a:defRPr>
            </a:lvl7pPr>
            <a:lvl8pPr marL="3429000" indent="-228600" eaLnBrk="0" fontAlgn="base" hangingPunct="0">
              <a:spcBef>
                <a:spcPct val="0"/>
              </a:spcBef>
              <a:spcAft>
                <a:spcPct val="0"/>
              </a:spcAft>
              <a:defRPr sz="2800">
                <a:solidFill>
                  <a:srgbClr val="004D75"/>
                </a:solidFill>
                <a:latin typeface="Verdana" pitchFamily="34" charset="0"/>
                <a:cs typeface="Arial" charset="0"/>
              </a:defRPr>
            </a:lvl8pPr>
            <a:lvl9pPr marL="3886200" indent="-228600" eaLnBrk="0" fontAlgn="base" hangingPunct="0">
              <a:spcBef>
                <a:spcPct val="0"/>
              </a:spcBef>
              <a:spcAft>
                <a:spcPct val="0"/>
              </a:spcAft>
              <a:defRPr sz="2800">
                <a:solidFill>
                  <a:srgbClr val="004D75"/>
                </a:solidFill>
                <a:latin typeface="Verdana" pitchFamily="34" charset="0"/>
                <a:cs typeface="Arial" charset="0"/>
              </a:defRPr>
            </a:lvl9pPr>
          </a:lstStyle>
          <a:p>
            <a:pPr>
              <a:defRPr/>
            </a:pPr>
            <a:r>
              <a:rPr lang="en-GB" altLang="en-US" sz="2000" dirty="0">
                <a:solidFill>
                  <a:schemeClr val="tx1"/>
                </a:solidFill>
                <a:latin typeface="Arial" charset="0"/>
              </a:rPr>
              <a:t>Selected course by Open Days or web information (that was often misunderstood)</a:t>
            </a:r>
          </a:p>
        </p:txBody>
      </p:sp>
      <p:sp>
        <p:nvSpPr>
          <p:cNvPr id="9" name="Rectangle 8">
            <a:extLst>
              <a:ext uri="{FF2B5EF4-FFF2-40B4-BE49-F238E27FC236}">
                <a16:creationId xmlns:a16="http://schemas.microsoft.com/office/drawing/2014/main" xmlns="" id="{DD1A4A45-871E-4D74-8F86-92C0AA04734A}"/>
              </a:ext>
            </a:extLst>
          </p:cNvPr>
          <p:cNvSpPr/>
          <p:nvPr/>
        </p:nvSpPr>
        <p:spPr bwMode="auto">
          <a:xfrm>
            <a:off x="5508625" y="2565400"/>
            <a:ext cx="3384550" cy="1008063"/>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a:extLst/>
        </p:spPr>
        <p:txBody>
          <a:bodyPr anchor="ctr"/>
          <a:lstStyle/>
          <a:p>
            <a:pPr>
              <a:defRPr/>
            </a:pPr>
            <a:r>
              <a:rPr lang="en-GB" sz="1800" b="1" i="1" dirty="0">
                <a:solidFill>
                  <a:srgbClr val="002060"/>
                </a:solidFill>
                <a:latin typeface="Arial" panose="020B0604020202020204" pitchFamily="34" charset="0"/>
              </a:rPr>
              <a:t>Struggled </a:t>
            </a:r>
            <a:r>
              <a:rPr lang="en-GB" sz="1800" i="1" dirty="0">
                <a:solidFill>
                  <a:srgbClr val="002060"/>
                </a:solidFill>
                <a:latin typeface="Arial" panose="020B0604020202020204" pitchFamily="34" charset="0"/>
              </a:rPr>
              <a:t>at the start, changed courses, left and restarted</a:t>
            </a:r>
            <a:endParaRPr lang="en-GB" sz="1800" dirty="0">
              <a:solidFill>
                <a:srgbClr val="002060"/>
              </a:solidFill>
              <a:latin typeface="Arial" panose="020B0604020202020204" pitchFamily="34" charset="0"/>
            </a:endParaRPr>
          </a:p>
        </p:txBody>
      </p:sp>
      <p:sp>
        <p:nvSpPr>
          <p:cNvPr id="10" name="Rectangle 9">
            <a:extLst>
              <a:ext uri="{FF2B5EF4-FFF2-40B4-BE49-F238E27FC236}">
                <a16:creationId xmlns:a16="http://schemas.microsoft.com/office/drawing/2014/main" xmlns="" id="{69BCC253-A2B2-4F3A-B4BC-7B27A485ED65}"/>
              </a:ext>
            </a:extLst>
          </p:cNvPr>
          <p:cNvSpPr/>
          <p:nvPr/>
        </p:nvSpPr>
        <p:spPr bwMode="auto">
          <a:xfrm>
            <a:off x="395288" y="3975100"/>
            <a:ext cx="4248150" cy="1152525"/>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a:extLst/>
        </p:spPr>
        <p:txBody>
          <a:bodyPr anchor="ctr"/>
          <a:lstStyle/>
          <a:p>
            <a:pPr>
              <a:defRPr/>
            </a:pPr>
            <a:r>
              <a:rPr lang="en-GB" sz="2000" dirty="0">
                <a:solidFill>
                  <a:schemeClr val="tx1"/>
                </a:solidFill>
                <a:latin typeface="Arial" panose="020B0604020202020204" pitchFamily="34" charset="0"/>
              </a:rPr>
              <a:t>Felt unprepared for university work expectations. Scared of discovery -  a ‘fraud’ – not clever enough</a:t>
            </a:r>
            <a:endParaRPr lang="en-GB" sz="2000" dirty="0">
              <a:cs typeface="Arial" charset="0"/>
            </a:endParaRPr>
          </a:p>
        </p:txBody>
      </p:sp>
      <p:sp>
        <p:nvSpPr>
          <p:cNvPr id="11" name="Rectangle 10">
            <a:extLst>
              <a:ext uri="{FF2B5EF4-FFF2-40B4-BE49-F238E27FC236}">
                <a16:creationId xmlns:a16="http://schemas.microsoft.com/office/drawing/2014/main" xmlns="" id="{C10C42C7-4545-4548-B192-2C03755385A3}"/>
              </a:ext>
            </a:extLst>
          </p:cNvPr>
          <p:cNvSpPr/>
          <p:nvPr/>
        </p:nvSpPr>
        <p:spPr bwMode="auto">
          <a:xfrm>
            <a:off x="5508625" y="3860800"/>
            <a:ext cx="3384550" cy="1368425"/>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a:extLst/>
        </p:spPr>
        <p:txBody>
          <a:bodyPr anchor="ctr"/>
          <a:lstStyle/>
          <a:p>
            <a:pPr>
              <a:defRPr/>
            </a:pPr>
            <a:r>
              <a:rPr lang="en-GB" sz="1800" b="1" i="1" dirty="0">
                <a:solidFill>
                  <a:srgbClr val="002060"/>
                </a:solidFill>
                <a:latin typeface="Arial" panose="020B0604020202020204" pitchFamily="34" charset="0"/>
              </a:rPr>
              <a:t>Used </a:t>
            </a:r>
            <a:r>
              <a:rPr lang="en-GB" sz="1800" i="1" dirty="0">
                <a:solidFill>
                  <a:srgbClr val="002060"/>
                </a:solidFill>
                <a:latin typeface="Arial" panose="020B0604020202020204" pitchFamily="34" charset="0"/>
              </a:rPr>
              <a:t>to small ‘known’ groups, unsure of independent learning expectations/time demands</a:t>
            </a:r>
            <a:endParaRPr lang="en-GB" sz="1800" dirty="0">
              <a:solidFill>
                <a:srgbClr val="002060"/>
              </a:solidFill>
              <a:cs typeface="Arial" charset="0"/>
            </a:endParaRPr>
          </a:p>
        </p:txBody>
      </p:sp>
      <p:sp>
        <p:nvSpPr>
          <p:cNvPr id="12" name="Right Arrow 11">
            <a:extLst>
              <a:ext uri="{FF2B5EF4-FFF2-40B4-BE49-F238E27FC236}">
                <a16:creationId xmlns:a16="http://schemas.microsoft.com/office/drawing/2014/main" xmlns="" id="{E07F6855-B24E-4860-82C2-B6CA80F1570B}"/>
              </a:ext>
            </a:extLst>
          </p:cNvPr>
          <p:cNvSpPr/>
          <p:nvPr/>
        </p:nvSpPr>
        <p:spPr bwMode="auto">
          <a:xfrm>
            <a:off x="4643438" y="1412875"/>
            <a:ext cx="865187" cy="431800"/>
          </a:xfrm>
          <a:prstGeom prst="rightArrow">
            <a:avLst/>
          </a:prstGeom>
          <a:solidFill>
            <a:schemeClr val="tx1">
              <a:lumMod val="75000"/>
              <a:lumOff val="25000"/>
            </a:schemeClr>
          </a:solidFill>
          <a:ln w="9525" cap="flat" cmpd="sng" algn="ctr">
            <a:solidFill>
              <a:schemeClr val="tx1"/>
            </a:solidFill>
            <a:prstDash val="solid"/>
            <a:round/>
            <a:headEnd type="none" w="med" len="med"/>
            <a:tailEnd type="none" w="med" len="med"/>
          </a:ln>
          <a:effectLst/>
          <a:extLst/>
        </p:spPr>
        <p:txBody>
          <a:bodyPr/>
          <a:lstStyle/>
          <a:p>
            <a:pPr>
              <a:defRPr/>
            </a:pPr>
            <a:endParaRPr lang="en-GB" dirty="0">
              <a:cs typeface="Arial" charset="0"/>
            </a:endParaRPr>
          </a:p>
        </p:txBody>
      </p:sp>
      <p:sp>
        <p:nvSpPr>
          <p:cNvPr id="13" name="Right Arrow 12">
            <a:extLst>
              <a:ext uri="{FF2B5EF4-FFF2-40B4-BE49-F238E27FC236}">
                <a16:creationId xmlns:a16="http://schemas.microsoft.com/office/drawing/2014/main" xmlns="" id="{9CF5CD59-FF0A-446B-AB54-18EE1BC5AB93}"/>
              </a:ext>
            </a:extLst>
          </p:cNvPr>
          <p:cNvSpPr/>
          <p:nvPr/>
        </p:nvSpPr>
        <p:spPr bwMode="auto">
          <a:xfrm>
            <a:off x="4643438" y="2878138"/>
            <a:ext cx="865187" cy="431800"/>
          </a:xfrm>
          <a:prstGeom prst="rightArrow">
            <a:avLst/>
          </a:prstGeom>
          <a:solidFill>
            <a:schemeClr val="tx1">
              <a:lumMod val="75000"/>
              <a:lumOff val="25000"/>
            </a:schemeClr>
          </a:solidFill>
          <a:ln w="9525" cap="flat" cmpd="sng" algn="ctr">
            <a:solidFill>
              <a:schemeClr val="tx1"/>
            </a:solidFill>
            <a:prstDash val="solid"/>
            <a:round/>
            <a:headEnd type="none" w="med" len="med"/>
            <a:tailEnd type="none" w="med" len="med"/>
          </a:ln>
          <a:effectLst/>
          <a:extLst/>
        </p:spPr>
        <p:txBody>
          <a:bodyPr/>
          <a:lstStyle/>
          <a:p>
            <a:pPr>
              <a:defRPr/>
            </a:pPr>
            <a:endParaRPr lang="en-GB" dirty="0">
              <a:cs typeface="Arial" charset="0"/>
            </a:endParaRPr>
          </a:p>
        </p:txBody>
      </p:sp>
      <p:sp>
        <p:nvSpPr>
          <p:cNvPr id="14" name="Right Arrow 13">
            <a:extLst>
              <a:ext uri="{FF2B5EF4-FFF2-40B4-BE49-F238E27FC236}">
                <a16:creationId xmlns:a16="http://schemas.microsoft.com/office/drawing/2014/main" xmlns="" id="{7D73D9AF-6614-4657-AA13-BB0D043AB249}"/>
              </a:ext>
            </a:extLst>
          </p:cNvPr>
          <p:cNvSpPr/>
          <p:nvPr/>
        </p:nvSpPr>
        <p:spPr bwMode="auto">
          <a:xfrm>
            <a:off x="4643438" y="4381500"/>
            <a:ext cx="855662" cy="433388"/>
          </a:xfrm>
          <a:prstGeom prst="rightArrow">
            <a:avLst>
              <a:gd name="adj1" fmla="val 50000"/>
              <a:gd name="adj2" fmla="val 50774"/>
            </a:avLst>
          </a:prstGeom>
          <a:solidFill>
            <a:schemeClr val="tx1">
              <a:lumMod val="75000"/>
              <a:lumOff val="25000"/>
            </a:schemeClr>
          </a:solidFill>
          <a:ln w="9525" cap="flat" cmpd="sng" algn="ctr">
            <a:solidFill>
              <a:schemeClr val="tx1"/>
            </a:solidFill>
            <a:prstDash val="solid"/>
            <a:round/>
            <a:headEnd type="none" w="med" len="med"/>
            <a:tailEnd type="none" w="med" len="med"/>
          </a:ln>
          <a:effectLst/>
          <a:extLst/>
        </p:spPr>
        <p:txBody>
          <a:bodyPr/>
          <a:lstStyle/>
          <a:p>
            <a:pPr>
              <a:defRPr/>
            </a:pPr>
            <a:endParaRPr lang="en-GB" dirty="0">
              <a:cs typeface="Arial" charset="0"/>
            </a:endParaRPr>
          </a:p>
        </p:txBody>
      </p:sp>
      <p:sp>
        <p:nvSpPr>
          <p:cNvPr id="3" name="Rectangle 2">
            <a:extLst>
              <a:ext uri="{FF2B5EF4-FFF2-40B4-BE49-F238E27FC236}">
                <a16:creationId xmlns:a16="http://schemas.microsoft.com/office/drawing/2014/main" xmlns="" id="{58D44785-4092-4BEF-A88B-6FCBEC860C73}"/>
              </a:ext>
            </a:extLst>
          </p:cNvPr>
          <p:cNvSpPr/>
          <p:nvPr/>
        </p:nvSpPr>
        <p:spPr bwMode="auto">
          <a:xfrm>
            <a:off x="395288" y="5445125"/>
            <a:ext cx="4248150" cy="792163"/>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a:extLst/>
        </p:spPr>
        <p:txBody>
          <a:bodyPr/>
          <a:lstStyle/>
          <a:p>
            <a:pPr>
              <a:defRPr/>
            </a:pPr>
            <a:r>
              <a:rPr lang="en-GB" sz="2000" dirty="0">
                <a:solidFill>
                  <a:schemeClr val="tx1"/>
                </a:solidFill>
                <a:latin typeface="Arial" panose="020B0604020202020204" pitchFamily="34" charset="0"/>
              </a:rPr>
              <a:t>Met cultural expectations first. </a:t>
            </a:r>
          </a:p>
          <a:p>
            <a:pPr>
              <a:defRPr/>
            </a:pPr>
            <a:r>
              <a:rPr lang="en-GB" sz="2000" dirty="0">
                <a:solidFill>
                  <a:schemeClr val="tx1"/>
                </a:solidFill>
                <a:latin typeface="Arial" panose="020B0604020202020204" pitchFamily="34" charset="0"/>
              </a:rPr>
              <a:t>‘New life’ offered new opportunities</a:t>
            </a:r>
          </a:p>
        </p:txBody>
      </p:sp>
      <p:sp>
        <p:nvSpPr>
          <p:cNvPr id="4" name="Rectangle 3">
            <a:extLst>
              <a:ext uri="{FF2B5EF4-FFF2-40B4-BE49-F238E27FC236}">
                <a16:creationId xmlns:a16="http://schemas.microsoft.com/office/drawing/2014/main" xmlns="" id="{59E668BB-5278-4905-8BE1-F1695A2F594A}"/>
              </a:ext>
            </a:extLst>
          </p:cNvPr>
          <p:cNvSpPr/>
          <p:nvPr/>
        </p:nvSpPr>
        <p:spPr bwMode="auto">
          <a:xfrm>
            <a:off x="5508625" y="5445125"/>
            <a:ext cx="3384550" cy="792163"/>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a:extLst/>
        </p:spPr>
        <p:txBody>
          <a:bodyPr anchor="ctr"/>
          <a:lstStyle/>
          <a:p>
            <a:pPr>
              <a:defRPr/>
            </a:pPr>
            <a:r>
              <a:rPr lang="en-GB" sz="1800" i="1" dirty="0">
                <a:solidFill>
                  <a:schemeClr val="tx1"/>
                </a:solidFill>
                <a:latin typeface="Arial" panose="020B0604020202020204" pitchFamily="34" charset="0"/>
              </a:rPr>
              <a:t>‘</a:t>
            </a:r>
            <a:r>
              <a:rPr lang="en-GB" sz="1800" b="1" i="1" dirty="0">
                <a:solidFill>
                  <a:srgbClr val="002060"/>
                </a:solidFill>
                <a:latin typeface="Arial" panose="020B0604020202020204" pitchFamily="34" charset="0"/>
              </a:rPr>
              <a:t>Mature</a:t>
            </a:r>
            <a:r>
              <a:rPr lang="en-GB" sz="1800" b="1" dirty="0">
                <a:solidFill>
                  <a:srgbClr val="002060"/>
                </a:solidFill>
                <a:latin typeface="Arial" panose="020B0604020202020204" pitchFamily="34" charset="0"/>
              </a:rPr>
              <a:t>’ </a:t>
            </a:r>
            <a:r>
              <a:rPr lang="en-GB" sz="1800" b="1" i="1" dirty="0">
                <a:solidFill>
                  <a:srgbClr val="002060"/>
                </a:solidFill>
                <a:latin typeface="Arial" panose="020B0604020202020204" pitchFamily="34" charset="0"/>
              </a:rPr>
              <a:t>student</a:t>
            </a:r>
          </a:p>
        </p:txBody>
      </p:sp>
      <p:sp>
        <p:nvSpPr>
          <p:cNvPr id="5" name="Right Arrow 4">
            <a:extLst>
              <a:ext uri="{FF2B5EF4-FFF2-40B4-BE49-F238E27FC236}">
                <a16:creationId xmlns:a16="http://schemas.microsoft.com/office/drawing/2014/main" xmlns="" id="{40DB4B8D-2D40-4A93-B7D2-0C5BFC4E6F02}"/>
              </a:ext>
            </a:extLst>
          </p:cNvPr>
          <p:cNvSpPr/>
          <p:nvPr/>
        </p:nvSpPr>
        <p:spPr bwMode="auto">
          <a:xfrm>
            <a:off x="4643438" y="5661025"/>
            <a:ext cx="865187" cy="431800"/>
          </a:xfrm>
          <a:prstGeom prst="rightArrow">
            <a:avLst/>
          </a:prstGeom>
          <a:solidFill>
            <a:schemeClr val="tx1">
              <a:lumMod val="75000"/>
              <a:lumOff val="25000"/>
            </a:schemeClr>
          </a:solidFill>
          <a:ln w="9525" cap="flat" cmpd="sng" algn="ctr">
            <a:solidFill>
              <a:schemeClr val="tx1"/>
            </a:solidFill>
            <a:prstDash val="solid"/>
            <a:round/>
            <a:headEnd type="none" w="med" len="med"/>
            <a:tailEnd type="none" w="med" len="med"/>
          </a:ln>
          <a:effectLst/>
          <a:extLst/>
        </p:spPr>
        <p:txBody>
          <a:bodyPr/>
          <a:lstStyle/>
          <a:p>
            <a:pPr>
              <a:defRPr/>
            </a:pPr>
            <a:endParaRPr lang="en-GB" dirty="0">
              <a:cs typeface="Arial"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Date Placeholder 3"/>
          <p:cNvSpPr>
            <a:spLocks noGrp="1"/>
          </p:cNvSpPr>
          <p:nvPr>
            <p:ph type="dt" sz="quarter" idx="10"/>
          </p:nvPr>
        </p:nvSpPr>
        <p:spPr>
          <a:noFill/>
        </p:spPr>
        <p:txBody>
          <a:bodyPr/>
          <a:lstStyle>
            <a:lvl1pPr>
              <a:defRPr sz="2800">
                <a:solidFill>
                  <a:srgbClr val="004D75"/>
                </a:solidFill>
                <a:latin typeface="Verdana" panose="020B0604030504040204" pitchFamily="34" charset="0"/>
                <a:cs typeface="Arial" panose="020B0604020202020204" pitchFamily="34" charset="0"/>
              </a:defRPr>
            </a:lvl1pPr>
            <a:lvl2pPr marL="742950" indent="-285750">
              <a:defRPr sz="2800">
                <a:solidFill>
                  <a:srgbClr val="004D75"/>
                </a:solidFill>
                <a:latin typeface="Verdana" panose="020B0604030504040204" pitchFamily="34" charset="0"/>
                <a:cs typeface="Arial" panose="020B0604020202020204" pitchFamily="34" charset="0"/>
              </a:defRPr>
            </a:lvl2pPr>
            <a:lvl3pPr marL="1143000" indent="-228600">
              <a:defRPr sz="2800">
                <a:solidFill>
                  <a:srgbClr val="004D75"/>
                </a:solidFill>
                <a:latin typeface="Verdana" panose="020B0604030504040204" pitchFamily="34" charset="0"/>
                <a:cs typeface="Arial" panose="020B0604020202020204" pitchFamily="34" charset="0"/>
              </a:defRPr>
            </a:lvl3pPr>
            <a:lvl4pPr marL="1600200" indent="-228600">
              <a:defRPr sz="2800">
                <a:solidFill>
                  <a:srgbClr val="004D75"/>
                </a:solidFill>
                <a:latin typeface="Verdana" panose="020B0604030504040204" pitchFamily="34" charset="0"/>
                <a:cs typeface="Arial" panose="020B0604020202020204" pitchFamily="34" charset="0"/>
              </a:defRPr>
            </a:lvl4pPr>
            <a:lvl5pPr marL="2057400" indent="-228600">
              <a:defRPr sz="2800">
                <a:solidFill>
                  <a:srgbClr val="004D7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9pPr>
          </a:lstStyle>
          <a:p>
            <a:fld id="{7E63F1EE-138C-4755-84D9-48685B345F2B}" type="datetime4">
              <a:rPr lang="en-GB" altLang="en-US" sz="1200" smtClean="0"/>
              <a:pPr/>
              <a:t>21 January 2019</a:t>
            </a:fld>
            <a:endParaRPr lang="en-GB" altLang="en-US" sz="1200" smtClean="0"/>
          </a:p>
        </p:txBody>
      </p:sp>
      <p:sp>
        <p:nvSpPr>
          <p:cNvPr id="38915" name="Slide Number Placeholder 4"/>
          <p:cNvSpPr>
            <a:spLocks noGrp="1"/>
          </p:cNvSpPr>
          <p:nvPr>
            <p:ph type="sldNum" sz="quarter" idx="11"/>
          </p:nvPr>
        </p:nvSpPr>
        <p:spPr>
          <a:noFill/>
        </p:spPr>
        <p:txBody>
          <a:bodyPr/>
          <a:lstStyle>
            <a:lvl1pPr>
              <a:defRPr sz="2800">
                <a:solidFill>
                  <a:srgbClr val="004D75"/>
                </a:solidFill>
                <a:latin typeface="Verdana" panose="020B0604030504040204" pitchFamily="34" charset="0"/>
                <a:cs typeface="Arial" panose="020B0604020202020204" pitchFamily="34" charset="0"/>
              </a:defRPr>
            </a:lvl1pPr>
            <a:lvl2pPr marL="742950" indent="-285750">
              <a:defRPr sz="2800">
                <a:solidFill>
                  <a:srgbClr val="004D75"/>
                </a:solidFill>
                <a:latin typeface="Verdana" panose="020B0604030504040204" pitchFamily="34" charset="0"/>
                <a:cs typeface="Arial" panose="020B0604020202020204" pitchFamily="34" charset="0"/>
              </a:defRPr>
            </a:lvl2pPr>
            <a:lvl3pPr marL="1143000" indent="-228600">
              <a:defRPr sz="2800">
                <a:solidFill>
                  <a:srgbClr val="004D75"/>
                </a:solidFill>
                <a:latin typeface="Verdana" panose="020B0604030504040204" pitchFamily="34" charset="0"/>
                <a:cs typeface="Arial" panose="020B0604020202020204" pitchFamily="34" charset="0"/>
              </a:defRPr>
            </a:lvl3pPr>
            <a:lvl4pPr marL="1600200" indent="-228600">
              <a:defRPr sz="2800">
                <a:solidFill>
                  <a:srgbClr val="004D75"/>
                </a:solidFill>
                <a:latin typeface="Verdana" panose="020B0604030504040204" pitchFamily="34" charset="0"/>
                <a:cs typeface="Arial" panose="020B0604020202020204" pitchFamily="34" charset="0"/>
              </a:defRPr>
            </a:lvl4pPr>
            <a:lvl5pPr marL="2057400" indent="-228600">
              <a:defRPr sz="2800">
                <a:solidFill>
                  <a:srgbClr val="004D7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9pPr>
          </a:lstStyle>
          <a:p>
            <a:fld id="{AAD9A8ED-51D7-4026-9BE8-04E3675F6828}" type="slidenum">
              <a:rPr lang="en-GB" altLang="en-US" sz="1200"/>
              <a:pPr/>
              <a:t>21</a:t>
            </a:fld>
            <a:endParaRPr lang="en-GB" altLang="en-US" sz="1200"/>
          </a:p>
        </p:txBody>
      </p:sp>
      <p:sp>
        <p:nvSpPr>
          <p:cNvPr id="38916" name="Rectangle 2"/>
          <p:cNvSpPr>
            <a:spLocks noGrp="1" noChangeArrowheads="1"/>
          </p:cNvSpPr>
          <p:nvPr>
            <p:ph type="title"/>
          </p:nvPr>
        </p:nvSpPr>
        <p:spPr>
          <a:xfrm>
            <a:off x="323850" y="333375"/>
            <a:ext cx="8305800" cy="719138"/>
          </a:xfrm>
        </p:spPr>
        <p:txBody>
          <a:bodyPr/>
          <a:lstStyle/>
          <a:p>
            <a:pPr eaLnBrk="1" hangingPunct="1"/>
            <a:r>
              <a:rPr lang="en-GB" altLang="en-US" b="1" smtClean="0">
                <a:solidFill>
                  <a:srgbClr val="2408F4"/>
                </a:solidFill>
                <a:latin typeface="Arial" panose="020B0604020202020204" pitchFamily="34" charset="0"/>
                <a:cs typeface="Arial" panose="020B0604020202020204" pitchFamily="34" charset="0"/>
              </a:rPr>
              <a:t>Interesting ‘discoveries’: S1 girls</a:t>
            </a:r>
            <a:endParaRPr lang="en-GB" altLang="en-US" b="1" smtClean="0">
              <a:solidFill>
                <a:srgbClr val="0000FF"/>
              </a:solidFill>
              <a:latin typeface="Arial" panose="020B0604020202020204" pitchFamily="34" charset="0"/>
            </a:endParaRPr>
          </a:p>
        </p:txBody>
      </p:sp>
      <p:sp>
        <p:nvSpPr>
          <p:cNvPr id="20485" name="Rectangle 3">
            <a:extLst>
              <a:ext uri="{FF2B5EF4-FFF2-40B4-BE49-F238E27FC236}">
                <a16:creationId xmlns:a16="http://schemas.microsoft.com/office/drawing/2014/main" xmlns="" id="{A1676848-AFE0-4B0B-AE37-09496BA39ECB}"/>
              </a:ext>
            </a:extLst>
          </p:cNvPr>
          <p:cNvSpPr>
            <a:spLocks noGrp="1" noChangeArrowheads="1"/>
          </p:cNvSpPr>
          <p:nvPr>
            <p:ph type="body" idx="1"/>
          </p:nvPr>
        </p:nvSpPr>
        <p:spPr>
          <a:xfrm>
            <a:off x="323850" y="1412875"/>
            <a:ext cx="8640763" cy="4392613"/>
          </a:xfrm>
        </p:spPr>
        <p:txBody>
          <a:bodyPr/>
          <a:lstStyle/>
          <a:p>
            <a:pPr>
              <a:buFont typeface="Wingdings" panose="05000000000000000000" pitchFamily="2" charset="2"/>
              <a:buChar char="v"/>
              <a:defRPr/>
            </a:pPr>
            <a:r>
              <a:rPr lang="en-GB" sz="2000" dirty="0">
                <a:solidFill>
                  <a:schemeClr val="tx1"/>
                </a:solidFill>
              </a:rPr>
              <a:t> </a:t>
            </a:r>
            <a:r>
              <a:rPr lang="en-GB" sz="2000" dirty="0">
                <a:solidFill>
                  <a:schemeClr val="tx1"/>
                </a:solidFill>
                <a:latin typeface="Arial" panose="020B0604020202020204" pitchFamily="34" charset="0"/>
                <a:cs typeface="Arial" panose="020B0604020202020204" pitchFamily="34" charset="0"/>
              </a:rPr>
              <a:t>Only 3 stayed at school for ‘A’ Levels, despite 11 stating 6 months earlier they intended to do this and go to university</a:t>
            </a:r>
          </a:p>
          <a:p>
            <a:pPr>
              <a:buFont typeface="Wingdings" panose="05000000000000000000" pitchFamily="2" charset="2"/>
              <a:buChar char="v"/>
              <a:defRPr/>
            </a:pPr>
            <a:r>
              <a:rPr lang="en-GB" sz="2000" dirty="0">
                <a:solidFill>
                  <a:schemeClr val="tx1"/>
                </a:solidFill>
                <a:latin typeface="Arial" panose="020B0604020202020204" pitchFamily="34" charset="0"/>
                <a:cs typeface="Arial" panose="020B0604020202020204" pitchFamily="34" charset="0"/>
              </a:rPr>
              <a:t> 2 went to local college for vocational courses, then university  </a:t>
            </a:r>
          </a:p>
          <a:p>
            <a:pPr>
              <a:buFont typeface="Wingdings" panose="05000000000000000000" pitchFamily="2" charset="2"/>
              <a:buChar char="v"/>
              <a:defRPr/>
            </a:pPr>
            <a:r>
              <a:rPr lang="en-GB" sz="2000" dirty="0">
                <a:solidFill>
                  <a:schemeClr val="tx1"/>
                </a:solidFill>
                <a:latin typeface="Arial" panose="020B0604020202020204" pitchFamily="34" charset="0"/>
                <a:cs typeface="Arial" panose="020B0604020202020204" pitchFamily="34" charset="0"/>
              </a:rPr>
              <a:t> 3 had wanted to study law, psychology, interior design at university – 2 working locally in beauty therapy, the other?? </a:t>
            </a:r>
          </a:p>
          <a:p>
            <a:pPr>
              <a:buFont typeface="Wingdings" panose="05000000000000000000" pitchFamily="2" charset="2"/>
              <a:buChar char="v"/>
              <a:defRPr/>
            </a:pPr>
            <a:r>
              <a:rPr lang="en-GB" sz="2000" dirty="0">
                <a:solidFill>
                  <a:schemeClr val="tx1"/>
                </a:solidFill>
                <a:latin typeface="Arial" panose="020B0604020202020204" pitchFamily="34" charset="0"/>
                <a:cs typeface="Arial" panose="020B0604020202020204" pitchFamily="34" charset="0"/>
              </a:rPr>
              <a:t> 1 had wanted to be a vet – lack of parental support, went to college, studied animal care – father got her a job in local pub</a:t>
            </a:r>
          </a:p>
          <a:p>
            <a:pPr marL="457200" indent="-457200" eaLnBrk="1" hangingPunct="1">
              <a:buFont typeface="+mj-lt"/>
              <a:buAutoNum type="arabicPeriod"/>
              <a:defRPr/>
            </a:pPr>
            <a:endParaRPr lang="en-GB" sz="2000" dirty="0">
              <a:solidFill>
                <a:schemeClr val="tx1"/>
              </a:solidFill>
              <a:latin typeface="Arial Unicode MS" pitchFamily="34" charset="-128"/>
              <a:ea typeface="Arial Unicode MS" pitchFamily="34" charset="-128"/>
              <a:cs typeface="Arial Unicode MS" pitchFamily="34" charset="-128"/>
            </a:endParaRPr>
          </a:p>
          <a:p>
            <a:pPr marL="0" indent="0" eaLnBrk="1" hangingPunct="1">
              <a:buFont typeface="Wingdings" pitchFamily="2" charset="2"/>
              <a:buChar char="v"/>
              <a:defRPr/>
            </a:pPr>
            <a:endParaRPr lang="en-GB" sz="2000" dirty="0">
              <a:solidFill>
                <a:srgbClr val="669900"/>
              </a:solidFill>
              <a:latin typeface="Arial Unicode MS" pitchFamily="34" charset="-128"/>
              <a:ea typeface="Arial Unicode MS" pitchFamily="34" charset="-128"/>
              <a:cs typeface="Arial Unicode MS" pitchFamily="34" charset="-128"/>
            </a:endParaRPr>
          </a:p>
        </p:txBody>
      </p:sp>
      <p:sp>
        <p:nvSpPr>
          <p:cNvPr id="38918" name="Oval Callout 1"/>
          <p:cNvSpPr>
            <a:spLocks noChangeArrowheads="1"/>
          </p:cNvSpPr>
          <p:nvPr/>
        </p:nvSpPr>
        <p:spPr bwMode="auto">
          <a:xfrm>
            <a:off x="1619250" y="4581525"/>
            <a:ext cx="5689600" cy="1008063"/>
          </a:xfrm>
          <a:prstGeom prst="wedgeEllipseCallout">
            <a:avLst>
              <a:gd name="adj1" fmla="val -20833"/>
              <a:gd name="adj2" fmla="val 62500"/>
            </a:avLst>
          </a:prstGeom>
          <a:solidFill>
            <a:srgbClr val="E8FEE9"/>
          </a:solidFill>
          <a:ln w="9525" algn="ctr">
            <a:solidFill>
              <a:schemeClr val="tx1"/>
            </a:solidFill>
            <a:round/>
            <a:headEnd/>
            <a:tailEnd/>
          </a:ln>
        </p:spPr>
        <p:txBody>
          <a:bodyPr anchor="b"/>
          <a:lstStyle>
            <a:lvl1pPr>
              <a:defRPr sz="2800">
                <a:solidFill>
                  <a:srgbClr val="004D75"/>
                </a:solidFill>
                <a:latin typeface="Verdana" panose="020B0604030504040204" pitchFamily="34" charset="0"/>
                <a:cs typeface="Arial" panose="020B0604020202020204" pitchFamily="34" charset="0"/>
              </a:defRPr>
            </a:lvl1pPr>
            <a:lvl2pPr marL="742950" indent="-285750">
              <a:defRPr sz="2800">
                <a:solidFill>
                  <a:srgbClr val="004D75"/>
                </a:solidFill>
                <a:latin typeface="Verdana" panose="020B0604030504040204" pitchFamily="34" charset="0"/>
                <a:cs typeface="Arial" panose="020B0604020202020204" pitchFamily="34" charset="0"/>
              </a:defRPr>
            </a:lvl2pPr>
            <a:lvl3pPr marL="1143000" indent="-228600">
              <a:defRPr sz="2800">
                <a:solidFill>
                  <a:srgbClr val="004D75"/>
                </a:solidFill>
                <a:latin typeface="Verdana" panose="020B0604030504040204" pitchFamily="34" charset="0"/>
                <a:cs typeface="Arial" panose="020B0604020202020204" pitchFamily="34" charset="0"/>
              </a:defRPr>
            </a:lvl3pPr>
            <a:lvl4pPr marL="1600200" indent="-228600">
              <a:defRPr sz="2800">
                <a:solidFill>
                  <a:srgbClr val="004D75"/>
                </a:solidFill>
                <a:latin typeface="Verdana" panose="020B0604030504040204" pitchFamily="34" charset="0"/>
                <a:cs typeface="Arial" panose="020B0604020202020204" pitchFamily="34" charset="0"/>
              </a:defRPr>
            </a:lvl4pPr>
            <a:lvl5pPr marL="2057400" indent="-228600">
              <a:defRPr sz="2800">
                <a:solidFill>
                  <a:srgbClr val="004D7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9pPr>
          </a:lstStyle>
          <a:p>
            <a:pPr algn="ctr"/>
            <a:endParaRPr lang="en-GB" altLang="en-US" sz="2000">
              <a:solidFill>
                <a:srgbClr val="2408F4"/>
              </a:solidFill>
              <a:latin typeface="Arial" panose="020B0604020202020204" pitchFamily="34" charset="0"/>
            </a:endParaRPr>
          </a:p>
          <a:p>
            <a:pPr algn="ctr"/>
            <a:endParaRPr lang="en-GB" altLang="en-US" sz="2000">
              <a:solidFill>
                <a:srgbClr val="2408F4"/>
              </a:solidFill>
              <a:latin typeface="Arial" panose="020B0604020202020204" pitchFamily="34" charset="0"/>
            </a:endParaRPr>
          </a:p>
          <a:p>
            <a:pPr algn="ctr"/>
            <a:r>
              <a:rPr lang="en-GB" altLang="en-US" sz="2000">
                <a:solidFill>
                  <a:srgbClr val="2408F4"/>
                </a:solidFill>
                <a:latin typeface="Arial" panose="020B0604020202020204" pitchFamily="34" charset="0"/>
              </a:rPr>
              <a:t>“All the clever ones did ‘A’ levels, but didn’t consider university”</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Date Placeholder 3"/>
          <p:cNvSpPr>
            <a:spLocks noGrp="1"/>
          </p:cNvSpPr>
          <p:nvPr>
            <p:ph type="dt" sz="quarter" idx="10"/>
          </p:nvPr>
        </p:nvSpPr>
        <p:spPr>
          <a:noFill/>
        </p:spPr>
        <p:txBody>
          <a:bodyPr/>
          <a:lstStyle>
            <a:lvl1pPr>
              <a:defRPr sz="2800">
                <a:solidFill>
                  <a:srgbClr val="004D75"/>
                </a:solidFill>
                <a:latin typeface="Verdana" panose="020B0604030504040204" pitchFamily="34" charset="0"/>
                <a:cs typeface="Arial" panose="020B0604020202020204" pitchFamily="34" charset="0"/>
              </a:defRPr>
            </a:lvl1pPr>
            <a:lvl2pPr marL="742950" indent="-285750">
              <a:defRPr sz="2800">
                <a:solidFill>
                  <a:srgbClr val="004D75"/>
                </a:solidFill>
                <a:latin typeface="Verdana" panose="020B0604030504040204" pitchFamily="34" charset="0"/>
                <a:cs typeface="Arial" panose="020B0604020202020204" pitchFamily="34" charset="0"/>
              </a:defRPr>
            </a:lvl2pPr>
            <a:lvl3pPr marL="1143000" indent="-228600">
              <a:defRPr sz="2800">
                <a:solidFill>
                  <a:srgbClr val="004D75"/>
                </a:solidFill>
                <a:latin typeface="Verdana" panose="020B0604030504040204" pitchFamily="34" charset="0"/>
                <a:cs typeface="Arial" panose="020B0604020202020204" pitchFamily="34" charset="0"/>
              </a:defRPr>
            </a:lvl3pPr>
            <a:lvl4pPr marL="1600200" indent="-228600">
              <a:defRPr sz="2800">
                <a:solidFill>
                  <a:srgbClr val="004D75"/>
                </a:solidFill>
                <a:latin typeface="Verdana" panose="020B0604030504040204" pitchFamily="34" charset="0"/>
                <a:cs typeface="Arial" panose="020B0604020202020204" pitchFamily="34" charset="0"/>
              </a:defRPr>
            </a:lvl4pPr>
            <a:lvl5pPr marL="2057400" indent="-228600">
              <a:defRPr sz="2800">
                <a:solidFill>
                  <a:srgbClr val="004D7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9pPr>
          </a:lstStyle>
          <a:p>
            <a:fld id="{3ED11E1A-07E0-4BEA-9DF7-3FA48299E875}" type="datetime4">
              <a:rPr lang="en-GB" altLang="en-US" sz="1200" smtClean="0"/>
              <a:pPr/>
              <a:t>21 January 2019</a:t>
            </a:fld>
            <a:endParaRPr lang="en-GB" altLang="en-US" sz="1200" smtClean="0"/>
          </a:p>
        </p:txBody>
      </p:sp>
      <p:sp>
        <p:nvSpPr>
          <p:cNvPr id="40963" name="Slide Number Placeholder 4"/>
          <p:cNvSpPr>
            <a:spLocks noGrp="1"/>
          </p:cNvSpPr>
          <p:nvPr>
            <p:ph type="sldNum" sz="quarter" idx="11"/>
          </p:nvPr>
        </p:nvSpPr>
        <p:spPr>
          <a:noFill/>
        </p:spPr>
        <p:txBody>
          <a:bodyPr/>
          <a:lstStyle>
            <a:lvl1pPr>
              <a:defRPr sz="2800">
                <a:solidFill>
                  <a:srgbClr val="004D75"/>
                </a:solidFill>
                <a:latin typeface="Verdana" panose="020B0604030504040204" pitchFamily="34" charset="0"/>
                <a:cs typeface="Arial" panose="020B0604020202020204" pitchFamily="34" charset="0"/>
              </a:defRPr>
            </a:lvl1pPr>
            <a:lvl2pPr marL="742950" indent="-285750">
              <a:defRPr sz="2800">
                <a:solidFill>
                  <a:srgbClr val="004D75"/>
                </a:solidFill>
                <a:latin typeface="Verdana" panose="020B0604030504040204" pitchFamily="34" charset="0"/>
                <a:cs typeface="Arial" panose="020B0604020202020204" pitchFamily="34" charset="0"/>
              </a:defRPr>
            </a:lvl2pPr>
            <a:lvl3pPr marL="1143000" indent="-228600">
              <a:defRPr sz="2800">
                <a:solidFill>
                  <a:srgbClr val="004D75"/>
                </a:solidFill>
                <a:latin typeface="Verdana" panose="020B0604030504040204" pitchFamily="34" charset="0"/>
                <a:cs typeface="Arial" panose="020B0604020202020204" pitchFamily="34" charset="0"/>
              </a:defRPr>
            </a:lvl3pPr>
            <a:lvl4pPr marL="1600200" indent="-228600">
              <a:defRPr sz="2800">
                <a:solidFill>
                  <a:srgbClr val="004D75"/>
                </a:solidFill>
                <a:latin typeface="Verdana" panose="020B0604030504040204" pitchFamily="34" charset="0"/>
                <a:cs typeface="Arial" panose="020B0604020202020204" pitchFamily="34" charset="0"/>
              </a:defRPr>
            </a:lvl4pPr>
            <a:lvl5pPr marL="2057400" indent="-228600">
              <a:defRPr sz="2800">
                <a:solidFill>
                  <a:srgbClr val="004D7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9pPr>
          </a:lstStyle>
          <a:p>
            <a:fld id="{A6481BD0-81F0-41EE-9FED-E16FD455185C}" type="slidenum">
              <a:rPr lang="en-GB" altLang="en-US" sz="1200"/>
              <a:pPr/>
              <a:t>22</a:t>
            </a:fld>
            <a:endParaRPr lang="en-GB" altLang="en-US" sz="1200"/>
          </a:p>
        </p:txBody>
      </p:sp>
      <p:sp>
        <p:nvSpPr>
          <p:cNvPr id="40964" name="Rectangle 2"/>
          <p:cNvSpPr>
            <a:spLocks noGrp="1" noChangeArrowheads="1"/>
          </p:cNvSpPr>
          <p:nvPr>
            <p:ph type="title"/>
          </p:nvPr>
        </p:nvSpPr>
        <p:spPr>
          <a:xfrm>
            <a:off x="323850" y="333375"/>
            <a:ext cx="8305800" cy="719138"/>
          </a:xfrm>
        </p:spPr>
        <p:txBody>
          <a:bodyPr/>
          <a:lstStyle/>
          <a:p>
            <a:pPr eaLnBrk="1" hangingPunct="1"/>
            <a:r>
              <a:rPr lang="en-GB" altLang="en-US" b="1" smtClean="0">
                <a:solidFill>
                  <a:srgbClr val="0000FF"/>
                </a:solidFill>
                <a:latin typeface="Arial" panose="020B0604020202020204" pitchFamily="34" charset="0"/>
                <a:cs typeface="Arial" panose="020B0604020202020204" pitchFamily="34" charset="0"/>
              </a:rPr>
              <a:t>Reflection</a:t>
            </a:r>
            <a:endParaRPr lang="en-GB" altLang="en-US" b="1" smtClean="0">
              <a:solidFill>
                <a:srgbClr val="0000FF"/>
              </a:solidFill>
              <a:latin typeface="Arial" panose="020B0604020202020204" pitchFamily="34" charset="0"/>
            </a:endParaRPr>
          </a:p>
        </p:txBody>
      </p:sp>
      <p:sp>
        <p:nvSpPr>
          <p:cNvPr id="20485" name="Rectangle 3">
            <a:extLst>
              <a:ext uri="{FF2B5EF4-FFF2-40B4-BE49-F238E27FC236}">
                <a16:creationId xmlns:a16="http://schemas.microsoft.com/office/drawing/2014/main" xmlns="" id="{CE223705-BE06-41E2-BBA4-83B043CC8A19}"/>
              </a:ext>
            </a:extLst>
          </p:cNvPr>
          <p:cNvSpPr>
            <a:spLocks noGrp="1" noChangeArrowheads="1"/>
          </p:cNvSpPr>
          <p:nvPr>
            <p:ph type="body" idx="1"/>
          </p:nvPr>
        </p:nvSpPr>
        <p:spPr>
          <a:xfrm>
            <a:off x="323850" y="1412875"/>
            <a:ext cx="8640763" cy="923925"/>
          </a:xfrm>
        </p:spPr>
        <p:txBody>
          <a:bodyPr/>
          <a:lstStyle/>
          <a:p>
            <a:pPr>
              <a:buFont typeface="Wingdings" panose="05000000000000000000" pitchFamily="2" charset="2"/>
              <a:buChar char="v"/>
              <a:defRPr/>
            </a:pPr>
            <a:endParaRPr lang="en-GB" sz="2000" dirty="0">
              <a:solidFill>
                <a:schemeClr val="tx1"/>
              </a:solidFill>
              <a:latin typeface="Arial Unicode MS" pitchFamily="34" charset="-128"/>
              <a:ea typeface="Arial Unicode MS" pitchFamily="34" charset="-128"/>
              <a:cs typeface="Arial Unicode MS" pitchFamily="34" charset="-128"/>
            </a:endParaRPr>
          </a:p>
          <a:p>
            <a:pPr marL="0" indent="0" eaLnBrk="1" hangingPunct="1">
              <a:buFont typeface="Wingdings" pitchFamily="2" charset="2"/>
              <a:buChar char="v"/>
              <a:defRPr/>
            </a:pPr>
            <a:endParaRPr lang="en-GB" sz="2000" dirty="0">
              <a:solidFill>
                <a:srgbClr val="669900"/>
              </a:solidFill>
              <a:latin typeface="Arial Unicode MS" pitchFamily="34" charset="-128"/>
              <a:ea typeface="Arial Unicode MS" pitchFamily="34" charset="-128"/>
              <a:cs typeface="Arial Unicode MS" pitchFamily="34" charset="-128"/>
            </a:endParaRPr>
          </a:p>
        </p:txBody>
      </p:sp>
      <p:sp>
        <p:nvSpPr>
          <p:cNvPr id="40966" name="Oval Callout 1"/>
          <p:cNvSpPr>
            <a:spLocks noChangeArrowheads="1"/>
          </p:cNvSpPr>
          <p:nvPr/>
        </p:nvSpPr>
        <p:spPr bwMode="auto">
          <a:xfrm>
            <a:off x="3779838" y="188913"/>
            <a:ext cx="5186362" cy="935037"/>
          </a:xfrm>
          <a:prstGeom prst="wedgeEllipseCallout">
            <a:avLst>
              <a:gd name="adj1" fmla="val -20833"/>
              <a:gd name="adj2" fmla="val 62500"/>
            </a:avLst>
          </a:prstGeom>
          <a:solidFill>
            <a:srgbClr val="E8FEE9"/>
          </a:solidFill>
          <a:ln w="9525" algn="ctr">
            <a:solidFill>
              <a:schemeClr val="tx1"/>
            </a:solidFill>
            <a:round/>
            <a:headEnd/>
            <a:tailEnd/>
          </a:ln>
        </p:spPr>
        <p:txBody>
          <a:bodyPr anchor="ctr"/>
          <a:lstStyle>
            <a:lvl1pPr>
              <a:defRPr sz="2800">
                <a:solidFill>
                  <a:srgbClr val="004D75"/>
                </a:solidFill>
                <a:latin typeface="Verdana" panose="020B0604030504040204" pitchFamily="34" charset="0"/>
                <a:cs typeface="Arial" panose="020B0604020202020204" pitchFamily="34" charset="0"/>
              </a:defRPr>
            </a:lvl1pPr>
            <a:lvl2pPr marL="742950" indent="-285750">
              <a:defRPr sz="2800">
                <a:solidFill>
                  <a:srgbClr val="004D75"/>
                </a:solidFill>
                <a:latin typeface="Verdana" panose="020B0604030504040204" pitchFamily="34" charset="0"/>
                <a:cs typeface="Arial" panose="020B0604020202020204" pitchFamily="34" charset="0"/>
              </a:defRPr>
            </a:lvl2pPr>
            <a:lvl3pPr marL="1143000" indent="-228600">
              <a:defRPr sz="2800">
                <a:solidFill>
                  <a:srgbClr val="004D75"/>
                </a:solidFill>
                <a:latin typeface="Verdana" panose="020B0604030504040204" pitchFamily="34" charset="0"/>
                <a:cs typeface="Arial" panose="020B0604020202020204" pitchFamily="34" charset="0"/>
              </a:defRPr>
            </a:lvl3pPr>
            <a:lvl4pPr marL="1600200" indent="-228600">
              <a:defRPr sz="2800">
                <a:solidFill>
                  <a:srgbClr val="004D75"/>
                </a:solidFill>
                <a:latin typeface="Verdana" panose="020B0604030504040204" pitchFamily="34" charset="0"/>
                <a:cs typeface="Arial" panose="020B0604020202020204" pitchFamily="34" charset="0"/>
              </a:defRPr>
            </a:lvl4pPr>
            <a:lvl5pPr marL="2057400" indent="-228600">
              <a:defRPr sz="2800">
                <a:solidFill>
                  <a:srgbClr val="004D7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9pPr>
          </a:lstStyle>
          <a:p>
            <a:pPr algn="ctr"/>
            <a:r>
              <a:rPr lang="en-GB" altLang="en-US" sz="2000">
                <a:solidFill>
                  <a:srgbClr val="2408F4"/>
                </a:solidFill>
                <a:latin typeface="Arial" panose="020B0604020202020204" pitchFamily="34" charset="0"/>
              </a:rPr>
              <a:t>“Why are you encouraging her – she’ll leave you”</a:t>
            </a:r>
          </a:p>
        </p:txBody>
      </p:sp>
      <p:graphicFrame>
        <p:nvGraphicFramePr>
          <p:cNvPr id="2" name="Diagram 1">
            <a:extLst>
              <a:ext uri="{FF2B5EF4-FFF2-40B4-BE49-F238E27FC236}">
                <a16:creationId xmlns:a16="http://schemas.microsoft.com/office/drawing/2014/main" xmlns="" id="{1F47B114-8426-4E89-9259-899B2EAB2981}"/>
              </a:ext>
            </a:extLst>
          </p:cNvPr>
          <p:cNvGraphicFramePr/>
          <p:nvPr/>
        </p:nvGraphicFramePr>
        <p:xfrm>
          <a:off x="755576" y="1556792"/>
          <a:ext cx="7704856" cy="43362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Date Placeholder 3"/>
          <p:cNvSpPr>
            <a:spLocks noGrp="1"/>
          </p:cNvSpPr>
          <p:nvPr>
            <p:ph type="dt" sz="quarter" idx="10"/>
          </p:nvPr>
        </p:nvSpPr>
        <p:spPr>
          <a:noFill/>
        </p:spPr>
        <p:txBody>
          <a:bodyPr/>
          <a:lstStyle>
            <a:lvl1pPr>
              <a:defRPr sz="2800">
                <a:solidFill>
                  <a:srgbClr val="004D75"/>
                </a:solidFill>
                <a:latin typeface="Verdana" panose="020B0604030504040204" pitchFamily="34" charset="0"/>
                <a:cs typeface="Arial" panose="020B0604020202020204" pitchFamily="34" charset="0"/>
              </a:defRPr>
            </a:lvl1pPr>
            <a:lvl2pPr marL="742950" indent="-285750">
              <a:defRPr sz="2800">
                <a:solidFill>
                  <a:srgbClr val="004D75"/>
                </a:solidFill>
                <a:latin typeface="Verdana" panose="020B0604030504040204" pitchFamily="34" charset="0"/>
                <a:cs typeface="Arial" panose="020B0604020202020204" pitchFamily="34" charset="0"/>
              </a:defRPr>
            </a:lvl2pPr>
            <a:lvl3pPr marL="1143000" indent="-228600">
              <a:defRPr sz="2800">
                <a:solidFill>
                  <a:srgbClr val="004D75"/>
                </a:solidFill>
                <a:latin typeface="Verdana" panose="020B0604030504040204" pitchFamily="34" charset="0"/>
                <a:cs typeface="Arial" panose="020B0604020202020204" pitchFamily="34" charset="0"/>
              </a:defRPr>
            </a:lvl3pPr>
            <a:lvl4pPr marL="1600200" indent="-228600">
              <a:defRPr sz="2800">
                <a:solidFill>
                  <a:srgbClr val="004D75"/>
                </a:solidFill>
                <a:latin typeface="Verdana" panose="020B0604030504040204" pitchFamily="34" charset="0"/>
                <a:cs typeface="Arial" panose="020B0604020202020204" pitchFamily="34" charset="0"/>
              </a:defRPr>
            </a:lvl4pPr>
            <a:lvl5pPr marL="2057400" indent="-228600">
              <a:defRPr sz="2800">
                <a:solidFill>
                  <a:srgbClr val="004D7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9pPr>
          </a:lstStyle>
          <a:p>
            <a:fld id="{5F09029A-3DB2-4500-8D4D-2FC6F15A1C00}" type="datetime4">
              <a:rPr lang="en-GB" altLang="en-US" sz="1200" smtClean="0"/>
              <a:pPr/>
              <a:t>21 January 2019</a:t>
            </a:fld>
            <a:endParaRPr lang="en-GB" altLang="en-US" sz="1200" smtClean="0"/>
          </a:p>
        </p:txBody>
      </p:sp>
      <p:sp>
        <p:nvSpPr>
          <p:cNvPr id="43011" name="Slide Number Placeholder 4"/>
          <p:cNvSpPr>
            <a:spLocks noGrp="1"/>
          </p:cNvSpPr>
          <p:nvPr>
            <p:ph type="sldNum" sz="quarter" idx="11"/>
          </p:nvPr>
        </p:nvSpPr>
        <p:spPr>
          <a:noFill/>
        </p:spPr>
        <p:txBody>
          <a:bodyPr/>
          <a:lstStyle>
            <a:lvl1pPr>
              <a:defRPr sz="2800">
                <a:solidFill>
                  <a:srgbClr val="004D75"/>
                </a:solidFill>
                <a:latin typeface="Verdana" panose="020B0604030504040204" pitchFamily="34" charset="0"/>
                <a:cs typeface="Arial" panose="020B0604020202020204" pitchFamily="34" charset="0"/>
              </a:defRPr>
            </a:lvl1pPr>
            <a:lvl2pPr marL="742950" indent="-285750">
              <a:defRPr sz="2800">
                <a:solidFill>
                  <a:srgbClr val="004D75"/>
                </a:solidFill>
                <a:latin typeface="Verdana" panose="020B0604030504040204" pitchFamily="34" charset="0"/>
                <a:cs typeface="Arial" panose="020B0604020202020204" pitchFamily="34" charset="0"/>
              </a:defRPr>
            </a:lvl2pPr>
            <a:lvl3pPr marL="1143000" indent="-228600">
              <a:defRPr sz="2800">
                <a:solidFill>
                  <a:srgbClr val="004D75"/>
                </a:solidFill>
                <a:latin typeface="Verdana" panose="020B0604030504040204" pitchFamily="34" charset="0"/>
                <a:cs typeface="Arial" panose="020B0604020202020204" pitchFamily="34" charset="0"/>
              </a:defRPr>
            </a:lvl3pPr>
            <a:lvl4pPr marL="1600200" indent="-228600">
              <a:defRPr sz="2800">
                <a:solidFill>
                  <a:srgbClr val="004D75"/>
                </a:solidFill>
                <a:latin typeface="Verdana" panose="020B0604030504040204" pitchFamily="34" charset="0"/>
                <a:cs typeface="Arial" panose="020B0604020202020204" pitchFamily="34" charset="0"/>
              </a:defRPr>
            </a:lvl4pPr>
            <a:lvl5pPr marL="2057400" indent="-228600">
              <a:defRPr sz="2800">
                <a:solidFill>
                  <a:srgbClr val="004D7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9pPr>
          </a:lstStyle>
          <a:p>
            <a:fld id="{449C30A7-E91D-4410-9C91-CBF6EB832F56}" type="slidenum">
              <a:rPr lang="en-GB" altLang="en-US" sz="1200"/>
              <a:pPr/>
              <a:t>23</a:t>
            </a:fld>
            <a:endParaRPr lang="en-GB" altLang="en-US" sz="1200"/>
          </a:p>
        </p:txBody>
      </p:sp>
      <p:sp>
        <p:nvSpPr>
          <p:cNvPr id="43012" name="Rectangle 2"/>
          <p:cNvSpPr>
            <a:spLocks noGrp="1" noChangeArrowheads="1"/>
          </p:cNvSpPr>
          <p:nvPr>
            <p:ph type="title"/>
          </p:nvPr>
        </p:nvSpPr>
        <p:spPr>
          <a:xfrm>
            <a:off x="539750" y="333375"/>
            <a:ext cx="7789863" cy="719138"/>
          </a:xfrm>
        </p:spPr>
        <p:txBody>
          <a:bodyPr/>
          <a:lstStyle/>
          <a:p>
            <a:pPr eaLnBrk="1" hangingPunct="1"/>
            <a:r>
              <a:rPr lang="en-GB" altLang="en-US" b="1" smtClean="0">
                <a:solidFill>
                  <a:srgbClr val="0000FF"/>
                </a:solidFill>
                <a:latin typeface="Arial Unicode MS" pitchFamily="34" charset="-128"/>
              </a:rPr>
              <a:t>Final thoughts …….</a:t>
            </a:r>
            <a:endParaRPr lang="en-GB" altLang="en-US" b="1" smtClean="0">
              <a:solidFill>
                <a:srgbClr val="0000FF"/>
              </a:solidFill>
              <a:latin typeface="Arial" panose="020B0604020202020204" pitchFamily="34" charset="0"/>
            </a:endParaRPr>
          </a:p>
        </p:txBody>
      </p:sp>
      <p:sp>
        <p:nvSpPr>
          <p:cNvPr id="20485" name="Rectangle 3">
            <a:extLst>
              <a:ext uri="{FF2B5EF4-FFF2-40B4-BE49-F238E27FC236}">
                <a16:creationId xmlns:a16="http://schemas.microsoft.com/office/drawing/2014/main" xmlns="" id="{2CD5B682-EEC0-4EF8-8520-B626CD260D1E}"/>
              </a:ext>
            </a:extLst>
          </p:cNvPr>
          <p:cNvSpPr>
            <a:spLocks noGrp="1" noChangeArrowheads="1"/>
          </p:cNvSpPr>
          <p:nvPr>
            <p:ph type="body" idx="1"/>
          </p:nvPr>
        </p:nvSpPr>
        <p:spPr>
          <a:xfrm>
            <a:off x="323850" y="1412875"/>
            <a:ext cx="8640763" cy="4608513"/>
          </a:xfrm>
        </p:spPr>
        <p:txBody>
          <a:bodyPr/>
          <a:lstStyle/>
          <a:p>
            <a:pPr marL="457200" indent="-457200">
              <a:buFont typeface="+mj-lt"/>
              <a:buAutoNum type="arabicPeriod"/>
              <a:defRPr/>
            </a:pPr>
            <a:r>
              <a:rPr lang="en-GB" altLang="en-US" sz="2000" dirty="0">
                <a:solidFill>
                  <a:schemeClr val="tx1"/>
                </a:solidFill>
                <a:latin typeface="Arial" panose="020B0604020202020204" pitchFamily="34" charset="0"/>
                <a:cs typeface="Arial" panose="020B0604020202020204" pitchFamily="34" charset="0"/>
              </a:rPr>
              <a:t>How do we identify </a:t>
            </a:r>
            <a:r>
              <a:rPr lang="en-GB" altLang="en-US" sz="2000" i="1" dirty="0">
                <a:solidFill>
                  <a:schemeClr val="tx1"/>
                </a:solidFill>
                <a:latin typeface="Arial" panose="020B0604020202020204" pitchFamily="34" charset="0"/>
                <a:cs typeface="Arial" panose="020B0604020202020204" pitchFamily="34" charset="0"/>
              </a:rPr>
              <a:t>all</a:t>
            </a:r>
            <a:r>
              <a:rPr lang="en-GB" altLang="en-US" sz="2000" dirty="0">
                <a:solidFill>
                  <a:schemeClr val="tx1"/>
                </a:solidFill>
                <a:latin typeface="Arial" panose="020B0604020202020204" pitchFamily="34" charset="0"/>
                <a:cs typeface="Arial" panose="020B0604020202020204" pitchFamily="34" charset="0"/>
              </a:rPr>
              <a:t> students’ individual potential and support achievement of this? (</a:t>
            </a:r>
            <a:r>
              <a:rPr lang="en-GB" altLang="en-US" sz="2000" i="1" dirty="0">
                <a:solidFill>
                  <a:schemeClr val="tx1"/>
                </a:solidFill>
                <a:latin typeface="Arial" panose="020B0604020202020204" pitchFamily="34" charset="0"/>
                <a:cs typeface="Arial" panose="020B0604020202020204" pitchFamily="34" charset="0"/>
              </a:rPr>
              <a:t>How can we build up trust?)</a:t>
            </a:r>
          </a:p>
          <a:p>
            <a:pPr marL="457200" indent="-457200">
              <a:buFont typeface="+mj-lt"/>
              <a:buAutoNum type="arabicPeriod"/>
              <a:defRPr/>
            </a:pPr>
            <a:r>
              <a:rPr lang="en-GB" altLang="en-US" sz="2000" dirty="0">
                <a:solidFill>
                  <a:schemeClr val="tx1"/>
                </a:solidFill>
                <a:latin typeface="Arial" panose="020B0604020202020204" pitchFamily="34" charset="0"/>
                <a:cs typeface="Arial" panose="020B0604020202020204" pitchFamily="34" charset="0"/>
              </a:rPr>
              <a:t>One member of staff can make a difference (+/-). (</a:t>
            </a:r>
            <a:r>
              <a:rPr lang="en-GB" altLang="en-US" sz="2000" i="1" dirty="0">
                <a:solidFill>
                  <a:schemeClr val="tx1"/>
                </a:solidFill>
                <a:latin typeface="Arial" panose="020B0604020202020204" pitchFamily="34" charset="0"/>
                <a:cs typeface="Arial" panose="020B0604020202020204" pitchFamily="34" charset="0"/>
              </a:rPr>
              <a:t>How can we ensure a consistently positive response?</a:t>
            </a:r>
            <a:r>
              <a:rPr lang="en-GB" altLang="en-US" sz="2000" dirty="0">
                <a:solidFill>
                  <a:schemeClr val="tx1"/>
                </a:solidFill>
                <a:latin typeface="Arial" panose="020B0604020202020204" pitchFamily="34" charset="0"/>
                <a:cs typeface="Arial" panose="020B0604020202020204" pitchFamily="34" charset="0"/>
              </a:rPr>
              <a:t>)</a:t>
            </a:r>
          </a:p>
          <a:p>
            <a:pPr marL="457200" indent="-457200">
              <a:buFont typeface="+mj-lt"/>
              <a:buAutoNum type="arabicPeriod"/>
              <a:defRPr/>
            </a:pPr>
            <a:r>
              <a:rPr lang="en-GB" altLang="en-US" sz="2000" dirty="0">
                <a:solidFill>
                  <a:schemeClr val="tx1"/>
                </a:solidFill>
                <a:latin typeface="Arial" panose="020B0604020202020204" pitchFamily="34" charset="0"/>
                <a:cs typeface="Arial" panose="020B0604020202020204" pitchFamily="34" charset="0"/>
              </a:rPr>
              <a:t>How do we build resilience in students </a:t>
            </a:r>
            <a:r>
              <a:rPr lang="en-GB" altLang="en-US" sz="2000" i="1" dirty="0">
                <a:solidFill>
                  <a:schemeClr val="tx1"/>
                </a:solidFill>
                <a:latin typeface="Arial" panose="020B0604020202020204" pitchFamily="34" charset="0"/>
                <a:cs typeface="Arial" panose="020B0604020202020204" pitchFamily="34" charset="0"/>
              </a:rPr>
              <a:t>and</a:t>
            </a:r>
            <a:r>
              <a:rPr lang="en-GB" altLang="en-US" sz="2000" dirty="0">
                <a:solidFill>
                  <a:schemeClr val="tx1"/>
                </a:solidFill>
                <a:latin typeface="Arial" panose="020B0604020202020204" pitchFamily="34" charset="0"/>
                <a:cs typeface="Arial" panose="020B0604020202020204" pitchFamily="34" charset="0"/>
              </a:rPr>
              <a:t> their families to encourage widening of horizons and manage achievement of their ‘dreams’?</a:t>
            </a:r>
          </a:p>
          <a:p>
            <a:pPr marL="457200" indent="-457200">
              <a:buFont typeface="+mj-lt"/>
              <a:buAutoNum type="arabicPeriod"/>
              <a:defRPr/>
            </a:pPr>
            <a:r>
              <a:rPr lang="en-GB" sz="2000" dirty="0">
                <a:solidFill>
                  <a:schemeClr val="tx1"/>
                </a:solidFill>
                <a:latin typeface="Arial Unicode MS" pitchFamily="34" charset="-128"/>
                <a:ea typeface="Arial Unicode MS" pitchFamily="34" charset="-128"/>
                <a:cs typeface="Arial Unicode MS" pitchFamily="34" charset="-128"/>
              </a:rPr>
              <a:t>How can students who struggle with conflicting cultures be supported?</a:t>
            </a:r>
          </a:p>
          <a:p>
            <a:pPr marL="457200" indent="-457200">
              <a:buFont typeface="+mj-lt"/>
              <a:buAutoNum type="arabicPeriod"/>
              <a:defRPr/>
            </a:pPr>
            <a:r>
              <a:rPr lang="en-GB" altLang="en-US" sz="2000" dirty="0">
                <a:solidFill>
                  <a:schemeClr val="tx1"/>
                </a:solidFill>
                <a:latin typeface="Arial" panose="020B0604020202020204" pitchFamily="34" charset="0"/>
                <a:cs typeface="Arial" panose="020B0604020202020204" pitchFamily="34" charset="0"/>
              </a:rPr>
              <a:t>Can we customise other successful strategies? (*</a:t>
            </a:r>
            <a:r>
              <a:rPr lang="en-GB" altLang="en-US" sz="2000" i="1" dirty="0">
                <a:solidFill>
                  <a:schemeClr val="tx1"/>
                </a:solidFill>
                <a:latin typeface="Arial" panose="020B0604020202020204" pitchFamily="34" charset="0"/>
                <a:cs typeface="Arial" panose="020B0604020202020204" pitchFamily="34" charset="0"/>
              </a:rPr>
              <a:t>Harlem Children’s Zone, The Girls’ Network, Inspiring Girls</a:t>
            </a:r>
            <a:r>
              <a:rPr lang="en-GB" altLang="en-US" sz="2000" dirty="0">
                <a:solidFill>
                  <a:schemeClr val="tx1"/>
                </a:solidFill>
                <a:latin typeface="Arial" panose="020B0604020202020204" pitchFamily="34" charset="0"/>
                <a:cs typeface="Arial" panose="020B0604020202020204" pitchFamily="34" charset="0"/>
              </a:rPr>
              <a:t>)</a:t>
            </a:r>
          </a:p>
          <a:p>
            <a:pPr marL="457200" indent="-457200">
              <a:buFont typeface="+mj-lt"/>
              <a:buAutoNum type="arabicPeriod"/>
              <a:defRPr/>
            </a:pPr>
            <a:r>
              <a:rPr lang="en-GB" altLang="en-US" sz="2000" dirty="0">
                <a:solidFill>
                  <a:schemeClr val="tx1"/>
                </a:solidFill>
                <a:latin typeface="Arial" panose="020B0604020202020204" pitchFamily="34" charset="0"/>
                <a:cs typeface="Arial" panose="020B0604020202020204" pitchFamily="34" charset="0"/>
              </a:rPr>
              <a:t>Danger in ‘I did it, so can you’ stories – great message, BUT…</a:t>
            </a:r>
          </a:p>
          <a:p>
            <a:pPr marL="457200" indent="-457200">
              <a:buFont typeface="+mj-lt"/>
              <a:buAutoNum type="arabicPeriod"/>
              <a:defRPr/>
            </a:pPr>
            <a:r>
              <a:rPr lang="en-GB" altLang="en-US" sz="2000" dirty="0">
                <a:solidFill>
                  <a:schemeClr val="tx1"/>
                </a:solidFill>
                <a:latin typeface="Arial" panose="020B0604020202020204" pitchFamily="34" charset="0"/>
                <a:cs typeface="Arial" panose="020B0604020202020204" pitchFamily="34" charset="0"/>
              </a:rPr>
              <a:t>How can all girls face the future: </a:t>
            </a:r>
            <a:r>
              <a:rPr lang="en-GB" altLang="en-US" sz="2000" b="1" dirty="0">
                <a:solidFill>
                  <a:srgbClr val="0000FF"/>
                </a:solidFill>
                <a:latin typeface="Arial" panose="020B0604020202020204" pitchFamily="34" charset="0"/>
                <a:cs typeface="Arial" panose="020B0604020202020204" pitchFamily="34" charset="0"/>
              </a:rPr>
              <a:t>“</a:t>
            </a:r>
            <a:r>
              <a:rPr lang="en-GB" altLang="en-US" sz="2000" b="1" i="1" dirty="0">
                <a:solidFill>
                  <a:srgbClr val="0000FF"/>
                </a:solidFill>
                <a:latin typeface="Arial" panose="020B0604020202020204" pitchFamily="34" charset="0"/>
                <a:cs typeface="Arial" panose="020B0604020202020204" pitchFamily="34" charset="0"/>
              </a:rPr>
              <a:t>Passionate and ready</a:t>
            </a:r>
            <a:r>
              <a:rPr lang="en-GB" altLang="en-US" sz="2000" b="1" dirty="0">
                <a:solidFill>
                  <a:srgbClr val="0000FF"/>
                </a:solidFill>
                <a:latin typeface="Arial" panose="020B0604020202020204" pitchFamily="34" charset="0"/>
                <a:cs typeface="Arial" panose="020B0604020202020204" pitchFamily="34" charset="0"/>
              </a:rPr>
              <a:t>”</a:t>
            </a:r>
          </a:p>
          <a:p>
            <a:pPr marL="0" indent="0" eaLnBrk="1" hangingPunct="1">
              <a:buFont typeface="Wingdings" pitchFamily="2" charset="2"/>
              <a:buChar char="v"/>
              <a:defRPr/>
            </a:pPr>
            <a:endParaRPr lang="en-GB" sz="2000" dirty="0">
              <a:solidFill>
                <a:srgbClr val="669900"/>
              </a:solidFill>
              <a:latin typeface="Arial Unicode MS" pitchFamily="34" charset="-128"/>
              <a:ea typeface="Arial Unicode MS" pitchFamily="34" charset="-128"/>
              <a:cs typeface="Arial Unicode MS" pitchFamily="34" charset="-128"/>
            </a:endParaRPr>
          </a:p>
        </p:txBody>
      </p:sp>
      <p:pic>
        <p:nvPicPr>
          <p:cNvPr id="43014" name="Picture 6" descr="C:\Users\Gill Richards\Pictures\2014-07-30\DSC0019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96025" y="115888"/>
            <a:ext cx="2452688" cy="129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8" name="Title 1"/>
          <p:cNvSpPr>
            <a:spLocks noGrp="1" noChangeArrowheads="1"/>
          </p:cNvSpPr>
          <p:nvPr>
            <p:ph type="title"/>
          </p:nvPr>
        </p:nvSpPr>
        <p:spPr>
          <a:xfrm>
            <a:off x="250825" y="333375"/>
            <a:ext cx="8435975" cy="431800"/>
          </a:xfrm>
        </p:spPr>
        <p:txBody>
          <a:bodyPr/>
          <a:lstStyle/>
          <a:p>
            <a:r>
              <a:rPr lang="en-GB" altLang="en-US" sz="2400" b="1" smtClean="0">
                <a:solidFill>
                  <a:srgbClr val="0000FF"/>
                </a:solidFill>
                <a:latin typeface="Arial" panose="020B0604020202020204" pitchFamily="34" charset="0"/>
                <a:cs typeface="Arial" panose="020B0604020202020204" pitchFamily="34" charset="0"/>
              </a:rPr>
              <a:t>References</a:t>
            </a:r>
          </a:p>
        </p:txBody>
      </p:sp>
      <p:sp>
        <p:nvSpPr>
          <p:cNvPr id="45059" name="Content Placeholder 2"/>
          <p:cNvSpPr>
            <a:spLocks noGrp="1" noChangeArrowheads="1"/>
          </p:cNvSpPr>
          <p:nvPr>
            <p:ph idx="1"/>
          </p:nvPr>
        </p:nvSpPr>
        <p:spPr>
          <a:xfrm>
            <a:off x="395288" y="981075"/>
            <a:ext cx="8497887" cy="5256213"/>
          </a:xfrm>
        </p:spPr>
        <p:txBody>
          <a:bodyPr/>
          <a:lstStyle/>
          <a:p>
            <a:pPr marL="0" indent="0">
              <a:buFontTx/>
              <a:buNone/>
            </a:pPr>
            <a:r>
              <a:rPr lang="en-GB" altLang="en-US" sz="1600" smtClean="0">
                <a:solidFill>
                  <a:schemeClr val="tx1"/>
                </a:solidFill>
                <a:latin typeface="Arial" panose="020B0604020202020204" pitchFamily="34" charset="0"/>
                <a:cs typeface="Arial" panose="020B0604020202020204" pitchFamily="34" charset="0"/>
              </a:rPr>
              <a:t>Equality and Human Rights Commission (2009) </a:t>
            </a:r>
            <a:r>
              <a:rPr lang="en-GB" altLang="en-US" sz="1600" i="1" smtClean="0">
                <a:solidFill>
                  <a:schemeClr val="tx1"/>
                </a:solidFill>
                <a:latin typeface="Arial" panose="020B0604020202020204" pitchFamily="34" charset="0"/>
                <a:cs typeface="Arial" panose="020B0604020202020204" pitchFamily="34" charset="0"/>
              </a:rPr>
              <a:t>Staying On</a:t>
            </a:r>
            <a:r>
              <a:rPr lang="en-GB" altLang="en-US" sz="1600" smtClean="0">
                <a:solidFill>
                  <a:schemeClr val="tx1"/>
                </a:solidFill>
                <a:latin typeface="Arial" panose="020B0604020202020204" pitchFamily="34" charset="0"/>
                <a:cs typeface="Arial" panose="020B0604020202020204" pitchFamily="34" charset="0"/>
              </a:rPr>
              <a:t>, London: Equality and Human Rights Commission</a:t>
            </a:r>
          </a:p>
          <a:p>
            <a:pPr marL="0" indent="0">
              <a:buFontTx/>
              <a:buNone/>
            </a:pPr>
            <a:r>
              <a:rPr lang="en-GB" altLang="en-US" sz="1600" smtClean="0">
                <a:solidFill>
                  <a:schemeClr val="tx1"/>
                </a:solidFill>
                <a:latin typeface="Arial" panose="020B0604020202020204" pitchFamily="34" charset="0"/>
                <a:cs typeface="Arial" panose="020B0604020202020204" pitchFamily="34" charset="0"/>
              </a:rPr>
              <a:t>Kintrea, K., St. Clair, R. &amp; Houston, M. (2011) </a:t>
            </a:r>
            <a:r>
              <a:rPr lang="en-GB" altLang="en-US" sz="1600" i="1" smtClean="0">
                <a:solidFill>
                  <a:schemeClr val="tx1"/>
                </a:solidFill>
                <a:latin typeface="Arial" panose="020B0604020202020204" pitchFamily="34" charset="0"/>
                <a:cs typeface="Arial" panose="020B0604020202020204" pitchFamily="34" charset="0"/>
              </a:rPr>
              <a:t>The influence of parents, places and poverty on educational attitude and aspirations</a:t>
            </a:r>
            <a:r>
              <a:rPr lang="en-GB" altLang="en-US" sz="1600" smtClean="0">
                <a:solidFill>
                  <a:schemeClr val="tx1"/>
                </a:solidFill>
                <a:latin typeface="Arial" panose="020B0604020202020204" pitchFamily="34" charset="0"/>
                <a:cs typeface="Arial" panose="020B0604020202020204" pitchFamily="34" charset="0"/>
              </a:rPr>
              <a:t>, York: Joseph Rowntree Foundation</a:t>
            </a:r>
          </a:p>
          <a:p>
            <a:pPr marL="0" indent="0">
              <a:buFontTx/>
              <a:buNone/>
            </a:pPr>
            <a:r>
              <a:rPr lang="en-GB" altLang="en-US" sz="1600" smtClean="0">
                <a:solidFill>
                  <a:schemeClr val="tx1"/>
                </a:solidFill>
                <a:latin typeface="Arial" panose="020B0604020202020204" pitchFamily="34" charset="0"/>
                <a:cs typeface="Arial" panose="020B0604020202020204" pitchFamily="34" charset="0"/>
              </a:rPr>
              <a:t>Montacute, R. (2018) </a:t>
            </a:r>
            <a:r>
              <a:rPr lang="en-GB" altLang="en-US" sz="1600" i="1" smtClean="0">
                <a:solidFill>
                  <a:schemeClr val="tx1"/>
                </a:solidFill>
                <a:latin typeface="Arial" panose="020B0604020202020204" pitchFamily="34" charset="0"/>
                <a:cs typeface="Arial" panose="020B0604020202020204" pitchFamily="34" charset="0"/>
              </a:rPr>
              <a:t>Potential for Success</a:t>
            </a:r>
            <a:r>
              <a:rPr lang="en-GB" altLang="en-US" sz="1600" smtClean="0">
                <a:solidFill>
                  <a:schemeClr val="tx1"/>
                </a:solidFill>
                <a:latin typeface="Arial" panose="020B0604020202020204" pitchFamily="34" charset="0"/>
                <a:cs typeface="Arial" panose="020B0604020202020204" pitchFamily="34" charset="0"/>
              </a:rPr>
              <a:t>, London: Sutton Trust</a:t>
            </a:r>
          </a:p>
          <a:p>
            <a:pPr marL="0" indent="0">
              <a:buFontTx/>
              <a:buNone/>
            </a:pPr>
            <a:r>
              <a:rPr lang="en-GB" altLang="en-US" sz="1600" smtClean="0">
                <a:solidFill>
                  <a:schemeClr val="tx1"/>
                </a:solidFill>
                <a:latin typeface="Arial" panose="020B0604020202020204" pitchFamily="34" charset="0"/>
                <a:cs typeface="Arial" panose="020B0604020202020204" pitchFamily="34" charset="0"/>
              </a:rPr>
              <a:t>Ofsted (2011) </a:t>
            </a:r>
            <a:r>
              <a:rPr lang="en-GB" altLang="en-US" sz="1600" i="1" smtClean="0">
                <a:solidFill>
                  <a:schemeClr val="tx1"/>
                </a:solidFill>
                <a:latin typeface="Arial" panose="020B0604020202020204" pitchFamily="34" charset="0"/>
                <a:cs typeface="Arial" panose="020B0604020202020204" pitchFamily="34" charset="0"/>
              </a:rPr>
              <a:t>Girls’ career aspirations</a:t>
            </a:r>
            <a:r>
              <a:rPr lang="en-GB" altLang="en-US" sz="1600" smtClean="0">
                <a:solidFill>
                  <a:schemeClr val="tx1"/>
                </a:solidFill>
                <a:latin typeface="Arial" panose="020B0604020202020204" pitchFamily="34" charset="0"/>
                <a:cs typeface="Arial" panose="020B0604020202020204" pitchFamily="34" charset="0"/>
              </a:rPr>
              <a:t>, Manchester: Ofsted</a:t>
            </a:r>
          </a:p>
          <a:p>
            <a:pPr marL="0" indent="0">
              <a:buFontTx/>
              <a:buNone/>
            </a:pPr>
            <a:r>
              <a:rPr lang="en-GB" altLang="en-US" sz="1600" smtClean="0">
                <a:solidFill>
                  <a:schemeClr val="tx1"/>
                </a:solidFill>
                <a:latin typeface="Arial" panose="020B0604020202020204" pitchFamily="34" charset="0"/>
                <a:cs typeface="Arial" panose="020B0604020202020204" pitchFamily="34" charset="0"/>
              </a:rPr>
              <a:t>Payne, G. (2017) </a:t>
            </a:r>
            <a:r>
              <a:rPr lang="en-GB" altLang="en-US" sz="1600" i="1" smtClean="0">
                <a:solidFill>
                  <a:schemeClr val="tx1"/>
                </a:solidFill>
                <a:latin typeface="Arial" panose="020B0604020202020204" pitchFamily="34" charset="0"/>
                <a:cs typeface="Arial" panose="020B0604020202020204" pitchFamily="34" charset="0"/>
              </a:rPr>
              <a:t>The new social mobility: How the politicians got it wrong</a:t>
            </a:r>
            <a:r>
              <a:rPr lang="en-GB" altLang="en-US" sz="1600" smtClean="0">
                <a:solidFill>
                  <a:schemeClr val="tx1"/>
                </a:solidFill>
                <a:latin typeface="Arial" panose="020B0604020202020204" pitchFamily="34" charset="0"/>
                <a:cs typeface="Arial" panose="020B0604020202020204" pitchFamily="34" charset="0"/>
              </a:rPr>
              <a:t>, Bristol: Policy Press</a:t>
            </a:r>
          </a:p>
          <a:p>
            <a:pPr marL="0" indent="0">
              <a:buFontTx/>
              <a:buNone/>
            </a:pPr>
            <a:r>
              <a:rPr lang="en-GB" altLang="en-US" sz="1600" smtClean="0">
                <a:solidFill>
                  <a:schemeClr val="tx1"/>
                </a:solidFill>
                <a:latin typeface="Arial" panose="020B0604020202020204" pitchFamily="34" charset="0"/>
                <a:cs typeface="Arial" panose="020B0604020202020204" pitchFamily="34" charset="0"/>
              </a:rPr>
              <a:t>Reay, D. (2018) </a:t>
            </a:r>
            <a:r>
              <a:rPr lang="en-GB" altLang="en-US" sz="1600" i="1" smtClean="0">
                <a:solidFill>
                  <a:schemeClr val="tx1"/>
                </a:solidFill>
                <a:latin typeface="Arial" panose="020B0604020202020204" pitchFamily="34" charset="0"/>
                <a:cs typeface="Arial" panose="020B0604020202020204" pitchFamily="34" charset="0"/>
              </a:rPr>
              <a:t>Miseducation. Inequality, education and the working classes</a:t>
            </a:r>
            <a:r>
              <a:rPr lang="en-GB" altLang="en-US" sz="1600" smtClean="0">
                <a:solidFill>
                  <a:schemeClr val="tx1"/>
                </a:solidFill>
                <a:latin typeface="Arial" panose="020B0604020202020204" pitchFamily="34" charset="0"/>
                <a:cs typeface="Arial" panose="020B0604020202020204" pitchFamily="34" charset="0"/>
              </a:rPr>
              <a:t>, Bristol: Policy Press </a:t>
            </a:r>
          </a:p>
          <a:p>
            <a:pPr marL="0" indent="0">
              <a:buFontTx/>
              <a:buNone/>
            </a:pPr>
            <a:r>
              <a:rPr lang="en-GB" altLang="en-US" sz="1600" smtClean="0">
                <a:solidFill>
                  <a:schemeClr val="tx1"/>
                </a:solidFill>
                <a:latin typeface="Arial" panose="020B0604020202020204" pitchFamily="34" charset="0"/>
                <a:cs typeface="Arial" panose="020B0604020202020204" pitchFamily="34" charset="0"/>
              </a:rPr>
              <a:t>Social Mobility Commission (2017) </a:t>
            </a:r>
            <a:r>
              <a:rPr lang="en-GB" altLang="en-US" sz="1600" i="1" smtClean="0">
                <a:solidFill>
                  <a:schemeClr val="tx1"/>
                </a:solidFill>
                <a:latin typeface="Arial" panose="020B0604020202020204" pitchFamily="34" charset="0"/>
                <a:cs typeface="Arial" panose="020B0604020202020204" pitchFamily="34" charset="0"/>
              </a:rPr>
              <a:t>Time for Change: An Assessment of Government Policies on Social Mobility 1997-2017</a:t>
            </a:r>
            <a:r>
              <a:rPr lang="en-GB" altLang="en-US" sz="1600" smtClean="0">
                <a:solidFill>
                  <a:schemeClr val="tx1"/>
                </a:solidFill>
                <a:latin typeface="Arial" panose="020B0604020202020204" pitchFamily="34" charset="0"/>
                <a:cs typeface="Arial" panose="020B0604020202020204" pitchFamily="34" charset="0"/>
              </a:rPr>
              <a:t>, London: Social Mobility Commission </a:t>
            </a:r>
          </a:p>
          <a:p>
            <a:pPr marL="0" indent="0">
              <a:buFontTx/>
              <a:buNone/>
            </a:pPr>
            <a:r>
              <a:rPr lang="en-GB" altLang="en-US" sz="1600" smtClean="0">
                <a:solidFill>
                  <a:schemeClr val="tx1"/>
                </a:solidFill>
                <a:latin typeface="Arial" panose="020B0604020202020204" pitchFamily="34" charset="0"/>
                <a:cs typeface="Arial" panose="020B0604020202020204" pitchFamily="34" charset="0"/>
              </a:rPr>
              <a:t>Staki, S. &amp; Baily, S. (2015) </a:t>
            </a:r>
            <a:r>
              <a:rPr lang="en-GB" altLang="en-US" sz="1600" i="1" smtClean="0">
                <a:solidFill>
                  <a:schemeClr val="tx1"/>
                </a:solidFill>
                <a:latin typeface="Arial" panose="020B0604020202020204" pitchFamily="34" charset="0"/>
                <a:cs typeface="Arial" panose="020B0604020202020204" pitchFamily="34" charset="0"/>
              </a:rPr>
              <a:t>Educating Adolescent Girls around the Globe</a:t>
            </a:r>
            <a:r>
              <a:rPr lang="en-GB" altLang="en-US" sz="1600" smtClean="0">
                <a:solidFill>
                  <a:schemeClr val="tx1"/>
                </a:solidFill>
                <a:latin typeface="Arial" panose="020B0604020202020204" pitchFamily="34" charset="0"/>
                <a:cs typeface="Arial" panose="020B0604020202020204" pitchFamily="34" charset="0"/>
              </a:rPr>
              <a:t>, Abingdon: Routledge</a:t>
            </a:r>
          </a:p>
          <a:p>
            <a:pPr marL="0" indent="0">
              <a:buFontTx/>
              <a:buNone/>
            </a:pPr>
            <a:r>
              <a:rPr lang="en-GB" altLang="en-US" sz="1600" smtClean="0">
                <a:solidFill>
                  <a:schemeClr val="tx1"/>
                </a:solidFill>
                <a:latin typeface="Arial" panose="020B0604020202020204" pitchFamily="34" charset="0"/>
                <a:cs typeface="Arial" panose="020B0604020202020204" pitchFamily="34" charset="0"/>
              </a:rPr>
              <a:t>Sutton Trust (2017) </a:t>
            </a:r>
            <a:r>
              <a:rPr lang="en-GB" altLang="en-US" sz="1600" i="1" smtClean="0">
                <a:solidFill>
                  <a:schemeClr val="tx1"/>
                </a:solidFill>
                <a:latin typeface="Arial" panose="020B0604020202020204" pitchFamily="34" charset="0"/>
                <a:cs typeface="Arial" panose="020B0604020202020204" pitchFamily="34" charset="0"/>
              </a:rPr>
              <a:t>The State of Social Mobility in the UK</a:t>
            </a:r>
            <a:r>
              <a:rPr lang="en-GB" altLang="en-US" sz="1600" smtClean="0">
                <a:solidFill>
                  <a:schemeClr val="tx1"/>
                </a:solidFill>
                <a:latin typeface="Arial" panose="020B0604020202020204" pitchFamily="34" charset="0"/>
                <a:cs typeface="Arial" panose="020B0604020202020204" pitchFamily="34" charset="0"/>
              </a:rPr>
              <a:t>, London: Sutton Trust</a:t>
            </a:r>
          </a:p>
          <a:p>
            <a:pPr marL="0" indent="0">
              <a:buFontTx/>
              <a:buNone/>
            </a:pPr>
            <a:endParaRPr lang="en-GB" altLang="en-US" sz="1600" smtClean="0">
              <a:solidFill>
                <a:schemeClr val="tx1"/>
              </a:solidFill>
              <a:latin typeface="Arial" panose="020B0604020202020204" pitchFamily="34" charset="0"/>
              <a:cs typeface="Arial" panose="020B0604020202020204" pitchFamily="34" charset="0"/>
            </a:endParaRPr>
          </a:p>
        </p:txBody>
      </p:sp>
      <p:sp>
        <p:nvSpPr>
          <p:cNvPr id="45060" name="Date Placeholder 3"/>
          <p:cNvSpPr>
            <a:spLocks noGrp="1"/>
          </p:cNvSpPr>
          <p:nvPr>
            <p:ph type="dt" sz="quarter" idx="10"/>
          </p:nvPr>
        </p:nvSpPr>
        <p:spPr>
          <a:noFill/>
        </p:spPr>
        <p:txBody>
          <a:bodyPr/>
          <a:lstStyle>
            <a:lvl1pPr>
              <a:defRPr sz="2800">
                <a:solidFill>
                  <a:srgbClr val="004D75"/>
                </a:solidFill>
                <a:latin typeface="Verdana" panose="020B0604030504040204" pitchFamily="34" charset="0"/>
                <a:cs typeface="Arial" panose="020B0604020202020204" pitchFamily="34" charset="0"/>
              </a:defRPr>
            </a:lvl1pPr>
            <a:lvl2pPr marL="742950" indent="-285750">
              <a:defRPr sz="2800">
                <a:solidFill>
                  <a:srgbClr val="004D75"/>
                </a:solidFill>
                <a:latin typeface="Verdana" panose="020B0604030504040204" pitchFamily="34" charset="0"/>
                <a:cs typeface="Arial" panose="020B0604020202020204" pitchFamily="34" charset="0"/>
              </a:defRPr>
            </a:lvl2pPr>
            <a:lvl3pPr marL="1143000" indent="-228600">
              <a:defRPr sz="2800">
                <a:solidFill>
                  <a:srgbClr val="004D75"/>
                </a:solidFill>
                <a:latin typeface="Verdana" panose="020B0604030504040204" pitchFamily="34" charset="0"/>
                <a:cs typeface="Arial" panose="020B0604020202020204" pitchFamily="34" charset="0"/>
              </a:defRPr>
            </a:lvl3pPr>
            <a:lvl4pPr marL="1600200" indent="-228600">
              <a:defRPr sz="2800">
                <a:solidFill>
                  <a:srgbClr val="004D75"/>
                </a:solidFill>
                <a:latin typeface="Verdana" panose="020B0604030504040204" pitchFamily="34" charset="0"/>
                <a:cs typeface="Arial" panose="020B0604020202020204" pitchFamily="34" charset="0"/>
              </a:defRPr>
            </a:lvl4pPr>
            <a:lvl5pPr marL="2057400" indent="-228600">
              <a:defRPr sz="2800">
                <a:solidFill>
                  <a:srgbClr val="004D7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9pPr>
          </a:lstStyle>
          <a:p>
            <a:fld id="{F08CAEA8-E3D5-4403-8EE6-3EA404E19D79}" type="datetime4">
              <a:rPr lang="en-GB" altLang="en-US" sz="1200" smtClean="0"/>
              <a:pPr/>
              <a:t>21 January 2019</a:t>
            </a:fld>
            <a:endParaRPr lang="en-GB" altLang="en-US" sz="1200" smtClean="0"/>
          </a:p>
        </p:txBody>
      </p:sp>
      <p:sp>
        <p:nvSpPr>
          <p:cNvPr id="45061" name="Slide Number Placeholder 4"/>
          <p:cNvSpPr>
            <a:spLocks noGrp="1"/>
          </p:cNvSpPr>
          <p:nvPr>
            <p:ph type="sldNum" sz="quarter" idx="11"/>
          </p:nvPr>
        </p:nvSpPr>
        <p:spPr>
          <a:noFill/>
        </p:spPr>
        <p:txBody>
          <a:bodyPr/>
          <a:lstStyle>
            <a:lvl1pPr>
              <a:defRPr sz="2800">
                <a:solidFill>
                  <a:srgbClr val="004D75"/>
                </a:solidFill>
                <a:latin typeface="Verdana" panose="020B0604030504040204" pitchFamily="34" charset="0"/>
                <a:cs typeface="Arial" panose="020B0604020202020204" pitchFamily="34" charset="0"/>
              </a:defRPr>
            </a:lvl1pPr>
            <a:lvl2pPr marL="742950" indent="-285750">
              <a:defRPr sz="2800">
                <a:solidFill>
                  <a:srgbClr val="004D75"/>
                </a:solidFill>
                <a:latin typeface="Verdana" panose="020B0604030504040204" pitchFamily="34" charset="0"/>
                <a:cs typeface="Arial" panose="020B0604020202020204" pitchFamily="34" charset="0"/>
              </a:defRPr>
            </a:lvl2pPr>
            <a:lvl3pPr marL="1143000" indent="-228600">
              <a:defRPr sz="2800">
                <a:solidFill>
                  <a:srgbClr val="004D75"/>
                </a:solidFill>
                <a:latin typeface="Verdana" panose="020B0604030504040204" pitchFamily="34" charset="0"/>
                <a:cs typeface="Arial" panose="020B0604020202020204" pitchFamily="34" charset="0"/>
              </a:defRPr>
            </a:lvl3pPr>
            <a:lvl4pPr marL="1600200" indent="-228600">
              <a:defRPr sz="2800">
                <a:solidFill>
                  <a:srgbClr val="004D75"/>
                </a:solidFill>
                <a:latin typeface="Verdana" panose="020B0604030504040204" pitchFamily="34" charset="0"/>
                <a:cs typeface="Arial" panose="020B0604020202020204" pitchFamily="34" charset="0"/>
              </a:defRPr>
            </a:lvl4pPr>
            <a:lvl5pPr marL="2057400" indent="-228600">
              <a:defRPr sz="2800">
                <a:solidFill>
                  <a:srgbClr val="004D7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9pPr>
          </a:lstStyle>
          <a:p>
            <a:fld id="{02D8BF39-D58C-407E-A5D4-856F1EC43DEC}" type="slidenum">
              <a:rPr lang="en-GB" altLang="en-US" sz="1200"/>
              <a:pPr/>
              <a:t>24</a:t>
            </a:fld>
            <a:endParaRPr lang="en-GB" altLang="en-US" sz="120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noChangeArrowheads="1"/>
          </p:cNvSpPr>
          <p:nvPr>
            <p:ph type="title"/>
          </p:nvPr>
        </p:nvSpPr>
        <p:spPr>
          <a:xfrm>
            <a:off x="381000" y="404813"/>
            <a:ext cx="8305800" cy="792162"/>
          </a:xfrm>
        </p:spPr>
        <p:txBody>
          <a:bodyPr/>
          <a:lstStyle/>
          <a:p>
            <a:r>
              <a:rPr lang="en-GB" altLang="en-US" b="1" smtClean="0">
                <a:solidFill>
                  <a:srgbClr val="0000FF"/>
                </a:solidFill>
                <a:latin typeface="Arial" panose="020B0604020202020204" pitchFamily="34" charset="0"/>
                <a:ea typeface="Arial Unicode MS" pitchFamily="34" charset="-128"/>
                <a:cs typeface="Arial" panose="020B0604020202020204" pitchFamily="34" charset="0"/>
              </a:rPr>
              <a:t>Closing the gap for girls?</a:t>
            </a:r>
            <a:endParaRPr lang="en-GB" altLang="en-US" smtClean="0">
              <a:ea typeface="Arial Unicode MS" pitchFamily="34" charset="-128"/>
              <a:cs typeface="Arial" panose="020B0604020202020204" pitchFamily="34" charset="0"/>
            </a:endParaRPr>
          </a:p>
        </p:txBody>
      </p:sp>
      <p:sp>
        <p:nvSpPr>
          <p:cNvPr id="7171" name="Content Placeholder 2"/>
          <p:cNvSpPr>
            <a:spLocks noGrp="1" noChangeArrowheads="1"/>
          </p:cNvSpPr>
          <p:nvPr>
            <p:ph idx="1"/>
          </p:nvPr>
        </p:nvSpPr>
        <p:spPr>
          <a:xfrm>
            <a:off x="381000" y="1447800"/>
            <a:ext cx="8305800" cy="3997325"/>
          </a:xfrm>
        </p:spPr>
        <p:txBody>
          <a:bodyPr/>
          <a:lstStyle/>
          <a:p>
            <a:endParaRPr lang="en-US" altLang="en-US" smtClean="0"/>
          </a:p>
        </p:txBody>
      </p:sp>
      <p:sp>
        <p:nvSpPr>
          <p:cNvPr id="7172" name="Date Placeholder 3"/>
          <p:cNvSpPr>
            <a:spLocks noGrp="1"/>
          </p:cNvSpPr>
          <p:nvPr>
            <p:ph type="dt" sz="quarter" idx="10"/>
          </p:nvPr>
        </p:nvSpPr>
        <p:spPr>
          <a:noFill/>
        </p:spPr>
        <p:txBody>
          <a:bodyPr/>
          <a:lstStyle>
            <a:lvl1pPr>
              <a:defRPr sz="2800">
                <a:solidFill>
                  <a:srgbClr val="004D75"/>
                </a:solidFill>
                <a:latin typeface="Verdana" panose="020B0604030504040204" pitchFamily="34" charset="0"/>
                <a:cs typeface="Arial" panose="020B0604020202020204" pitchFamily="34" charset="0"/>
              </a:defRPr>
            </a:lvl1pPr>
            <a:lvl2pPr marL="742950" indent="-285750">
              <a:defRPr sz="2800">
                <a:solidFill>
                  <a:srgbClr val="004D75"/>
                </a:solidFill>
                <a:latin typeface="Verdana" panose="020B0604030504040204" pitchFamily="34" charset="0"/>
                <a:cs typeface="Arial" panose="020B0604020202020204" pitchFamily="34" charset="0"/>
              </a:defRPr>
            </a:lvl2pPr>
            <a:lvl3pPr marL="1143000" indent="-228600">
              <a:defRPr sz="2800">
                <a:solidFill>
                  <a:srgbClr val="004D75"/>
                </a:solidFill>
                <a:latin typeface="Verdana" panose="020B0604030504040204" pitchFamily="34" charset="0"/>
                <a:cs typeface="Arial" panose="020B0604020202020204" pitchFamily="34" charset="0"/>
              </a:defRPr>
            </a:lvl3pPr>
            <a:lvl4pPr marL="1600200" indent="-228600">
              <a:defRPr sz="2800">
                <a:solidFill>
                  <a:srgbClr val="004D75"/>
                </a:solidFill>
                <a:latin typeface="Verdana" panose="020B0604030504040204" pitchFamily="34" charset="0"/>
                <a:cs typeface="Arial" panose="020B0604020202020204" pitchFamily="34" charset="0"/>
              </a:defRPr>
            </a:lvl4pPr>
            <a:lvl5pPr marL="2057400" indent="-228600">
              <a:defRPr sz="2800">
                <a:solidFill>
                  <a:srgbClr val="004D7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9pPr>
          </a:lstStyle>
          <a:p>
            <a:fld id="{CEAB6309-6E3A-4569-8D93-30211A54703F}" type="datetime4">
              <a:rPr lang="en-GB" altLang="en-US" sz="1200" smtClean="0"/>
              <a:pPr/>
              <a:t>21 January 2019</a:t>
            </a:fld>
            <a:endParaRPr lang="en-GB" altLang="en-US" sz="1200" smtClean="0"/>
          </a:p>
        </p:txBody>
      </p:sp>
      <p:sp>
        <p:nvSpPr>
          <p:cNvPr id="7173" name="Slide Number Placeholder 4"/>
          <p:cNvSpPr>
            <a:spLocks noGrp="1"/>
          </p:cNvSpPr>
          <p:nvPr>
            <p:ph type="sldNum" sz="quarter" idx="11"/>
          </p:nvPr>
        </p:nvSpPr>
        <p:spPr>
          <a:noFill/>
        </p:spPr>
        <p:txBody>
          <a:bodyPr/>
          <a:lstStyle>
            <a:lvl1pPr>
              <a:defRPr sz="2800">
                <a:solidFill>
                  <a:srgbClr val="004D75"/>
                </a:solidFill>
                <a:latin typeface="Verdana" panose="020B0604030504040204" pitchFamily="34" charset="0"/>
                <a:cs typeface="Arial" panose="020B0604020202020204" pitchFamily="34" charset="0"/>
              </a:defRPr>
            </a:lvl1pPr>
            <a:lvl2pPr marL="742950" indent="-285750">
              <a:defRPr sz="2800">
                <a:solidFill>
                  <a:srgbClr val="004D75"/>
                </a:solidFill>
                <a:latin typeface="Verdana" panose="020B0604030504040204" pitchFamily="34" charset="0"/>
                <a:cs typeface="Arial" panose="020B0604020202020204" pitchFamily="34" charset="0"/>
              </a:defRPr>
            </a:lvl2pPr>
            <a:lvl3pPr marL="1143000" indent="-228600">
              <a:defRPr sz="2800">
                <a:solidFill>
                  <a:srgbClr val="004D75"/>
                </a:solidFill>
                <a:latin typeface="Verdana" panose="020B0604030504040204" pitchFamily="34" charset="0"/>
                <a:cs typeface="Arial" panose="020B0604020202020204" pitchFamily="34" charset="0"/>
              </a:defRPr>
            </a:lvl3pPr>
            <a:lvl4pPr marL="1600200" indent="-228600">
              <a:defRPr sz="2800">
                <a:solidFill>
                  <a:srgbClr val="004D75"/>
                </a:solidFill>
                <a:latin typeface="Verdana" panose="020B0604030504040204" pitchFamily="34" charset="0"/>
                <a:cs typeface="Arial" panose="020B0604020202020204" pitchFamily="34" charset="0"/>
              </a:defRPr>
            </a:lvl4pPr>
            <a:lvl5pPr marL="2057400" indent="-228600">
              <a:defRPr sz="2800">
                <a:solidFill>
                  <a:srgbClr val="004D7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9pPr>
          </a:lstStyle>
          <a:p>
            <a:fld id="{7A3A5B5D-BE05-4FF1-8DDA-79C02A6EE8DA}" type="slidenum">
              <a:rPr lang="en-GB" altLang="en-US" sz="1200"/>
              <a:pPr/>
              <a:t>3</a:t>
            </a:fld>
            <a:endParaRPr lang="en-GB" altLang="en-US" sz="1200"/>
          </a:p>
        </p:txBody>
      </p:sp>
      <p:pic>
        <p:nvPicPr>
          <p:cNvPr id="7174" name="Picture 6" descr="F:\Gill richards images\SCCO_130709_876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8488" y="188913"/>
            <a:ext cx="1728787" cy="216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5" name="Rounded Rectangle 6"/>
          <p:cNvSpPr>
            <a:spLocks noChangeArrowheads="1"/>
          </p:cNvSpPr>
          <p:nvPr/>
        </p:nvSpPr>
        <p:spPr bwMode="auto">
          <a:xfrm>
            <a:off x="395288" y="1125538"/>
            <a:ext cx="4392612" cy="2374900"/>
          </a:xfrm>
          <a:prstGeom prst="roundRect">
            <a:avLst>
              <a:gd name="adj" fmla="val 16667"/>
            </a:avLst>
          </a:prstGeom>
          <a:solidFill>
            <a:srgbClr val="FFFFE5"/>
          </a:solidFill>
          <a:ln w="9525" algn="ctr">
            <a:solidFill>
              <a:schemeClr val="tx1"/>
            </a:solidFill>
            <a:round/>
            <a:headEnd/>
            <a:tailEnd/>
          </a:ln>
        </p:spPr>
        <p:txBody>
          <a:bodyPr anchor="ctr"/>
          <a:lstStyle>
            <a:lvl1pPr>
              <a:defRPr sz="2800">
                <a:solidFill>
                  <a:srgbClr val="004D75"/>
                </a:solidFill>
                <a:latin typeface="Verdana" panose="020B0604030504040204" pitchFamily="34" charset="0"/>
                <a:cs typeface="Arial" panose="020B0604020202020204" pitchFamily="34" charset="0"/>
              </a:defRPr>
            </a:lvl1pPr>
            <a:lvl2pPr marL="742950" indent="-285750">
              <a:defRPr sz="2800">
                <a:solidFill>
                  <a:srgbClr val="004D75"/>
                </a:solidFill>
                <a:latin typeface="Verdana" panose="020B0604030504040204" pitchFamily="34" charset="0"/>
                <a:cs typeface="Arial" panose="020B0604020202020204" pitchFamily="34" charset="0"/>
              </a:defRPr>
            </a:lvl2pPr>
            <a:lvl3pPr marL="1143000" indent="-228600">
              <a:defRPr sz="2800">
                <a:solidFill>
                  <a:srgbClr val="004D75"/>
                </a:solidFill>
                <a:latin typeface="Verdana" panose="020B0604030504040204" pitchFamily="34" charset="0"/>
                <a:cs typeface="Arial" panose="020B0604020202020204" pitchFamily="34" charset="0"/>
              </a:defRPr>
            </a:lvl3pPr>
            <a:lvl4pPr marL="1600200" indent="-228600">
              <a:defRPr sz="2800">
                <a:solidFill>
                  <a:srgbClr val="004D75"/>
                </a:solidFill>
                <a:latin typeface="Verdana" panose="020B0604030504040204" pitchFamily="34" charset="0"/>
                <a:cs typeface="Arial" panose="020B0604020202020204" pitchFamily="34" charset="0"/>
              </a:defRPr>
            </a:lvl4pPr>
            <a:lvl5pPr marL="2057400" indent="-228600">
              <a:defRPr sz="2800">
                <a:solidFill>
                  <a:srgbClr val="004D7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9pPr>
          </a:lstStyle>
          <a:p>
            <a:r>
              <a:rPr lang="en-GB" altLang="en-US" sz="2000">
                <a:solidFill>
                  <a:schemeClr val="tx1"/>
                </a:solidFill>
                <a:latin typeface="Arial" panose="020B0604020202020204" pitchFamily="34" charset="0"/>
              </a:rPr>
              <a:t>Despite equality initiatives, many girls from ‘working-class’ backgrounds benefit less, still choose stereotypical careers </a:t>
            </a:r>
            <a:r>
              <a:rPr lang="en-GB" altLang="en-US" sz="1800" i="1">
                <a:solidFill>
                  <a:schemeClr val="tx1"/>
                </a:solidFill>
                <a:latin typeface="Arial" panose="020B0604020202020204" pitchFamily="34" charset="0"/>
              </a:rPr>
              <a:t>(Ofsted, 2011; Sutton Trust, 2017)</a:t>
            </a:r>
          </a:p>
          <a:p>
            <a:endParaRPr lang="en-GB" altLang="en-US" sz="1800" i="1">
              <a:solidFill>
                <a:schemeClr val="tx1"/>
              </a:solidFill>
              <a:latin typeface="Arial" panose="020B0604020202020204" pitchFamily="34" charset="0"/>
            </a:endParaRPr>
          </a:p>
          <a:p>
            <a:r>
              <a:rPr lang="en-GB" altLang="en-US" sz="2000" b="1">
                <a:solidFill>
                  <a:schemeClr val="tx1"/>
                </a:solidFill>
                <a:latin typeface="Arial" panose="020B0604020202020204" pitchFamily="34" charset="0"/>
              </a:rPr>
              <a:t>Why do girls only ‘talk the talk’</a:t>
            </a:r>
            <a:r>
              <a:rPr lang="en-GB" altLang="en-US" sz="2000" i="1">
                <a:solidFill>
                  <a:schemeClr val="tx1"/>
                </a:solidFill>
                <a:latin typeface="Arial" panose="020B0604020202020204" pitchFamily="34" charset="0"/>
              </a:rPr>
              <a:t>?</a:t>
            </a:r>
          </a:p>
        </p:txBody>
      </p:sp>
      <p:sp>
        <p:nvSpPr>
          <p:cNvPr id="7176" name="Rounded Rectangle 7"/>
          <p:cNvSpPr>
            <a:spLocks noChangeArrowheads="1"/>
          </p:cNvSpPr>
          <p:nvPr/>
        </p:nvSpPr>
        <p:spPr bwMode="auto">
          <a:xfrm>
            <a:off x="5364163" y="2600325"/>
            <a:ext cx="3455987" cy="2052638"/>
          </a:xfrm>
          <a:prstGeom prst="roundRect">
            <a:avLst>
              <a:gd name="adj" fmla="val 16667"/>
            </a:avLst>
          </a:prstGeom>
          <a:solidFill>
            <a:srgbClr val="FFFFE5"/>
          </a:solidFill>
          <a:ln w="9525" algn="ctr">
            <a:solidFill>
              <a:schemeClr val="tx1"/>
            </a:solidFill>
            <a:round/>
            <a:headEnd/>
            <a:tailEnd/>
          </a:ln>
        </p:spPr>
        <p:txBody>
          <a:bodyPr anchor="ctr"/>
          <a:lstStyle>
            <a:lvl1pPr>
              <a:defRPr sz="2800">
                <a:solidFill>
                  <a:srgbClr val="004D75"/>
                </a:solidFill>
                <a:latin typeface="Verdana" panose="020B0604030504040204" pitchFamily="34" charset="0"/>
                <a:cs typeface="Arial" panose="020B0604020202020204" pitchFamily="34" charset="0"/>
              </a:defRPr>
            </a:lvl1pPr>
            <a:lvl2pPr marL="742950" indent="-285750">
              <a:defRPr sz="2800">
                <a:solidFill>
                  <a:srgbClr val="004D75"/>
                </a:solidFill>
                <a:latin typeface="Verdana" panose="020B0604030504040204" pitchFamily="34" charset="0"/>
                <a:cs typeface="Arial" panose="020B0604020202020204" pitchFamily="34" charset="0"/>
              </a:defRPr>
            </a:lvl2pPr>
            <a:lvl3pPr marL="1143000" indent="-228600">
              <a:defRPr sz="2800">
                <a:solidFill>
                  <a:srgbClr val="004D75"/>
                </a:solidFill>
                <a:latin typeface="Verdana" panose="020B0604030504040204" pitchFamily="34" charset="0"/>
                <a:cs typeface="Arial" panose="020B0604020202020204" pitchFamily="34" charset="0"/>
              </a:defRPr>
            </a:lvl3pPr>
            <a:lvl4pPr marL="1600200" indent="-228600">
              <a:defRPr sz="2800">
                <a:solidFill>
                  <a:srgbClr val="004D75"/>
                </a:solidFill>
                <a:latin typeface="Verdana" panose="020B0604030504040204" pitchFamily="34" charset="0"/>
                <a:cs typeface="Arial" panose="020B0604020202020204" pitchFamily="34" charset="0"/>
              </a:defRPr>
            </a:lvl4pPr>
            <a:lvl5pPr marL="2057400" indent="-228600">
              <a:defRPr sz="2800">
                <a:solidFill>
                  <a:srgbClr val="004D7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9pPr>
          </a:lstStyle>
          <a:p>
            <a:r>
              <a:rPr lang="en-GB" altLang="en-US" sz="2000">
                <a:solidFill>
                  <a:schemeClr val="tx1"/>
                </a:solidFill>
                <a:latin typeface="Arial" panose="020B0604020202020204" pitchFamily="34" charset="0"/>
              </a:rPr>
              <a:t>Pupils from working-class backgrounds – lowest achieving group in schools, girls from this group have greatest fear of failure </a:t>
            </a:r>
            <a:r>
              <a:rPr lang="en-GB" altLang="en-US" sz="1800" i="1">
                <a:solidFill>
                  <a:schemeClr val="tx1"/>
                </a:solidFill>
                <a:latin typeface="Arial" panose="020B0604020202020204" pitchFamily="34" charset="0"/>
              </a:rPr>
              <a:t>(EHRC, 2011)</a:t>
            </a:r>
          </a:p>
        </p:txBody>
      </p:sp>
      <p:sp>
        <p:nvSpPr>
          <p:cNvPr id="7177" name="Rounded Rectangle 8"/>
          <p:cNvSpPr>
            <a:spLocks noChangeArrowheads="1"/>
          </p:cNvSpPr>
          <p:nvPr/>
        </p:nvSpPr>
        <p:spPr bwMode="auto">
          <a:xfrm>
            <a:off x="395288" y="3789363"/>
            <a:ext cx="4105275" cy="1584325"/>
          </a:xfrm>
          <a:prstGeom prst="roundRect">
            <a:avLst>
              <a:gd name="adj" fmla="val 16667"/>
            </a:avLst>
          </a:prstGeom>
          <a:solidFill>
            <a:srgbClr val="FFFFE5"/>
          </a:solidFill>
          <a:ln w="9525" algn="ctr">
            <a:solidFill>
              <a:schemeClr val="tx1"/>
            </a:solidFill>
            <a:round/>
            <a:headEnd/>
            <a:tailEnd/>
          </a:ln>
        </p:spPr>
        <p:txBody>
          <a:bodyPr anchor="ctr"/>
          <a:lstStyle>
            <a:lvl1pPr>
              <a:defRPr sz="2800">
                <a:solidFill>
                  <a:srgbClr val="004D75"/>
                </a:solidFill>
                <a:latin typeface="Verdana" panose="020B0604030504040204" pitchFamily="34" charset="0"/>
                <a:cs typeface="Arial" panose="020B0604020202020204" pitchFamily="34" charset="0"/>
              </a:defRPr>
            </a:lvl1pPr>
            <a:lvl2pPr marL="742950" indent="-285750">
              <a:defRPr sz="2800">
                <a:solidFill>
                  <a:srgbClr val="004D75"/>
                </a:solidFill>
                <a:latin typeface="Verdana" panose="020B0604030504040204" pitchFamily="34" charset="0"/>
                <a:cs typeface="Arial" panose="020B0604020202020204" pitchFamily="34" charset="0"/>
              </a:defRPr>
            </a:lvl2pPr>
            <a:lvl3pPr marL="1143000" indent="-228600">
              <a:defRPr sz="2800">
                <a:solidFill>
                  <a:srgbClr val="004D75"/>
                </a:solidFill>
                <a:latin typeface="Verdana" panose="020B0604030504040204" pitchFamily="34" charset="0"/>
                <a:cs typeface="Arial" panose="020B0604020202020204" pitchFamily="34" charset="0"/>
              </a:defRPr>
            </a:lvl3pPr>
            <a:lvl4pPr marL="1600200" indent="-228600">
              <a:defRPr sz="2800">
                <a:solidFill>
                  <a:srgbClr val="004D75"/>
                </a:solidFill>
                <a:latin typeface="Verdana" panose="020B0604030504040204" pitchFamily="34" charset="0"/>
                <a:cs typeface="Arial" panose="020B0604020202020204" pitchFamily="34" charset="0"/>
              </a:defRPr>
            </a:lvl4pPr>
            <a:lvl5pPr marL="2057400" indent="-228600">
              <a:defRPr sz="2800">
                <a:solidFill>
                  <a:srgbClr val="004D7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9pPr>
          </a:lstStyle>
          <a:p>
            <a:r>
              <a:rPr lang="en-GB" altLang="en-US" sz="2000">
                <a:solidFill>
                  <a:schemeClr val="tx1"/>
                </a:solidFill>
                <a:latin typeface="Arial" panose="020B0604020202020204" pitchFamily="34" charset="0"/>
              </a:rPr>
              <a:t>There is substantial evidence of cultural practices that constrain girls that we underestimate </a:t>
            </a:r>
          </a:p>
          <a:p>
            <a:r>
              <a:rPr lang="en-GB" altLang="en-US" sz="2000" i="1">
                <a:solidFill>
                  <a:schemeClr val="tx1"/>
                </a:solidFill>
                <a:latin typeface="Arial" panose="020B0604020202020204" pitchFamily="34" charset="0"/>
              </a:rPr>
              <a:t>(Staki &amp; Baily, 2015)</a:t>
            </a:r>
          </a:p>
        </p:txBody>
      </p:sp>
      <p:sp>
        <p:nvSpPr>
          <p:cNvPr id="7178" name="Rounded Rectangle 9"/>
          <p:cNvSpPr>
            <a:spLocks noChangeArrowheads="1"/>
          </p:cNvSpPr>
          <p:nvPr/>
        </p:nvSpPr>
        <p:spPr bwMode="auto">
          <a:xfrm>
            <a:off x="5364163" y="5002213"/>
            <a:ext cx="3313112" cy="1069975"/>
          </a:xfrm>
          <a:prstGeom prst="roundRect">
            <a:avLst>
              <a:gd name="adj" fmla="val 16667"/>
            </a:avLst>
          </a:prstGeom>
          <a:solidFill>
            <a:srgbClr val="FFFFE5"/>
          </a:solidFill>
          <a:ln w="9525" algn="ctr">
            <a:solidFill>
              <a:schemeClr val="tx1"/>
            </a:solidFill>
            <a:round/>
            <a:headEnd/>
            <a:tailEnd/>
          </a:ln>
        </p:spPr>
        <p:txBody>
          <a:bodyPr anchor="ctr"/>
          <a:lstStyle>
            <a:lvl1pPr>
              <a:defRPr sz="2800">
                <a:solidFill>
                  <a:srgbClr val="004D75"/>
                </a:solidFill>
                <a:latin typeface="Verdana" panose="020B0604030504040204" pitchFamily="34" charset="0"/>
                <a:cs typeface="Arial" panose="020B0604020202020204" pitchFamily="34" charset="0"/>
              </a:defRPr>
            </a:lvl1pPr>
            <a:lvl2pPr marL="742950" indent="-285750">
              <a:defRPr sz="2800">
                <a:solidFill>
                  <a:srgbClr val="004D75"/>
                </a:solidFill>
                <a:latin typeface="Verdana" panose="020B0604030504040204" pitchFamily="34" charset="0"/>
                <a:cs typeface="Arial" panose="020B0604020202020204" pitchFamily="34" charset="0"/>
              </a:defRPr>
            </a:lvl2pPr>
            <a:lvl3pPr marL="1143000" indent="-228600">
              <a:defRPr sz="2800">
                <a:solidFill>
                  <a:srgbClr val="004D75"/>
                </a:solidFill>
                <a:latin typeface="Verdana" panose="020B0604030504040204" pitchFamily="34" charset="0"/>
                <a:cs typeface="Arial" panose="020B0604020202020204" pitchFamily="34" charset="0"/>
              </a:defRPr>
            </a:lvl3pPr>
            <a:lvl4pPr marL="1600200" indent="-228600">
              <a:defRPr sz="2800">
                <a:solidFill>
                  <a:srgbClr val="004D75"/>
                </a:solidFill>
                <a:latin typeface="Verdana" panose="020B0604030504040204" pitchFamily="34" charset="0"/>
                <a:cs typeface="Arial" panose="020B0604020202020204" pitchFamily="34" charset="0"/>
              </a:defRPr>
            </a:lvl4pPr>
            <a:lvl5pPr marL="2057400" indent="-228600">
              <a:defRPr sz="2800">
                <a:solidFill>
                  <a:srgbClr val="004D7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9pPr>
          </a:lstStyle>
          <a:p>
            <a:r>
              <a:rPr lang="en-GB" altLang="en-US" sz="2000">
                <a:solidFill>
                  <a:schemeClr val="tx1"/>
                </a:solidFill>
                <a:latin typeface="Arial" panose="020B0604020202020204" pitchFamily="34" charset="0"/>
              </a:rPr>
              <a:t>Aspirations may increase significantly later in life </a:t>
            </a:r>
          </a:p>
          <a:p>
            <a:r>
              <a:rPr lang="en-GB" altLang="en-US" sz="2000" i="1">
                <a:solidFill>
                  <a:schemeClr val="tx1"/>
                </a:solidFill>
                <a:latin typeface="Arial" panose="020B0604020202020204" pitchFamily="34" charset="0"/>
              </a:rPr>
              <a:t>(Kintrea et al, 2011)</a:t>
            </a:r>
          </a:p>
        </p:txBody>
      </p:sp>
      <p:sp>
        <p:nvSpPr>
          <p:cNvPr id="2" name="Rectangle 1">
            <a:extLst>
              <a:ext uri="{FF2B5EF4-FFF2-40B4-BE49-F238E27FC236}">
                <a16:creationId xmlns:a16="http://schemas.microsoft.com/office/drawing/2014/main" xmlns="" id="{23D8A468-976A-48DF-A766-7000C756A4B4}"/>
              </a:ext>
            </a:extLst>
          </p:cNvPr>
          <p:cNvSpPr/>
          <p:nvPr/>
        </p:nvSpPr>
        <p:spPr bwMode="auto">
          <a:xfrm>
            <a:off x="1331640" y="5537200"/>
            <a:ext cx="3672408" cy="1110456"/>
          </a:xfrm>
          <a:prstGeom prst="rect">
            <a:avLst/>
          </a:prstGeom>
          <a:solidFill>
            <a:srgbClr val="E2FBFE"/>
          </a:solidFill>
          <a:ln w="9525" cap="flat" cmpd="sng" algn="ctr">
            <a:solidFill>
              <a:schemeClr val="tx1"/>
            </a:solidFill>
            <a:prstDash val="solid"/>
            <a:round/>
            <a:headEnd type="none" w="med" len="med"/>
            <a:tailEnd type="none" w="med" len="med"/>
          </a:ln>
          <a:effectLst>
            <a:innerShdw blurRad="114300">
              <a:prstClr val="black"/>
            </a:innerShdw>
          </a:effectLst>
          <a:extLst/>
        </p:spPr>
        <p:txBody>
          <a:bodyPr anchor="ctr"/>
          <a:lstStyle/>
          <a:p>
            <a:pPr algn="ctr">
              <a:defRPr/>
            </a:pPr>
            <a:r>
              <a:rPr lang="en-GB" altLang="en-US" sz="2000" dirty="0">
                <a:solidFill>
                  <a:srgbClr val="0000FF"/>
                </a:solidFill>
                <a:latin typeface="Arial" panose="020B0604020202020204" pitchFamily="34" charset="0"/>
              </a:rPr>
              <a:t>*Do student experiences within individual schools reflect national research findings?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Title 1"/>
          <p:cNvSpPr>
            <a:spLocks noGrp="1" noChangeArrowheads="1"/>
          </p:cNvSpPr>
          <p:nvPr>
            <p:ph type="title"/>
          </p:nvPr>
        </p:nvSpPr>
        <p:spPr>
          <a:xfrm>
            <a:off x="250825" y="260350"/>
            <a:ext cx="8435975" cy="792163"/>
          </a:xfrm>
        </p:spPr>
        <p:txBody>
          <a:bodyPr/>
          <a:lstStyle/>
          <a:p>
            <a:r>
              <a:rPr lang="en-GB" altLang="en-US" sz="2400" b="1" smtClean="0">
                <a:solidFill>
                  <a:srgbClr val="0000FF"/>
                </a:solidFill>
                <a:latin typeface="Arial" panose="020B0604020202020204" pitchFamily="34" charset="0"/>
                <a:cs typeface="Arial" panose="020B0604020202020204" pitchFamily="34" charset="0"/>
              </a:rPr>
              <a:t>Research: ‘Girls’ aspirations &amp; achievement’</a:t>
            </a:r>
            <a:br>
              <a:rPr lang="en-GB" altLang="en-US" sz="2400" b="1" smtClean="0">
                <a:solidFill>
                  <a:srgbClr val="0000FF"/>
                </a:solidFill>
                <a:latin typeface="Arial" panose="020B0604020202020204" pitchFamily="34" charset="0"/>
                <a:cs typeface="Arial" panose="020B0604020202020204" pitchFamily="34" charset="0"/>
              </a:rPr>
            </a:br>
            <a:endParaRPr lang="en-GB" altLang="en-US" sz="2400" b="1" smtClean="0">
              <a:solidFill>
                <a:srgbClr val="0000FF"/>
              </a:solidFill>
              <a:latin typeface="Arial" panose="020B0604020202020204" pitchFamily="34" charset="0"/>
              <a:cs typeface="Arial" panose="020B0604020202020204" pitchFamily="34" charset="0"/>
            </a:endParaRPr>
          </a:p>
        </p:txBody>
      </p:sp>
      <p:sp>
        <p:nvSpPr>
          <p:cNvPr id="11267" name="Content Placeholder 2">
            <a:extLst>
              <a:ext uri="{FF2B5EF4-FFF2-40B4-BE49-F238E27FC236}">
                <a16:creationId xmlns:a16="http://schemas.microsoft.com/office/drawing/2014/main" xmlns="" id="{71713F11-2F89-4201-95BD-B124A1C09D19}"/>
              </a:ext>
            </a:extLst>
          </p:cNvPr>
          <p:cNvSpPr>
            <a:spLocks noGrp="1"/>
          </p:cNvSpPr>
          <p:nvPr>
            <p:ph idx="1"/>
          </p:nvPr>
        </p:nvSpPr>
        <p:spPr>
          <a:xfrm>
            <a:off x="381000" y="1125538"/>
            <a:ext cx="8305800" cy="5048250"/>
          </a:xfrm>
        </p:spPr>
        <p:txBody>
          <a:bodyPr/>
          <a:lstStyle/>
          <a:p>
            <a:pPr marL="0" indent="0">
              <a:buFontTx/>
              <a:buNone/>
              <a:defRPr/>
            </a:pPr>
            <a:r>
              <a:rPr lang="en-GB" sz="2000" b="1" dirty="0">
                <a:solidFill>
                  <a:schemeClr val="tx1"/>
                </a:solidFill>
                <a:latin typeface="Arial" charset="0"/>
                <a:cs typeface="Arial" charset="0"/>
              </a:rPr>
              <a:t>Aims</a:t>
            </a:r>
          </a:p>
          <a:p>
            <a:pPr>
              <a:buFont typeface="Wingdings" pitchFamily="2" charset="2"/>
              <a:buChar char="q"/>
              <a:defRPr/>
            </a:pPr>
            <a:r>
              <a:rPr lang="en-GB" sz="2000" dirty="0">
                <a:solidFill>
                  <a:schemeClr val="tx1"/>
                </a:solidFill>
                <a:latin typeface="Arial" charset="0"/>
                <a:cs typeface="Arial" charset="0"/>
              </a:rPr>
              <a:t> Focus – aspirations, barriers and support, hopes/fears for the future</a:t>
            </a:r>
          </a:p>
          <a:p>
            <a:pPr>
              <a:buFont typeface="Wingdings" pitchFamily="2" charset="2"/>
              <a:buChar char="q"/>
              <a:defRPr/>
            </a:pPr>
            <a:r>
              <a:rPr lang="en-GB" sz="2000" dirty="0">
                <a:solidFill>
                  <a:schemeClr val="tx1"/>
                </a:solidFill>
                <a:latin typeface="Arial" charset="0"/>
                <a:cs typeface="Arial" charset="0"/>
              </a:rPr>
              <a:t> Understand any barriers from the girls’ perspectives</a:t>
            </a:r>
          </a:p>
          <a:p>
            <a:pPr>
              <a:buFont typeface="Wingdings" pitchFamily="2" charset="2"/>
              <a:buChar char="q"/>
              <a:defRPr/>
            </a:pPr>
            <a:r>
              <a:rPr lang="en-GB" sz="2000" dirty="0">
                <a:solidFill>
                  <a:schemeClr val="tx1"/>
                </a:solidFill>
                <a:latin typeface="Arial" charset="0"/>
                <a:cs typeface="Arial" charset="0"/>
              </a:rPr>
              <a:t> Use localised experiences to personalise school initiatives</a:t>
            </a:r>
          </a:p>
          <a:p>
            <a:pPr marL="0" indent="0">
              <a:buFontTx/>
              <a:buNone/>
              <a:defRPr/>
            </a:pPr>
            <a:endParaRPr lang="en-GB" sz="2000" dirty="0">
              <a:solidFill>
                <a:schemeClr val="tx1"/>
              </a:solidFill>
              <a:latin typeface="Arial" charset="0"/>
              <a:cs typeface="Arial" charset="0"/>
            </a:endParaRPr>
          </a:p>
          <a:p>
            <a:pPr marL="0" indent="0">
              <a:buFontTx/>
              <a:buNone/>
              <a:defRPr/>
            </a:pPr>
            <a:r>
              <a:rPr lang="en-GB" sz="2000" b="1" dirty="0">
                <a:solidFill>
                  <a:schemeClr val="tx1"/>
                </a:solidFill>
                <a:latin typeface="Arial" charset="0"/>
                <a:cs typeface="Arial" charset="0"/>
              </a:rPr>
              <a:t>The schools (89 girls)</a:t>
            </a:r>
          </a:p>
          <a:p>
            <a:pPr>
              <a:buFont typeface="Wingdings" pitchFamily="2" charset="2"/>
              <a:buChar char="q"/>
              <a:defRPr/>
            </a:pPr>
            <a:r>
              <a:rPr lang="en-GB" sz="2000" dirty="0">
                <a:solidFill>
                  <a:schemeClr val="tx1"/>
                </a:solidFill>
                <a:latin typeface="Arial" charset="0"/>
                <a:cs typeface="Arial" charset="0"/>
              </a:rPr>
              <a:t> Took students from an area of severe deprivation</a:t>
            </a:r>
          </a:p>
          <a:p>
            <a:pPr>
              <a:buFont typeface="Wingdings" panose="05000000000000000000" pitchFamily="2" charset="2"/>
              <a:buChar char="§"/>
              <a:defRPr/>
            </a:pPr>
            <a:r>
              <a:rPr lang="en-GB" sz="2000" dirty="0">
                <a:solidFill>
                  <a:schemeClr val="tx1"/>
                </a:solidFill>
                <a:latin typeface="Arial" charset="0"/>
                <a:cs typeface="Arial" charset="0"/>
              </a:rPr>
              <a:t> 3 primary schools – 2 had underachieving girls &amp; 1 had girls achieving well </a:t>
            </a:r>
            <a:r>
              <a:rPr lang="en-GB" sz="2000" dirty="0">
                <a:solidFill>
                  <a:srgbClr val="2408F4"/>
                </a:solidFill>
                <a:latin typeface="Arial" charset="0"/>
                <a:cs typeface="Arial" charset="0"/>
              </a:rPr>
              <a:t>(53: Year 6) </a:t>
            </a:r>
          </a:p>
          <a:p>
            <a:pPr>
              <a:buFont typeface="Wingdings" panose="05000000000000000000" pitchFamily="2" charset="2"/>
              <a:buChar char="§"/>
              <a:defRPr/>
            </a:pPr>
            <a:r>
              <a:rPr lang="en-GB" sz="2000" dirty="0">
                <a:solidFill>
                  <a:schemeClr val="tx1"/>
                </a:solidFill>
                <a:latin typeface="Arial" charset="0"/>
                <a:cs typeface="Arial" charset="0"/>
              </a:rPr>
              <a:t> 2 secondary schools – S1‘Satisfactory’/‘Inadequate’; S2 ‘Good’/‘Outstanding’ </a:t>
            </a:r>
            <a:r>
              <a:rPr lang="en-GB" sz="2000" dirty="0">
                <a:solidFill>
                  <a:srgbClr val="2408F4"/>
                </a:solidFill>
                <a:latin typeface="Arial" charset="0"/>
                <a:cs typeface="Arial" charset="0"/>
              </a:rPr>
              <a:t>(36: Year 11)</a:t>
            </a:r>
            <a:endParaRPr lang="en-GB" dirty="0"/>
          </a:p>
        </p:txBody>
      </p:sp>
      <p:sp>
        <p:nvSpPr>
          <p:cNvPr id="8196" name="Date Placeholder 3"/>
          <p:cNvSpPr>
            <a:spLocks noGrp="1"/>
          </p:cNvSpPr>
          <p:nvPr>
            <p:ph type="dt" sz="quarter" idx="10"/>
          </p:nvPr>
        </p:nvSpPr>
        <p:spPr>
          <a:xfrm>
            <a:off x="468313" y="6205538"/>
            <a:ext cx="2122487" cy="476250"/>
          </a:xfrm>
          <a:noFill/>
        </p:spPr>
        <p:txBody>
          <a:bodyPr/>
          <a:lstStyle>
            <a:lvl1pPr>
              <a:defRPr sz="2800">
                <a:solidFill>
                  <a:srgbClr val="004D75"/>
                </a:solidFill>
                <a:latin typeface="Verdana" panose="020B0604030504040204" pitchFamily="34" charset="0"/>
                <a:cs typeface="Arial" panose="020B0604020202020204" pitchFamily="34" charset="0"/>
              </a:defRPr>
            </a:lvl1pPr>
            <a:lvl2pPr marL="742950" indent="-285750">
              <a:defRPr sz="2800">
                <a:solidFill>
                  <a:srgbClr val="004D75"/>
                </a:solidFill>
                <a:latin typeface="Verdana" panose="020B0604030504040204" pitchFamily="34" charset="0"/>
                <a:cs typeface="Arial" panose="020B0604020202020204" pitchFamily="34" charset="0"/>
              </a:defRPr>
            </a:lvl2pPr>
            <a:lvl3pPr marL="1143000" indent="-228600">
              <a:defRPr sz="2800">
                <a:solidFill>
                  <a:srgbClr val="004D75"/>
                </a:solidFill>
                <a:latin typeface="Verdana" panose="020B0604030504040204" pitchFamily="34" charset="0"/>
                <a:cs typeface="Arial" panose="020B0604020202020204" pitchFamily="34" charset="0"/>
              </a:defRPr>
            </a:lvl3pPr>
            <a:lvl4pPr marL="1600200" indent="-228600">
              <a:defRPr sz="2800">
                <a:solidFill>
                  <a:srgbClr val="004D75"/>
                </a:solidFill>
                <a:latin typeface="Verdana" panose="020B0604030504040204" pitchFamily="34" charset="0"/>
                <a:cs typeface="Arial" panose="020B0604020202020204" pitchFamily="34" charset="0"/>
              </a:defRPr>
            </a:lvl4pPr>
            <a:lvl5pPr marL="2057400" indent="-228600">
              <a:defRPr sz="2800">
                <a:solidFill>
                  <a:srgbClr val="004D7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9pPr>
          </a:lstStyle>
          <a:p>
            <a:fld id="{31799D64-F5DD-4571-A8FE-1661B25A76DE}" type="datetime4">
              <a:rPr lang="en-GB" altLang="en-US" sz="1200" smtClean="0"/>
              <a:pPr/>
              <a:t>21 January 2019</a:t>
            </a:fld>
            <a:endParaRPr lang="en-GB" altLang="en-US" sz="1200" smtClean="0"/>
          </a:p>
        </p:txBody>
      </p:sp>
      <p:sp>
        <p:nvSpPr>
          <p:cNvPr id="8197" name="Slide Number Placeholder 4"/>
          <p:cNvSpPr>
            <a:spLocks noGrp="1"/>
          </p:cNvSpPr>
          <p:nvPr>
            <p:ph type="sldNum" sz="quarter" idx="11"/>
          </p:nvPr>
        </p:nvSpPr>
        <p:spPr>
          <a:noFill/>
        </p:spPr>
        <p:txBody>
          <a:bodyPr/>
          <a:lstStyle>
            <a:lvl1pPr>
              <a:defRPr sz="2800">
                <a:solidFill>
                  <a:srgbClr val="004D75"/>
                </a:solidFill>
                <a:latin typeface="Verdana" panose="020B0604030504040204" pitchFamily="34" charset="0"/>
                <a:cs typeface="Arial" panose="020B0604020202020204" pitchFamily="34" charset="0"/>
              </a:defRPr>
            </a:lvl1pPr>
            <a:lvl2pPr marL="742950" indent="-285750">
              <a:defRPr sz="2800">
                <a:solidFill>
                  <a:srgbClr val="004D75"/>
                </a:solidFill>
                <a:latin typeface="Verdana" panose="020B0604030504040204" pitchFamily="34" charset="0"/>
                <a:cs typeface="Arial" panose="020B0604020202020204" pitchFamily="34" charset="0"/>
              </a:defRPr>
            </a:lvl2pPr>
            <a:lvl3pPr marL="1143000" indent="-228600">
              <a:defRPr sz="2800">
                <a:solidFill>
                  <a:srgbClr val="004D75"/>
                </a:solidFill>
                <a:latin typeface="Verdana" panose="020B0604030504040204" pitchFamily="34" charset="0"/>
                <a:cs typeface="Arial" panose="020B0604020202020204" pitchFamily="34" charset="0"/>
              </a:defRPr>
            </a:lvl3pPr>
            <a:lvl4pPr marL="1600200" indent="-228600">
              <a:defRPr sz="2800">
                <a:solidFill>
                  <a:srgbClr val="004D75"/>
                </a:solidFill>
                <a:latin typeface="Verdana" panose="020B0604030504040204" pitchFamily="34" charset="0"/>
                <a:cs typeface="Arial" panose="020B0604020202020204" pitchFamily="34" charset="0"/>
              </a:defRPr>
            </a:lvl4pPr>
            <a:lvl5pPr marL="2057400" indent="-228600">
              <a:defRPr sz="2800">
                <a:solidFill>
                  <a:srgbClr val="004D7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9pPr>
          </a:lstStyle>
          <a:p>
            <a:fld id="{C913F666-02A2-4F42-BB12-1DDC979E0F5A}" type="slidenum">
              <a:rPr lang="en-GB" altLang="en-US" sz="1200"/>
              <a:pPr/>
              <a:t>4</a:t>
            </a:fld>
            <a:endParaRPr lang="en-GB" altLang="en-US" sz="1200"/>
          </a:p>
        </p:txBody>
      </p:sp>
      <p:pic>
        <p:nvPicPr>
          <p:cNvPr id="819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1725" y="115888"/>
            <a:ext cx="1441450" cy="146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Title 1"/>
          <p:cNvSpPr>
            <a:spLocks noGrp="1" noChangeArrowheads="1"/>
          </p:cNvSpPr>
          <p:nvPr>
            <p:ph type="title"/>
          </p:nvPr>
        </p:nvSpPr>
        <p:spPr>
          <a:xfrm>
            <a:off x="323850" y="404813"/>
            <a:ext cx="8305800" cy="792162"/>
          </a:xfrm>
        </p:spPr>
        <p:txBody>
          <a:bodyPr/>
          <a:lstStyle/>
          <a:p>
            <a:r>
              <a:rPr lang="en-GB" altLang="en-US" sz="2400" b="1" smtClean="0">
                <a:solidFill>
                  <a:srgbClr val="0000FF"/>
                </a:solidFill>
                <a:latin typeface="Arial" panose="020B0604020202020204" pitchFamily="34" charset="0"/>
                <a:cs typeface="Arial" panose="020B0604020202020204" pitchFamily="34" charset="0"/>
              </a:rPr>
              <a:t>Methods</a:t>
            </a:r>
            <a:br>
              <a:rPr lang="en-GB" altLang="en-US" sz="2400" b="1" smtClean="0">
                <a:solidFill>
                  <a:srgbClr val="0000FF"/>
                </a:solidFill>
                <a:latin typeface="Arial" panose="020B0604020202020204" pitchFamily="34" charset="0"/>
                <a:cs typeface="Arial" panose="020B0604020202020204" pitchFamily="34" charset="0"/>
              </a:rPr>
            </a:br>
            <a:endParaRPr lang="en-GB" altLang="en-US" sz="2400" b="1" smtClean="0">
              <a:solidFill>
                <a:srgbClr val="0000FF"/>
              </a:solidFill>
              <a:latin typeface="Arial" panose="020B0604020202020204" pitchFamily="34" charset="0"/>
              <a:cs typeface="Arial" panose="020B0604020202020204" pitchFamily="34" charset="0"/>
            </a:endParaRPr>
          </a:p>
        </p:txBody>
      </p:sp>
      <p:sp>
        <p:nvSpPr>
          <p:cNvPr id="10243" name="Content Placeholder 2"/>
          <p:cNvSpPr>
            <a:spLocks noGrp="1" noChangeArrowheads="1"/>
          </p:cNvSpPr>
          <p:nvPr>
            <p:ph idx="1"/>
          </p:nvPr>
        </p:nvSpPr>
        <p:spPr>
          <a:xfrm>
            <a:off x="381000" y="1125538"/>
            <a:ext cx="8305800" cy="5540375"/>
          </a:xfrm>
        </p:spPr>
        <p:txBody>
          <a:bodyPr/>
          <a:lstStyle/>
          <a:p>
            <a:pPr marL="0" indent="0">
              <a:buFontTx/>
              <a:buNone/>
            </a:pPr>
            <a:r>
              <a:rPr lang="en-GB" altLang="en-US" sz="2000" b="1" u="sng" smtClean="0">
                <a:solidFill>
                  <a:schemeClr val="tx1"/>
                </a:solidFill>
                <a:latin typeface="Arial" panose="020B0604020202020204" pitchFamily="34" charset="0"/>
                <a:cs typeface="Arial" panose="020B0604020202020204" pitchFamily="34" charset="0"/>
              </a:rPr>
              <a:t>Girls</a:t>
            </a:r>
          </a:p>
          <a:p>
            <a:pPr marL="0" indent="0">
              <a:buFontTx/>
              <a:buNone/>
            </a:pPr>
            <a:r>
              <a:rPr lang="en-GB" altLang="en-US" sz="2000" b="1" smtClean="0">
                <a:solidFill>
                  <a:srgbClr val="2408F4"/>
                </a:solidFill>
                <a:latin typeface="Arial" panose="020B0604020202020204" pitchFamily="34" charset="0"/>
                <a:cs typeface="Arial" panose="020B0604020202020204" pitchFamily="34" charset="0"/>
              </a:rPr>
              <a:t>Interviews </a:t>
            </a:r>
            <a:r>
              <a:rPr lang="en-GB" altLang="en-US" sz="2000" smtClean="0">
                <a:solidFill>
                  <a:srgbClr val="2408F4"/>
                </a:solidFill>
                <a:latin typeface="Arial" panose="020B0604020202020204" pitchFamily="34" charset="0"/>
                <a:cs typeface="Arial" panose="020B0604020202020204" pitchFamily="34" charset="0"/>
              </a:rPr>
              <a:t>(self-selected group/individual)</a:t>
            </a:r>
            <a:r>
              <a:rPr lang="en-GB" altLang="en-US" sz="2000" b="1" smtClean="0">
                <a:solidFill>
                  <a:schemeClr val="tx1"/>
                </a:solidFill>
                <a:latin typeface="Arial" panose="020B0604020202020204" pitchFamily="34" charset="0"/>
                <a:cs typeface="Arial" panose="020B0604020202020204" pitchFamily="34" charset="0"/>
              </a:rPr>
              <a:t>: </a:t>
            </a:r>
            <a:r>
              <a:rPr lang="en-GB" altLang="en-US" sz="2000" smtClean="0">
                <a:solidFill>
                  <a:schemeClr val="tx1"/>
                </a:solidFill>
                <a:latin typeface="Arial" panose="020B0604020202020204" pitchFamily="34" charset="0"/>
                <a:cs typeface="Arial" panose="020B0604020202020204" pitchFamily="34" charset="0"/>
              </a:rPr>
              <a:t>Focus – aspirations and achievements, barriers and support</a:t>
            </a:r>
          </a:p>
          <a:p>
            <a:pPr marL="0" indent="0">
              <a:buFontTx/>
              <a:buNone/>
            </a:pPr>
            <a:r>
              <a:rPr lang="en-GB" altLang="en-US" sz="2000" b="1" smtClean="0">
                <a:solidFill>
                  <a:srgbClr val="2408F4"/>
                </a:solidFill>
                <a:latin typeface="Arial" panose="020B0604020202020204" pitchFamily="34" charset="0"/>
                <a:cs typeface="Arial" panose="020B0604020202020204" pitchFamily="34" charset="0"/>
              </a:rPr>
              <a:t>Anonymous ‘post-its’ </a:t>
            </a:r>
            <a:r>
              <a:rPr lang="en-GB" altLang="en-US" sz="2000" smtClean="0">
                <a:solidFill>
                  <a:schemeClr val="tx1"/>
                </a:solidFill>
                <a:latin typeface="Arial" panose="020B0604020202020204" pitchFamily="34" charset="0"/>
                <a:cs typeface="Arial" panose="020B0604020202020204" pitchFamily="34" charset="0"/>
              </a:rPr>
              <a:t>– ‘Hopes’ and ‘Fears’ for the future</a:t>
            </a:r>
          </a:p>
          <a:p>
            <a:pPr marL="0" indent="0">
              <a:buFontTx/>
              <a:buNone/>
            </a:pPr>
            <a:endParaRPr lang="en-GB" altLang="en-US" sz="2000" b="1" smtClean="0">
              <a:solidFill>
                <a:schemeClr val="tx1"/>
              </a:solidFill>
              <a:latin typeface="Arial" panose="020B0604020202020204" pitchFamily="34" charset="0"/>
              <a:cs typeface="Arial" panose="020B0604020202020204" pitchFamily="34" charset="0"/>
            </a:endParaRPr>
          </a:p>
          <a:p>
            <a:pPr marL="0" indent="0">
              <a:buFontTx/>
              <a:buNone/>
            </a:pPr>
            <a:r>
              <a:rPr lang="en-GB" altLang="en-US" sz="2000" b="1" u="sng" smtClean="0">
                <a:solidFill>
                  <a:schemeClr val="tx1"/>
                </a:solidFill>
                <a:latin typeface="Arial" panose="020B0604020202020204" pitchFamily="34" charset="0"/>
                <a:cs typeface="Arial" panose="020B0604020202020204" pitchFamily="34" charset="0"/>
              </a:rPr>
              <a:t>School staf</a:t>
            </a:r>
            <a:r>
              <a:rPr lang="en-GB" altLang="en-US" sz="2000" b="1" smtClean="0">
                <a:solidFill>
                  <a:schemeClr val="tx1"/>
                </a:solidFill>
                <a:latin typeface="Arial" panose="020B0604020202020204" pitchFamily="34" charset="0"/>
                <a:cs typeface="Arial" panose="020B0604020202020204" pitchFamily="34" charset="0"/>
              </a:rPr>
              <a:t>f</a:t>
            </a:r>
          </a:p>
          <a:p>
            <a:pPr marL="0" indent="0">
              <a:buFontTx/>
              <a:buNone/>
            </a:pPr>
            <a:r>
              <a:rPr lang="en-GB" altLang="en-US" sz="2000" b="1" smtClean="0">
                <a:solidFill>
                  <a:srgbClr val="2408F4"/>
                </a:solidFill>
                <a:latin typeface="Arial" panose="020B0604020202020204" pitchFamily="34" charset="0"/>
                <a:cs typeface="Arial" panose="020B0604020202020204" pitchFamily="34" charset="0"/>
              </a:rPr>
              <a:t>Interviews </a:t>
            </a:r>
            <a:r>
              <a:rPr lang="en-GB" altLang="en-US" sz="2000" smtClean="0">
                <a:solidFill>
                  <a:srgbClr val="2408F4"/>
                </a:solidFill>
                <a:latin typeface="Arial" panose="020B0604020202020204" pitchFamily="34" charset="0"/>
                <a:cs typeface="Arial" panose="020B0604020202020204" pitchFamily="34" charset="0"/>
              </a:rPr>
              <a:t>(individual)</a:t>
            </a:r>
            <a:r>
              <a:rPr lang="en-GB" altLang="en-US" sz="2000" smtClean="0">
                <a:solidFill>
                  <a:schemeClr val="tx1"/>
                </a:solidFill>
                <a:latin typeface="Arial" panose="020B0604020202020204" pitchFamily="34" charset="0"/>
                <a:cs typeface="Arial" panose="020B0604020202020204" pitchFamily="34" charset="0"/>
              </a:rPr>
              <a:t>: Focus – generic/historical background information on the local community and girls’ aspirations</a:t>
            </a:r>
          </a:p>
          <a:p>
            <a:pPr marL="0" indent="0">
              <a:buFontTx/>
              <a:buNone/>
            </a:pPr>
            <a:endParaRPr lang="en-GB" altLang="en-US" sz="2000" smtClean="0">
              <a:solidFill>
                <a:schemeClr val="tx1"/>
              </a:solidFill>
              <a:latin typeface="Arial" panose="020B0604020202020204" pitchFamily="34" charset="0"/>
              <a:cs typeface="Arial" panose="020B0604020202020204" pitchFamily="34" charset="0"/>
            </a:endParaRPr>
          </a:p>
          <a:p>
            <a:pPr marL="0" indent="0">
              <a:buFontTx/>
              <a:buNone/>
            </a:pPr>
            <a:r>
              <a:rPr lang="en-GB" altLang="en-US" sz="2000" b="1" u="sng" smtClean="0">
                <a:solidFill>
                  <a:schemeClr val="tx1"/>
                </a:solidFill>
                <a:latin typeface="Arial" panose="020B0604020202020204" pitchFamily="34" charset="0"/>
                <a:cs typeface="Arial" panose="020B0604020202020204" pitchFamily="34" charset="0"/>
              </a:rPr>
              <a:t>NTU female students</a:t>
            </a:r>
          </a:p>
          <a:p>
            <a:pPr marL="0" indent="0">
              <a:buFontTx/>
              <a:buNone/>
            </a:pPr>
            <a:r>
              <a:rPr lang="en-GB" altLang="en-US" sz="2000" b="1" smtClean="0">
                <a:solidFill>
                  <a:srgbClr val="2408F4"/>
                </a:solidFill>
                <a:latin typeface="Arial" panose="020B0604020202020204" pitchFamily="34" charset="0"/>
                <a:cs typeface="Arial" panose="020B0604020202020204" pitchFamily="34" charset="0"/>
              </a:rPr>
              <a:t>Interviews </a:t>
            </a:r>
            <a:r>
              <a:rPr lang="en-GB" altLang="en-US" sz="2000" smtClean="0">
                <a:solidFill>
                  <a:srgbClr val="2408F4"/>
                </a:solidFill>
                <a:latin typeface="Arial" panose="020B0604020202020204" pitchFamily="34" charset="0"/>
                <a:cs typeface="Arial" panose="020B0604020202020204" pitchFamily="34" charset="0"/>
              </a:rPr>
              <a:t>(individual):</a:t>
            </a:r>
            <a:r>
              <a:rPr lang="en-GB" altLang="en-US" sz="2000" smtClean="0">
                <a:solidFill>
                  <a:schemeClr val="tx1"/>
                </a:solidFill>
                <a:latin typeface="Arial" panose="020B0604020202020204" pitchFamily="34" charset="0"/>
                <a:cs typeface="Arial" panose="020B0604020202020204" pitchFamily="34" charset="0"/>
              </a:rPr>
              <a:t> Focus – personal journey into HE</a:t>
            </a:r>
          </a:p>
          <a:p>
            <a:pPr marL="0" indent="0">
              <a:buFontTx/>
              <a:buNone/>
            </a:pPr>
            <a:r>
              <a:rPr lang="en-GB" altLang="en-US" sz="2000" b="1" smtClean="0">
                <a:solidFill>
                  <a:schemeClr val="tx1"/>
                </a:solidFill>
                <a:latin typeface="Arial" panose="020B0604020202020204" pitchFamily="34" charset="0"/>
                <a:cs typeface="Arial" panose="020B0604020202020204" pitchFamily="34" charset="0"/>
              </a:rPr>
              <a:t> </a:t>
            </a:r>
            <a:endParaRPr lang="en-GB" altLang="en-US" smtClean="0"/>
          </a:p>
        </p:txBody>
      </p:sp>
      <p:sp>
        <p:nvSpPr>
          <p:cNvPr id="10244" name="Date Placeholder 3"/>
          <p:cNvSpPr>
            <a:spLocks noGrp="1"/>
          </p:cNvSpPr>
          <p:nvPr>
            <p:ph type="dt" sz="quarter" idx="10"/>
          </p:nvPr>
        </p:nvSpPr>
        <p:spPr>
          <a:xfrm>
            <a:off x="468313" y="6205538"/>
            <a:ext cx="2122487" cy="476250"/>
          </a:xfrm>
          <a:noFill/>
        </p:spPr>
        <p:txBody>
          <a:bodyPr/>
          <a:lstStyle>
            <a:lvl1pPr>
              <a:defRPr sz="2800">
                <a:solidFill>
                  <a:srgbClr val="004D75"/>
                </a:solidFill>
                <a:latin typeface="Verdana" panose="020B0604030504040204" pitchFamily="34" charset="0"/>
                <a:cs typeface="Arial" panose="020B0604020202020204" pitchFamily="34" charset="0"/>
              </a:defRPr>
            </a:lvl1pPr>
            <a:lvl2pPr marL="742950" indent="-285750">
              <a:defRPr sz="2800">
                <a:solidFill>
                  <a:srgbClr val="004D75"/>
                </a:solidFill>
                <a:latin typeface="Verdana" panose="020B0604030504040204" pitchFamily="34" charset="0"/>
                <a:cs typeface="Arial" panose="020B0604020202020204" pitchFamily="34" charset="0"/>
              </a:defRPr>
            </a:lvl2pPr>
            <a:lvl3pPr marL="1143000" indent="-228600">
              <a:defRPr sz="2800">
                <a:solidFill>
                  <a:srgbClr val="004D75"/>
                </a:solidFill>
                <a:latin typeface="Verdana" panose="020B0604030504040204" pitchFamily="34" charset="0"/>
                <a:cs typeface="Arial" panose="020B0604020202020204" pitchFamily="34" charset="0"/>
              </a:defRPr>
            </a:lvl3pPr>
            <a:lvl4pPr marL="1600200" indent="-228600">
              <a:defRPr sz="2800">
                <a:solidFill>
                  <a:srgbClr val="004D75"/>
                </a:solidFill>
                <a:latin typeface="Verdana" panose="020B0604030504040204" pitchFamily="34" charset="0"/>
                <a:cs typeface="Arial" panose="020B0604020202020204" pitchFamily="34" charset="0"/>
              </a:defRPr>
            </a:lvl4pPr>
            <a:lvl5pPr marL="2057400" indent="-228600">
              <a:defRPr sz="2800">
                <a:solidFill>
                  <a:srgbClr val="004D7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9pPr>
          </a:lstStyle>
          <a:p>
            <a:fld id="{33183262-4BBB-4397-8176-9A950386EA4A}" type="datetime4">
              <a:rPr lang="en-GB" altLang="en-US" sz="1200" smtClean="0"/>
              <a:pPr/>
              <a:t>21 January 2019</a:t>
            </a:fld>
            <a:endParaRPr lang="en-GB" altLang="en-US" sz="1200" smtClean="0"/>
          </a:p>
        </p:txBody>
      </p:sp>
      <p:sp>
        <p:nvSpPr>
          <p:cNvPr id="10245" name="Slide Number Placeholder 4"/>
          <p:cNvSpPr>
            <a:spLocks noGrp="1"/>
          </p:cNvSpPr>
          <p:nvPr>
            <p:ph type="sldNum" sz="quarter" idx="11"/>
          </p:nvPr>
        </p:nvSpPr>
        <p:spPr>
          <a:noFill/>
        </p:spPr>
        <p:txBody>
          <a:bodyPr/>
          <a:lstStyle>
            <a:lvl1pPr>
              <a:defRPr sz="2800">
                <a:solidFill>
                  <a:srgbClr val="004D75"/>
                </a:solidFill>
                <a:latin typeface="Verdana" panose="020B0604030504040204" pitchFamily="34" charset="0"/>
                <a:cs typeface="Arial" panose="020B0604020202020204" pitchFamily="34" charset="0"/>
              </a:defRPr>
            </a:lvl1pPr>
            <a:lvl2pPr marL="742950" indent="-285750">
              <a:defRPr sz="2800">
                <a:solidFill>
                  <a:srgbClr val="004D75"/>
                </a:solidFill>
                <a:latin typeface="Verdana" panose="020B0604030504040204" pitchFamily="34" charset="0"/>
                <a:cs typeface="Arial" panose="020B0604020202020204" pitchFamily="34" charset="0"/>
              </a:defRPr>
            </a:lvl2pPr>
            <a:lvl3pPr marL="1143000" indent="-228600">
              <a:defRPr sz="2800">
                <a:solidFill>
                  <a:srgbClr val="004D75"/>
                </a:solidFill>
                <a:latin typeface="Verdana" panose="020B0604030504040204" pitchFamily="34" charset="0"/>
                <a:cs typeface="Arial" panose="020B0604020202020204" pitchFamily="34" charset="0"/>
              </a:defRPr>
            </a:lvl3pPr>
            <a:lvl4pPr marL="1600200" indent="-228600">
              <a:defRPr sz="2800">
                <a:solidFill>
                  <a:srgbClr val="004D75"/>
                </a:solidFill>
                <a:latin typeface="Verdana" panose="020B0604030504040204" pitchFamily="34" charset="0"/>
                <a:cs typeface="Arial" panose="020B0604020202020204" pitchFamily="34" charset="0"/>
              </a:defRPr>
            </a:lvl4pPr>
            <a:lvl5pPr marL="2057400" indent="-228600">
              <a:defRPr sz="2800">
                <a:solidFill>
                  <a:srgbClr val="004D7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9pPr>
          </a:lstStyle>
          <a:p>
            <a:fld id="{78801E1A-DB8A-48DB-8E52-95CFE668A3C3}" type="slidenum">
              <a:rPr lang="en-GB" altLang="en-US" sz="1200"/>
              <a:pPr/>
              <a:t>5</a:t>
            </a:fld>
            <a:endParaRPr lang="en-GB" altLang="en-US" sz="1200"/>
          </a:p>
        </p:txBody>
      </p:sp>
      <p:pic>
        <p:nvPicPr>
          <p:cNvPr id="10246" name="Picture 7" descr="K:\Gill richards images\EDU_PRIMARY_0033.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8125" y="188913"/>
            <a:ext cx="2232025"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Title 1"/>
          <p:cNvSpPr>
            <a:spLocks noGrp="1" noChangeArrowheads="1"/>
          </p:cNvSpPr>
          <p:nvPr>
            <p:ph type="title"/>
          </p:nvPr>
        </p:nvSpPr>
        <p:spPr>
          <a:xfrm>
            <a:off x="250825" y="620713"/>
            <a:ext cx="8435975" cy="1223962"/>
          </a:xfrm>
        </p:spPr>
        <p:txBody>
          <a:bodyPr/>
          <a:lstStyle/>
          <a:p>
            <a:r>
              <a:rPr lang="en-GB" altLang="en-US" sz="2400" b="1" smtClean="0">
                <a:solidFill>
                  <a:srgbClr val="0000FF"/>
                </a:solidFill>
                <a:latin typeface="Arial" panose="020B0604020202020204" pitchFamily="34" charset="0"/>
                <a:ea typeface="Arial Unicode MS" pitchFamily="34" charset="-128"/>
                <a:cs typeface="Arial" panose="020B0604020202020204" pitchFamily="34" charset="0"/>
              </a:rPr>
              <a:t>Initial findings and follow up study</a:t>
            </a:r>
            <a:endParaRPr lang="en-GB" altLang="en-US" sz="2400" smtClean="0">
              <a:solidFill>
                <a:srgbClr val="0000FF"/>
              </a:solidFill>
              <a:latin typeface="Arial" panose="020B0604020202020204" pitchFamily="34" charset="0"/>
              <a:ea typeface="Arial Unicode MS" pitchFamily="34" charset="-128"/>
              <a:cs typeface="Arial" panose="020B0604020202020204" pitchFamily="34" charset="0"/>
            </a:endParaRPr>
          </a:p>
        </p:txBody>
      </p:sp>
      <p:sp>
        <p:nvSpPr>
          <p:cNvPr id="8195" name="Content Placeholder 2">
            <a:extLst>
              <a:ext uri="{FF2B5EF4-FFF2-40B4-BE49-F238E27FC236}">
                <a16:creationId xmlns:a16="http://schemas.microsoft.com/office/drawing/2014/main" xmlns="" id="{DB6FCB94-61DB-4563-A0E5-9EA69FA2C0A2}"/>
              </a:ext>
            </a:extLst>
          </p:cNvPr>
          <p:cNvSpPr>
            <a:spLocks noGrp="1"/>
          </p:cNvSpPr>
          <p:nvPr>
            <p:ph idx="1"/>
          </p:nvPr>
        </p:nvSpPr>
        <p:spPr>
          <a:xfrm>
            <a:off x="250825" y="1916113"/>
            <a:ext cx="8642350" cy="4033837"/>
          </a:xfrm>
        </p:spPr>
        <p:txBody>
          <a:bodyPr/>
          <a:lstStyle/>
          <a:p>
            <a:pPr>
              <a:defRPr/>
            </a:pPr>
            <a:r>
              <a:rPr lang="en-GB" sz="2000" dirty="0">
                <a:solidFill>
                  <a:schemeClr val="tx1"/>
                </a:solidFill>
                <a:latin typeface="Arial" panose="020B0604020202020204" pitchFamily="34" charset="0"/>
                <a:ea typeface="Arial Unicode MS" pitchFamily="34" charset="-128"/>
                <a:cs typeface="Arial" panose="020B0604020202020204" pitchFamily="34" charset="0"/>
              </a:rPr>
              <a:t>Primary girls all had similar aspirations</a:t>
            </a:r>
          </a:p>
          <a:p>
            <a:pPr>
              <a:defRPr/>
            </a:pPr>
            <a:r>
              <a:rPr lang="en-GB" sz="2000" dirty="0">
                <a:solidFill>
                  <a:schemeClr val="tx1"/>
                </a:solidFill>
                <a:latin typeface="Arial" panose="020B0604020202020204" pitchFamily="34" charset="0"/>
                <a:ea typeface="Arial Unicode MS" pitchFamily="34" charset="-128"/>
                <a:cs typeface="Arial" panose="020B0604020202020204" pitchFamily="34" charset="0"/>
              </a:rPr>
              <a:t>Significant differences found between both secondary schools</a:t>
            </a:r>
          </a:p>
          <a:p>
            <a:pPr marL="0" indent="0">
              <a:buFontTx/>
              <a:buNone/>
              <a:defRPr/>
            </a:pPr>
            <a:endParaRPr lang="en-GB" sz="2400" dirty="0">
              <a:solidFill>
                <a:schemeClr val="tx1"/>
              </a:solidFill>
              <a:latin typeface="Arial" panose="020B0604020202020204" pitchFamily="34" charset="0"/>
              <a:ea typeface="Arial Unicode MS" pitchFamily="34" charset="-128"/>
              <a:cs typeface="Arial" panose="020B0604020202020204" pitchFamily="34" charset="0"/>
            </a:endParaRPr>
          </a:p>
          <a:p>
            <a:pPr marL="0" indent="0">
              <a:buFontTx/>
              <a:buNone/>
              <a:defRPr/>
            </a:pPr>
            <a:r>
              <a:rPr lang="en-GB" sz="2000" b="1" dirty="0">
                <a:solidFill>
                  <a:srgbClr val="00B050"/>
                </a:solidFill>
                <a:latin typeface="Arial" panose="020B0604020202020204" pitchFamily="34" charset="0"/>
                <a:ea typeface="Arial Unicode MS" pitchFamily="34" charset="-128"/>
                <a:cs typeface="Arial" panose="020B0604020202020204" pitchFamily="34" charset="0"/>
              </a:rPr>
              <a:t>Six years later (64 girls)</a:t>
            </a:r>
          </a:p>
          <a:p>
            <a:pPr>
              <a:defRPr/>
            </a:pPr>
            <a:r>
              <a:rPr lang="en-GB" sz="2000" dirty="0">
                <a:solidFill>
                  <a:schemeClr val="tx1"/>
                </a:solidFill>
                <a:latin typeface="Arial" panose="020B0604020202020204" pitchFamily="34" charset="0"/>
                <a:ea typeface="Arial Unicode MS" pitchFamily="34" charset="-128"/>
                <a:cs typeface="Arial" panose="020B0604020202020204" pitchFamily="34" charset="0"/>
              </a:rPr>
              <a:t>What have you done?</a:t>
            </a:r>
          </a:p>
          <a:p>
            <a:pPr>
              <a:defRPr/>
            </a:pPr>
            <a:r>
              <a:rPr lang="en-GB" sz="2000" dirty="0">
                <a:solidFill>
                  <a:schemeClr val="tx1"/>
                </a:solidFill>
                <a:latin typeface="Arial" panose="020B0604020202020204" pitchFamily="34" charset="0"/>
                <a:ea typeface="Arial Unicode MS" pitchFamily="34" charset="-128"/>
                <a:cs typeface="Arial" panose="020B0604020202020204" pitchFamily="34" charset="0"/>
              </a:rPr>
              <a:t>What was your journey like?</a:t>
            </a:r>
          </a:p>
          <a:p>
            <a:pPr>
              <a:defRPr/>
            </a:pPr>
            <a:r>
              <a:rPr lang="en-GB" sz="2000" dirty="0">
                <a:solidFill>
                  <a:schemeClr val="tx1"/>
                </a:solidFill>
                <a:latin typeface="Arial" panose="020B0604020202020204" pitchFamily="34" charset="0"/>
                <a:ea typeface="Arial Unicode MS" pitchFamily="34" charset="-128"/>
                <a:cs typeface="Arial" panose="020B0604020202020204" pitchFamily="34" charset="0"/>
              </a:rPr>
              <a:t>What do you wish that you had done differently?</a:t>
            </a:r>
          </a:p>
          <a:p>
            <a:pPr>
              <a:defRPr/>
            </a:pPr>
            <a:r>
              <a:rPr lang="en-GB" sz="2000" dirty="0">
                <a:solidFill>
                  <a:schemeClr val="tx1"/>
                </a:solidFill>
                <a:latin typeface="Arial" panose="020B0604020202020204" pitchFamily="34" charset="0"/>
                <a:ea typeface="Arial Unicode MS" pitchFamily="34" charset="-128"/>
                <a:cs typeface="Arial" panose="020B0604020202020204" pitchFamily="34" charset="0"/>
              </a:rPr>
              <a:t>What could school have done to help you more?</a:t>
            </a:r>
          </a:p>
        </p:txBody>
      </p:sp>
      <p:sp>
        <p:nvSpPr>
          <p:cNvPr id="12292" name="Date Placeholder 3"/>
          <p:cNvSpPr>
            <a:spLocks noGrp="1"/>
          </p:cNvSpPr>
          <p:nvPr>
            <p:ph type="dt" sz="quarter" idx="10"/>
          </p:nvPr>
        </p:nvSpPr>
        <p:spPr>
          <a:noFill/>
        </p:spPr>
        <p:txBody>
          <a:bodyPr/>
          <a:lstStyle>
            <a:lvl1pPr>
              <a:defRPr sz="2800">
                <a:solidFill>
                  <a:srgbClr val="004D75"/>
                </a:solidFill>
                <a:latin typeface="Verdana" panose="020B0604030504040204" pitchFamily="34" charset="0"/>
                <a:cs typeface="Arial" panose="020B0604020202020204" pitchFamily="34" charset="0"/>
              </a:defRPr>
            </a:lvl1pPr>
            <a:lvl2pPr marL="742950" indent="-285750">
              <a:defRPr sz="2800">
                <a:solidFill>
                  <a:srgbClr val="004D75"/>
                </a:solidFill>
                <a:latin typeface="Verdana" panose="020B0604030504040204" pitchFamily="34" charset="0"/>
                <a:cs typeface="Arial" panose="020B0604020202020204" pitchFamily="34" charset="0"/>
              </a:defRPr>
            </a:lvl2pPr>
            <a:lvl3pPr marL="1143000" indent="-228600">
              <a:defRPr sz="2800">
                <a:solidFill>
                  <a:srgbClr val="004D75"/>
                </a:solidFill>
                <a:latin typeface="Verdana" panose="020B0604030504040204" pitchFamily="34" charset="0"/>
                <a:cs typeface="Arial" panose="020B0604020202020204" pitchFamily="34" charset="0"/>
              </a:defRPr>
            </a:lvl3pPr>
            <a:lvl4pPr marL="1600200" indent="-228600">
              <a:defRPr sz="2800">
                <a:solidFill>
                  <a:srgbClr val="004D75"/>
                </a:solidFill>
                <a:latin typeface="Verdana" panose="020B0604030504040204" pitchFamily="34" charset="0"/>
                <a:cs typeface="Arial" panose="020B0604020202020204" pitchFamily="34" charset="0"/>
              </a:defRPr>
            </a:lvl4pPr>
            <a:lvl5pPr marL="2057400" indent="-228600">
              <a:defRPr sz="2800">
                <a:solidFill>
                  <a:srgbClr val="004D7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9pPr>
          </a:lstStyle>
          <a:p>
            <a:fld id="{3372BF66-282B-4D5E-A083-D190647BDA02}" type="datetime4">
              <a:rPr lang="en-GB" altLang="en-US" sz="1200" smtClean="0"/>
              <a:pPr/>
              <a:t>21 January 2019</a:t>
            </a:fld>
            <a:endParaRPr lang="en-GB" altLang="en-US" sz="1200" smtClean="0"/>
          </a:p>
        </p:txBody>
      </p:sp>
      <p:sp>
        <p:nvSpPr>
          <p:cNvPr id="12293" name="Slide Number Placeholder 4"/>
          <p:cNvSpPr>
            <a:spLocks noGrp="1"/>
          </p:cNvSpPr>
          <p:nvPr>
            <p:ph type="sldNum" sz="quarter" idx="11"/>
          </p:nvPr>
        </p:nvSpPr>
        <p:spPr>
          <a:noFill/>
        </p:spPr>
        <p:txBody>
          <a:bodyPr/>
          <a:lstStyle>
            <a:lvl1pPr>
              <a:defRPr sz="2800">
                <a:solidFill>
                  <a:srgbClr val="004D75"/>
                </a:solidFill>
                <a:latin typeface="Verdana" panose="020B0604030504040204" pitchFamily="34" charset="0"/>
                <a:cs typeface="Arial" panose="020B0604020202020204" pitchFamily="34" charset="0"/>
              </a:defRPr>
            </a:lvl1pPr>
            <a:lvl2pPr marL="742950" indent="-285750">
              <a:defRPr sz="2800">
                <a:solidFill>
                  <a:srgbClr val="004D75"/>
                </a:solidFill>
                <a:latin typeface="Verdana" panose="020B0604030504040204" pitchFamily="34" charset="0"/>
                <a:cs typeface="Arial" panose="020B0604020202020204" pitchFamily="34" charset="0"/>
              </a:defRPr>
            </a:lvl2pPr>
            <a:lvl3pPr marL="1143000" indent="-228600">
              <a:defRPr sz="2800">
                <a:solidFill>
                  <a:srgbClr val="004D75"/>
                </a:solidFill>
                <a:latin typeface="Verdana" panose="020B0604030504040204" pitchFamily="34" charset="0"/>
                <a:cs typeface="Arial" panose="020B0604020202020204" pitchFamily="34" charset="0"/>
              </a:defRPr>
            </a:lvl3pPr>
            <a:lvl4pPr marL="1600200" indent="-228600">
              <a:defRPr sz="2800">
                <a:solidFill>
                  <a:srgbClr val="004D75"/>
                </a:solidFill>
                <a:latin typeface="Verdana" panose="020B0604030504040204" pitchFamily="34" charset="0"/>
                <a:cs typeface="Arial" panose="020B0604020202020204" pitchFamily="34" charset="0"/>
              </a:defRPr>
            </a:lvl4pPr>
            <a:lvl5pPr marL="2057400" indent="-228600">
              <a:defRPr sz="2800">
                <a:solidFill>
                  <a:srgbClr val="004D7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9pPr>
          </a:lstStyle>
          <a:p>
            <a:fld id="{72AD653B-B234-4BA6-AA6C-492C78D6E1A0}" type="slidenum">
              <a:rPr lang="en-GB" altLang="en-US" sz="1200"/>
              <a:pPr/>
              <a:t>6</a:t>
            </a:fld>
            <a:endParaRPr lang="en-GB" altLang="en-US" sz="1200"/>
          </a:p>
        </p:txBody>
      </p:sp>
      <p:pic>
        <p:nvPicPr>
          <p:cNvPr id="12294" name="Picture 7" descr="F:\Gill richards images\RR_250609_838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3663" y="260350"/>
            <a:ext cx="2376487"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Date Placeholder 3"/>
          <p:cNvSpPr>
            <a:spLocks noGrp="1"/>
          </p:cNvSpPr>
          <p:nvPr>
            <p:ph type="dt" sz="quarter" idx="10"/>
          </p:nvPr>
        </p:nvSpPr>
        <p:spPr>
          <a:noFill/>
        </p:spPr>
        <p:txBody>
          <a:bodyPr/>
          <a:lstStyle>
            <a:lvl1pPr>
              <a:defRPr sz="2800">
                <a:solidFill>
                  <a:srgbClr val="004D75"/>
                </a:solidFill>
                <a:latin typeface="Verdana" panose="020B0604030504040204" pitchFamily="34" charset="0"/>
                <a:cs typeface="Arial" panose="020B0604020202020204" pitchFamily="34" charset="0"/>
              </a:defRPr>
            </a:lvl1pPr>
            <a:lvl2pPr marL="742950" indent="-285750">
              <a:defRPr sz="2800">
                <a:solidFill>
                  <a:srgbClr val="004D75"/>
                </a:solidFill>
                <a:latin typeface="Verdana" panose="020B0604030504040204" pitchFamily="34" charset="0"/>
                <a:cs typeface="Arial" panose="020B0604020202020204" pitchFamily="34" charset="0"/>
              </a:defRPr>
            </a:lvl2pPr>
            <a:lvl3pPr marL="1143000" indent="-228600">
              <a:defRPr sz="2800">
                <a:solidFill>
                  <a:srgbClr val="004D75"/>
                </a:solidFill>
                <a:latin typeface="Verdana" panose="020B0604030504040204" pitchFamily="34" charset="0"/>
                <a:cs typeface="Arial" panose="020B0604020202020204" pitchFamily="34" charset="0"/>
              </a:defRPr>
            </a:lvl3pPr>
            <a:lvl4pPr marL="1600200" indent="-228600">
              <a:defRPr sz="2800">
                <a:solidFill>
                  <a:srgbClr val="004D75"/>
                </a:solidFill>
                <a:latin typeface="Verdana" panose="020B0604030504040204" pitchFamily="34" charset="0"/>
                <a:cs typeface="Arial" panose="020B0604020202020204" pitchFamily="34" charset="0"/>
              </a:defRPr>
            </a:lvl4pPr>
            <a:lvl5pPr marL="2057400" indent="-228600">
              <a:defRPr sz="2800">
                <a:solidFill>
                  <a:srgbClr val="004D7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9pPr>
          </a:lstStyle>
          <a:p>
            <a:fld id="{27238F0B-0960-4F14-9AFE-35764D580833}" type="datetime4">
              <a:rPr lang="en-GB" altLang="en-US" sz="1200" smtClean="0"/>
              <a:pPr/>
              <a:t>21 January 2019</a:t>
            </a:fld>
            <a:endParaRPr lang="en-GB" altLang="en-US" sz="1200" smtClean="0"/>
          </a:p>
        </p:txBody>
      </p:sp>
      <p:sp>
        <p:nvSpPr>
          <p:cNvPr id="14339" name="Slide Number Placeholder 4"/>
          <p:cNvSpPr>
            <a:spLocks noGrp="1"/>
          </p:cNvSpPr>
          <p:nvPr>
            <p:ph type="sldNum" sz="quarter" idx="11"/>
          </p:nvPr>
        </p:nvSpPr>
        <p:spPr>
          <a:noFill/>
        </p:spPr>
        <p:txBody>
          <a:bodyPr/>
          <a:lstStyle>
            <a:lvl1pPr>
              <a:defRPr sz="2800">
                <a:solidFill>
                  <a:srgbClr val="004D75"/>
                </a:solidFill>
                <a:latin typeface="Verdana" panose="020B0604030504040204" pitchFamily="34" charset="0"/>
                <a:cs typeface="Arial" panose="020B0604020202020204" pitchFamily="34" charset="0"/>
              </a:defRPr>
            </a:lvl1pPr>
            <a:lvl2pPr marL="742950" indent="-285750">
              <a:defRPr sz="2800">
                <a:solidFill>
                  <a:srgbClr val="004D75"/>
                </a:solidFill>
                <a:latin typeface="Verdana" panose="020B0604030504040204" pitchFamily="34" charset="0"/>
                <a:cs typeface="Arial" panose="020B0604020202020204" pitchFamily="34" charset="0"/>
              </a:defRPr>
            </a:lvl2pPr>
            <a:lvl3pPr marL="1143000" indent="-228600">
              <a:defRPr sz="2800">
                <a:solidFill>
                  <a:srgbClr val="004D75"/>
                </a:solidFill>
                <a:latin typeface="Verdana" panose="020B0604030504040204" pitchFamily="34" charset="0"/>
                <a:cs typeface="Arial" panose="020B0604020202020204" pitchFamily="34" charset="0"/>
              </a:defRPr>
            </a:lvl3pPr>
            <a:lvl4pPr marL="1600200" indent="-228600">
              <a:defRPr sz="2800">
                <a:solidFill>
                  <a:srgbClr val="004D75"/>
                </a:solidFill>
                <a:latin typeface="Verdana" panose="020B0604030504040204" pitchFamily="34" charset="0"/>
                <a:cs typeface="Arial" panose="020B0604020202020204" pitchFamily="34" charset="0"/>
              </a:defRPr>
            </a:lvl4pPr>
            <a:lvl5pPr marL="2057400" indent="-228600">
              <a:defRPr sz="2800">
                <a:solidFill>
                  <a:srgbClr val="004D7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9pPr>
          </a:lstStyle>
          <a:p>
            <a:fld id="{42E05156-649D-42F3-869E-CF34B7C1C15A}" type="slidenum">
              <a:rPr lang="en-GB" altLang="en-US" sz="1200"/>
              <a:pPr/>
              <a:t>7</a:t>
            </a:fld>
            <a:endParaRPr lang="en-GB" altLang="en-US" sz="1200"/>
          </a:p>
        </p:txBody>
      </p:sp>
      <p:sp>
        <p:nvSpPr>
          <p:cNvPr id="14340" name="Rectangle 2"/>
          <p:cNvSpPr>
            <a:spLocks noGrp="1" noChangeArrowheads="1"/>
          </p:cNvSpPr>
          <p:nvPr>
            <p:ph type="title"/>
          </p:nvPr>
        </p:nvSpPr>
        <p:spPr>
          <a:xfrm>
            <a:off x="468313" y="188913"/>
            <a:ext cx="8207375" cy="576262"/>
          </a:xfrm>
        </p:spPr>
        <p:txBody>
          <a:bodyPr/>
          <a:lstStyle/>
          <a:p>
            <a:pPr eaLnBrk="1" hangingPunct="1"/>
            <a:r>
              <a:rPr lang="en-GB" altLang="en-US" sz="2400" b="1" smtClean="0">
                <a:solidFill>
                  <a:srgbClr val="0000FF"/>
                </a:solidFill>
                <a:latin typeface="Arial" panose="020B0604020202020204" pitchFamily="34" charset="0"/>
                <a:ea typeface="Arial Unicode MS" pitchFamily="34" charset="-128"/>
                <a:cs typeface="Arial" panose="020B0604020202020204" pitchFamily="34" charset="0"/>
              </a:rPr>
              <a:t>Initial study: aspirations and achievement (S1 &amp; S2)</a:t>
            </a:r>
          </a:p>
        </p:txBody>
      </p:sp>
      <p:sp>
        <p:nvSpPr>
          <p:cNvPr id="14341" name="Rectangle 3"/>
          <p:cNvSpPr>
            <a:spLocks noGrp="1" noChangeArrowheads="1"/>
          </p:cNvSpPr>
          <p:nvPr>
            <p:ph type="body" idx="1"/>
          </p:nvPr>
        </p:nvSpPr>
        <p:spPr>
          <a:xfrm>
            <a:off x="179388" y="908050"/>
            <a:ext cx="8785225" cy="5184775"/>
          </a:xfrm>
        </p:spPr>
        <p:txBody>
          <a:bodyPr/>
          <a:lstStyle/>
          <a:p>
            <a:pPr>
              <a:lnSpc>
                <a:spcPct val="100000"/>
              </a:lnSpc>
            </a:pPr>
            <a:endParaRPr lang="en-US" altLang="en-US" sz="2400" smtClean="0">
              <a:solidFill>
                <a:srgbClr val="180DA3"/>
              </a:solidFill>
              <a:latin typeface="Arial Unicode MS" pitchFamily="34" charset="-128"/>
              <a:ea typeface="Arial Unicode MS" pitchFamily="34" charset="-128"/>
            </a:endParaRPr>
          </a:p>
        </p:txBody>
      </p:sp>
      <p:sp>
        <p:nvSpPr>
          <p:cNvPr id="14342" name="Rectangle 1"/>
          <p:cNvSpPr>
            <a:spLocks noChangeArrowheads="1"/>
          </p:cNvSpPr>
          <p:nvPr/>
        </p:nvSpPr>
        <p:spPr bwMode="auto">
          <a:xfrm>
            <a:off x="179388" y="908050"/>
            <a:ext cx="3024187" cy="2520950"/>
          </a:xfrm>
          <a:prstGeom prst="rect">
            <a:avLst/>
          </a:prstGeom>
          <a:solidFill>
            <a:srgbClr val="E7FFE9"/>
          </a:solidFill>
          <a:ln w="9525" algn="ctr">
            <a:solidFill>
              <a:schemeClr val="tx1"/>
            </a:solidFill>
            <a:round/>
            <a:headEnd/>
            <a:tailEnd/>
          </a:ln>
        </p:spPr>
        <p:txBody>
          <a:bodyPr anchor="ctr"/>
          <a:lstStyle>
            <a:lvl1pPr>
              <a:defRPr sz="2800">
                <a:solidFill>
                  <a:srgbClr val="004D75"/>
                </a:solidFill>
                <a:latin typeface="Verdana" panose="020B0604030504040204" pitchFamily="34" charset="0"/>
                <a:cs typeface="Arial" panose="020B0604020202020204" pitchFamily="34" charset="0"/>
              </a:defRPr>
            </a:lvl1pPr>
            <a:lvl2pPr marL="742950" indent="-285750">
              <a:defRPr sz="2800">
                <a:solidFill>
                  <a:srgbClr val="004D75"/>
                </a:solidFill>
                <a:latin typeface="Verdana" panose="020B0604030504040204" pitchFamily="34" charset="0"/>
                <a:cs typeface="Arial" panose="020B0604020202020204" pitchFamily="34" charset="0"/>
              </a:defRPr>
            </a:lvl2pPr>
            <a:lvl3pPr marL="1143000" indent="-228600">
              <a:defRPr sz="2800">
                <a:solidFill>
                  <a:srgbClr val="004D75"/>
                </a:solidFill>
                <a:latin typeface="Verdana" panose="020B0604030504040204" pitchFamily="34" charset="0"/>
                <a:cs typeface="Arial" panose="020B0604020202020204" pitchFamily="34" charset="0"/>
              </a:defRPr>
            </a:lvl3pPr>
            <a:lvl4pPr marL="1600200" indent="-228600">
              <a:defRPr sz="2800">
                <a:solidFill>
                  <a:srgbClr val="004D75"/>
                </a:solidFill>
                <a:latin typeface="Verdana" panose="020B0604030504040204" pitchFamily="34" charset="0"/>
                <a:cs typeface="Arial" panose="020B0604020202020204" pitchFamily="34" charset="0"/>
              </a:defRPr>
            </a:lvl4pPr>
            <a:lvl5pPr marL="2057400" indent="-228600">
              <a:defRPr sz="2800">
                <a:solidFill>
                  <a:srgbClr val="004D7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9pPr>
          </a:lstStyle>
          <a:p>
            <a:pPr algn="ctr"/>
            <a:r>
              <a:rPr lang="en-GB" altLang="en-US" sz="2000" b="1">
                <a:solidFill>
                  <a:schemeClr val="tx1"/>
                </a:solidFill>
                <a:latin typeface="Arial" panose="020B0604020202020204" pitchFamily="34" charset="0"/>
              </a:rPr>
              <a:t>Teachers and subjects</a:t>
            </a:r>
          </a:p>
          <a:p>
            <a:pPr algn="ctr"/>
            <a:endParaRPr lang="en-GB" altLang="en-US" sz="2000" i="1">
              <a:solidFill>
                <a:srgbClr val="0000FF"/>
              </a:solidFill>
              <a:latin typeface="Arial" panose="020B0604020202020204" pitchFamily="34" charset="0"/>
            </a:endParaRPr>
          </a:p>
          <a:p>
            <a:r>
              <a:rPr lang="en-GB" altLang="en-US" sz="2000" i="1">
                <a:solidFill>
                  <a:srgbClr val="0000FF"/>
                </a:solidFill>
                <a:latin typeface="Arial" panose="020B0604020202020204" pitchFamily="34" charset="0"/>
              </a:rPr>
              <a:t>“Teachers more important than subjects”</a:t>
            </a:r>
            <a:endParaRPr lang="en-GB" altLang="en-US" sz="2000">
              <a:solidFill>
                <a:schemeClr val="tx1"/>
              </a:solidFill>
              <a:latin typeface="Arial" panose="020B0604020202020204" pitchFamily="34" charset="0"/>
            </a:endParaRPr>
          </a:p>
          <a:p>
            <a:r>
              <a:rPr lang="en-GB" altLang="en-US" sz="2000">
                <a:solidFill>
                  <a:schemeClr val="tx1"/>
                </a:solidFill>
                <a:latin typeface="Arial" panose="020B0604020202020204" pitchFamily="34" charset="0"/>
              </a:rPr>
              <a:t>Selected subjects taught by ‘liked’ teachers (S1) </a:t>
            </a:r>
          </a:p>
          <a:p>
            <a:endParaRPr lang="en-GB" altLang="en-US" sz="2000">
              <a:solidFill>
                <a:schemeClr val="tx1"/>
              </a:solidFill>
              <a:latin typeface="Arial" panose="020B0604020202020204" pitchFamily="34" charset="0"/>
            </a:endParaRPr>
          </a:p>
          <a:p>
            <a:r>
              <a:rPr lang="en-GB" altLang="en-US" sz="2000">
                <a:solidFill>
                  <a:schemeClr val="tx1"/>
                </a:solidFill>
                <a:latin typeface="Arial" panose="020B0604020202020204" pitchFamily="34" charset="0"/>
              </a:rPr>
              <a:t>Subjects for careers (S2)</a:t>
            </a:r>
          </a:p>
        </p:txBody>
      </p:sp>
      <p:sp>
        <p:nvSpPr>
          <p:cNvPr id="14343" name="Rectangle 2"/>
          <p:cNvSpPr>
            <a:spLocks noChangeArrowheads="1"/>
          </p:cNvSpPr>
          <p:nvPr/>
        </p:nvSpPr>
        <p:spPr bwMode="auto">
          <a:xfrm>
            <a:off x="3419475" y="908050"/>
            <a:ext cx="2520950" cy="2305050"/>
          </a:xfrm>
          <a:prstGeom prst="rect">
            <a:avLst/>
          </a:prstGeom>
          <a:solidFill>
            <a:srgbClr val="E7FFE9"/>
          </a:solidFill>
          <a:ln w="9525" algn="ctr">
            <a:solidFill>
              <a:schemeClr val="tx1"/>
            </a:solidFill>
            <a:round/>
            <a:headEnd/>
            <a:tailEnd/>
          </a:ln>
        </p:spPr>
        <p:txBody>
          <a:bodyPr/>
          <a:lstStyle>
            <a:lvl1pPr>
              <a:defRPr sz="2800">
                <a:solidFill>
                  <a:srgbClr val="004D75"/>
                </a:solidFill>
                <a:latin typeface="Verdana" panose="020B0604030504040204" pitchFamily="34" charset="0"/>
                <a:cs typeface="Arial" panose="020B0604020202020204" pitchFamily="34" charset="0"/>
              </a:defRPr>
            </a:lvl1pPr>
            <a:lvl2pPr marL="742950" indent="-285750">
              <a:defRPr sz="2800">
                <a:solidFill>
                  <a:srgbClr val="004D75"/>
                </a:solidFill>
                <a:latin typeface="Verdana" panose="020B0604030504040204" pitchFamily="34" charset="0"/>
                <a:cs typeface="Arial" panose="020B0604020202020204" pitchFamily="34" charset="0"/>
              </a:defRPr>
            </a:lvl2pPr>
            <a:lvl3pPr marL="1143000" indent="-228600">
              <a:defRPr sz="2800">
                <a:solidFill>
                  <a:srgbClr val="004D75"/>
                </a:solidFill>
                <a:latin typeface="Verdana" panose="020B0604030504040204" pitchFamily="34" charset="0"/>
                <a:cs typeface="Arial" panose="020B0604020202020204" pitchFamily="34" charset="0"/>
              </a:defRPr>
            </a:lvl3pPr>
            <a:lvl4pPr marL="1600200" indent="-228600">
              <a:defRPr sz="2800">
                <a:solidFill>
                  <a:srgbClr val="004D75"/>
                </a:solidFill>
                <a:latin typeface="Verdana" panose="020B0604030504040204" pitchFamily="34" charset="0"/>
                <a:cs typeface="Arial" panose="020B0604020202020204" pitchFamily="34" charset="0"/>
              </a:defRPr>
            </a:lvl4pPr>
            <a:lvl5pPr marL="2057400" indent="-228600">
              <a:defRPr sz="2800">
                <a:solidFill>
                  <a:srgbClr val="004D7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9pPr>
          </a:lstStyle>
          <a:p>
            <a:pPr algn="ctr"/>
            <a:r>
              <a:rPr lang="en-GB" altLang="en-US" sz="2000" b="1">
                <a:solidFill>
                  <a:schemeClr val="tx1"/>
                </a:solidFill>
                <a:latin typeface="Arial" panose="020B0604020202020204" pitchFamily="34" charset="0"/>
              </a:rPr>
              <a:t>Planning ahead</a:t>
            </a:r>
          </a:p>
          <a:p>
            <a:endParaRPr lang="en-GB" altLang="en-US" sz="2000">
              <a:solidFill>
                <a:schemeClr val="tx1"/>
              </a:solidFill>
              <a:latin typeface="Arial" panose="020B0604020202020204" pitchFamily="34" charset="0"/>
            </a:endParaRPr>
          </a:p>
          <a:p>
            <a:r>
              <a:rPr lang="en-GB" altLang="en-US" sz="2000" i="1">
                <a:solidFill>
                  <a:srgbClr val="0000FF"/>
                </a:solidFill>
                <a:latin typeface="Arial" panose="020B0604020202020204" pitchFamily="34" charset="0"/>
              </a:rPr>
              <a:t>“No idea</a:t>
            </a:r>
            <a:r>
              <a:rPr lang="en-GB" altLang="en-US" sz="2000">
                <a:solidFill>
                  <a:srgbClr val="2408F4"/>
                </a:solidFill>
                <a:latin typeface="Arial" panose="020B0604020202020204" pitchFamily="34" charset="0"/>
              </a:rPr>
              <a:t>”</a:t>
            </a:r>
            <a:r>
              <a:rPr lang="en-GB" altLang="en-US" sz="2000">
                <a:solidFill>
                  <a:schemeClr val="tx1"/>
                </a:solidFill>
                <a:latin typeface="Arial" panose="020B0604020202020204" pitchFamily="34" charset="0"/>
              </a:rPr>
              <a:t>, keeping with familiar (S1) </a:t>
            </a:r>
          </a:p>
          <a:p>
            <a:endParaRPr lang="en-GB" altLang="en-US" sz="2000">
              <a:solidFill>
                <a:schemeClr val="tx1"/>
              </a:solidFill>
              <a:latin typeface="Arial" panose="020B0604020202020204" pitchFamily="34" charset="0"/>
            </a:endParaRPr>
          </a:p>
          <a:p>
            <a:r>
              <a:rPr lang="en-GB" altLang="en-US" sz="2000">
                <a:solidFill>
                  <a:schemeClr val="tx1"/>
                </a:solidFill>
                <a:latin typeface="Arial" panose="020B0604020202020204" pitchFamily="34" charset="0"/>
              </a:rPr>
              <a:t>Research: careers, HEIs, CV (S2)</a:t>
            </a:r>
          </a:p>
        </p:txBody>
      </p:sp>
      <p:sp>
        <p:nvSpPr>
          <p:cNvPr id="14344" name="Rectangle 3"/>
          <p:cNvSpPr>
            <a:spLocks noChangeArrowheads="1"/>
          </p:cNvSpPr>
          <p:nvPr/>
        </p:nvSpPr>
        <p:spPr bwMode="auto">
          <a:xfrm>
            <a:off x="179388" y="3716338"/>
            <a:ext cx="2592387" cy="2449512"/>
          </a:xfrm>
          <a:prstGeom prst="rect">
            <a:avLst/>
          </a:prstGeom>
          <a:solidFill>
            <a:srgbClr val="E8FEE9"/>
          </a:solidFill>
          <a:ln w="9525" algn="ctr">
            <a:solidFill>
              <a:schemeClr val="tx1"/>
            </a:solidFill>
            <a:round/>
            <a:headEnd/>
            <a:tailEnd/>
          </a:ln>
        </p:spPr>
        <p:txBody>
          <a:bodyPr/>
          <a:lstStyle>
            <a:lvl1pPr>
              <a:defRPr sz="2800">
                <a:solidFill>
                  <a:srgbClr val="004D75"/>
                </a:solidFill>
                <a:latin typeface="Verdana" panose="020B0604030504040204" pitchFamily="34" charset="0"/>
                <a:cs typeface="Arial" panose="020B0604020202020204" pitchFamily="34" charset="0"/>
              </a:defRPr>
            </a:lvl1pPr>
            <a:lvl2pPr marL="742950" indent="-285750">
              <a:defRPr sz="2800">
                <a:solidFill>
                  <a:srgbClr val="004D75"/>
                </a:solidFill>
                <a:latin typeface="Verdana" panose="020B0604030504040204" pitchFamily="34" charset="0"/>
                <a:cs typeface="Arial" panose="020B0604020202020204" pitchFamily="34" charset="0"/>
              </a:defRPr>
            </a:lvl2pPr>
            <a:lvl3pPr marL="1143000" indent="-228600">
              <a:defRPr sz="2800">
                <a:solidFill>
                  <a:srgbClr val="004D75"/>
                </a:solidFill>
                <a:latin typeface="Verdana" panose="020B0604030504040204" pitchFamily="34" charset="0"/>
                <a:cs typeface="Arial" panose="020B0604020202020204" pitchFamily="34" charset="0"/>
              </a:defRPr>
            </a:lvl3pPr>
            <a:lvl4pPr marL="1600200" indent="-228600">
              <a:defRPr sz="2800">
                <a:solidFill>
                  <a:srgbClr val="004D75"/>
                </a:solidFill>
                <a:latin typeface="Verdana" panose="020B0604030504040204" pitchFamily="34" charset="0"/>
                <a:cs typeface="Arial" panose="020B0604020202020204" pitchFamily="34" charset="0"/>
              </a:defRPr>
            </a:lvl4pPr>
            <a:lvl5pPr marL="2057400" indent="-228600">
              <a:defRPr sz="2800">
                <a:solidFill>
                  <a:srgbClr val="004D7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9pPr>
          </a:lstStyle>
          <a:p>
            <a:pPr algn="ctr"/>
            <a:r>
              <a:rPr lang="en-GB" altLang="en-US" sz="2000" b="1">
                <a:solidFill>
                  <a:schemeClr val="tx1"/>
                </a:solidFill>
                <a:latin typeface="Arial" panose="020B0604020202020204" pitchFamily="34" charset="0"/>
              </a:rPr>
              <a:t>Advice</a:t>
            </a:r>
          </a:p>
          <a:p>
            <a:pPr algn="ctr"/>
            <a:endParaRPr lang="en-GB" altLang="en-US" sz="2000" b="1">
              <a:solidFill>
                <a:schemeClr val="tx1"/>
              </a:solidFill>
              <a:latin typeface="Arial" panose="020B0604020202020204" pitchFamily="34" charset="0"/>
            </a:endParaRPr>
          </a:p>
          <a:p>
            <a:r>
              <a:rPr lang="en-GB" altLang="en-US" sz="2000">
                <a:solidFill>
                  <a:schemeClr val="tx1"/>
                </a:solidFill>
                <a:latin typeface="Arial" panose="020B0604020202020204" pitchFamily="34" charset="0"/>
              </a:rPr>
              <a:t>Discussed with friends &amp; family (S1&amp;2)</a:t>
            </a:r>
          </a:p>
          <a:p>
            <a:endParaRPr lang="en-GB" altLang="en-US" sz="2000" i="1">
              <a:solidFill>
                <a:schemeClr val="tx1"/>
              </a:solidFill>
              <a:latin typeface="Arial" panose="020B0604020202020204" pitchFamily="34" charset="0"/>
            </a:endParaRPr>
          </a:p>
          <a:p>
            <a:r>
              <a:rPr lang="en-GB" altLang="en-US" sz="2000" i="1">
                <a:solidFill>
                  <a:schemeClr val="tx1"/>
                </a:solidFill>
                <a:latin typeface="Arial" panose="020B0604020202020204" pitchFamily="34" charset="0"/>
              </a:rPr>
              <a:t>(Not</a:t>
            </a:r>
            <a:r>
              <a:rPr lang="en-GB" altLang="en-US" sz="2000">
                <a:solidFill>
                  <a:schemeClr val="tx1"/>
                </a:solidFill>
                <a:latin typeface="Arial" panose="020B0604020202020204" pitchFamily="34" charset="0"/>
              </a:rPr>
              <a:t> teachers: S1)</a:t>
            </a:r>
          </a:p>
        </p:txBody>
      </p:sp>
      <p:sp>
        <p:nvSpPr>
          <p:cNvPr id="14345" name="Rectangle 4"/>
          <p:cNvSpPr>
            <a:spLocks noChangeArrowheads="1"/>
          </p:cNvSpPr>
          <p:nvPr/>
        </p:nvSpPr>
        <p:spPr bwMode="auto">
          <a:xfrm>
            <a:off x="6275388" y="3716338"/>
            <a:ext cx="2663825" cy="2592387"/>
          </a:xfrm>
          <a:prstGeom prst="rect">
            <a:avLst/>
          </a:prstGeom>
          <a:solidFill>
            <a:srgbClr val="E8FEE9"/>
          </a:solidFill>
          <a:ln w="9525" algn="ctr">
            <a:solidFill>
              <a:schemeClr val="tx1"/>
            </a:solidFill>
            <a:round/>
            <a:headEnd/>
            <a:tailEnd/>
          </a:ln>
        </p:spPr>
        <p:txBody>
          <a:bodyPr/>
          <a:lstStyle>
            <a:lvl1pPr>
              <a:defRPr sz="2800">
                <a:solidFill>
                  <a:srgbClr val="004D75"/>
                </a:solidFill>
                <a:latin typeface="Verdana" panose="020B0604030504040204" pitchFamily="34" charset="0"/>
                <a:cs typeface="Arial" panose="020B0604020202020204" pitchFamily="34" charset="0"/>
              </a:defRPr>
            </a:lvl1pPr>
            <a:lvl2pPr marL="742950" indent="-285750">
              <a:defRPr sz="2800">
                <a:solidFill>
                  <a:srgbClr val="004D75"/>
                </a:solidFill>
                <a:latin typeface="Verdana" panose="020B0604030504040204" pitchFamily="34" charset="0"/>
                <a:cs typeface="Arial" panose="020B0604020202020204" pitchFamily="34" charset="0"/>
              </a:defRPr>
            </a:lvl2pPr>
            <a:lvl3pPr marL="1143000" indent="-228600">
              <a:defRPr sz="2800">
                <a:solidFill>
                  <a:srgbClr val="004D75"/>
                </a:solidFill>
                <a:latin typeface="Verdana" panose="020B0604030504040204" pitchFamily="34" charset="0"/>
                <a:cs typeface="Arial" panose="020B0604020202020204" pitchFamily="34" charset="0"/>
              </a:defRPr>
            </a:lvl3pPr>
            <a:lvl4pPr marL="1600200" indent="-228600">
              <a:defRPr sz="2800">
                <a:solidFill>
                  <a:srgbClr val="004D75"/>
                </a:solidFill>
                <a:latin typeface="Verdana" panose="020B0604030504040204" pitchFamily="34" charset="0"/>
                <a:cs typeface="Arial" panose="020B0604020202020204" pitchFamily="34" charset="0"/>
              </a:defRPr>
            </a:lvl4pPr>
            <a:lvl5pPr marL="2057400" indent="-228600">
              <a:defRPr sz="2800">
                <a:solidFill>
                  <a:srgbClr val="004D7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9pPr>
          </a:lstStyle>
          <a:p>
            <a:pPr algn="ctr"/>
            <a:r>
              <a:rPr lang="en-GB" altLang="en-US" sz="2000" b="1">
                <a:solidFill>
                  <a:schemeClr val="tx1"/>
                </a:solidFill>
                <a:latin typeface="Arial" panose="020B0604020202020204" pitchFamily="34" charset="0"/>
              </a:rPr>
              <a:t>Family support</a:t>
            </a:r>
          </a:p>
          <a:p>
            <a:endParaRPr lang="en-GB" altLang="en-US" sz="2000">
              <a:solidFill>
                <a:schemeClr val="tx1"/>
              </a:solidFill>
              <a:latin typeface="Arial" panose="020B0604020202020204" pitchFamily="34" charset="0"/>
            </a:endParaRPr>
          </a:p>
          <a:p>
            <a:r>
              <a:rPr lang="en-GB" altLang="en-US" sz="2000" i="1">
                <a:solidFill>
                  <a:srgbClr val="0000FF"/>
                </a:solidFill>
                <a:latin typeface="Arial" panose="020B0604020202020204" pitchFamily="34" charset="0"/>
              </a:rPr>
              <a:t>“Not bothered” , “Go for it” , “Hairdresser</a:t>
            </a:r>
            <a:r>
              <a:rPr lang="en-GB" altLang="en-US" sz="2000" i="1">
                <a:solidFill>
                  <a:srgbClr val="180DA3"/>
                </a:solidFill>
                <a:latin typeface="Arial" panose="020B0604020202020204" pitchFamily="34" charset="0"/>
              </a:rPr>
              <a:t>” </a:t>
            </a:r>
            <a:r>
              <a:rPr lang="en-GB" altLang="en-US" sz="2000">
                <a:solidFill>
                  <a:schemeClr val="tx1"/>
                </a:solidFill>
                <a:latin typeface="Arial" panose="020B0604020202020204" pitchFamily="34" charset="0"/>
              </a:rPr>
              <a:t>(S1) </a:t>
            </a:r>
          </a:p>
          <a:p>
            <a:endParaRPr lang="en-GB" altLang="en-US" sz="2000">
              <a:solidFill>
                <a:schemeClr val="tx1"/>
              </a:solidFill>
              <a:latin typeface="Arial" panose="020B0604020202020204" pitchFamily="34" charset="0"/>
            </a:endParaRPr>
          </a:p>
          <a:p>
            <a:r>
              <a:rPr lang="en-GB" altLang="en-US" sz="2000" i="1">
                <a:solidFill>
                  <a:srgbClr val="0000FF"/>
                </a:solidFill>
                <a:latin typeface="Arial" panose="020B0604020202020204" pitchFamily="34" charset="0"/>
              </a:rPr>
              <a:t>“Not an option, not going to uni” </a:t>
            </a:r>
            <a:r>
              <a:rPr lang="en-GB" altLang="en-US" sz="2000">
                <a:solidFill>
                  <a:schemeClr val="tx1"/>
                </a:solidFill>
                <a:latin typeface="Arial" panose="020B0604020202020204" pitchFamily="34" charset="0"/>
              </a:rPr>
              <a:t>(S2)</a:t>
            </a:r>
          </a:p>
          <a:p>
            <a:endParaRPr lang="en-GB" altLang="en-US" sz="2000">
              <a:solidFill>
                <a:schemeClr val="tx1"/>
              </a:solidFill>
              <a:latin typeface="Arial" panose="020B0604020202020204" pitchFamily="34" charset="0"/>
            </a:endParaRPr>
          </a:p>
        </p:txBody>
      </p:sp>
      <p:sp>
        <p:nvSpPr>
          <p:cNvPr id="14346" name="Rectangle 1"/>
          <p:cNvSpPr>
            <a:spLocks noChangeArrowheads="1"/>
          </p:cNvSpPr>
          <p:nvPr/>
        </p:nvSpPr>
        <p:spPr bwMode="auto">
          <a:xfrm>
            <a:off x="6084888" y="908050"/>
            <a:ext cx="2879725" cy="2520950"/>
          </a:xfrm>
          <a:prstGeom prst="rect">
            <a:avLst/>
          </a:prstGeom>
          <a:solidFill>
            <a:srgbClr val="E8FEE9"/>
          </a:solidFill>
          <a:ln w="9525" algn="ctr">
            <a:solidFill>
              <a:schemeClr val="tx1"/>
            </a:solidFill>
            <a:round/>
            <a:headEnd/>
            <a:tailEnd/>
          </a:ln>
        </p:spPr>
        <p:txBody>
          <a:bodyPr anchor="ctr"/>
          <a:lstStyle>
            <a:lvl1pPr>
              <a:defRPr sz="2800">
                <a:solidFill>
                  <a:srgbClr val="004D75"/>
                </a:solidFill>
                <a:latin typeface="Verdana" panose="020B0604030504040204" pitchFamily="34" charset="0"/>
                <a:cs typeface="Arial" panose="020B0604020202020204" pitchFamily="34" charset="0"/>
              </a:defRPr>
            </a:lvl1pPr>
            <a:lvl2pPr marL="742950" indent="-285750">
              <a:defRPr sz="2800">
                <a:solidFill>
                  <a:srgbClr val="004D75"/>
                </a:solidFill>
                <a:latin typeface="Verdana" panose="020B0604030504040204" pitchFamily="34" charset="0"/>
                <a:cs typeface="Arial" panose="020B0604020202020204" pitchFamily="34" charset="0"/>
              </a:defRPr>
            </a:lvl2pPr>
            <a:lvl3pPr marL="1143000" indent="-228600">
              <a:defRPr sz="2800">
                <a:solidFill>
                  <a:srgbClr val="004D75"/>
                </a:solidFill>
                <a:latin typeface="Verdana" panose="020B0604030504040204" pitchFamily="34" charset="0"/>
                <a:cs typeface="Arial" panose="020B0604020202020204" pitchFamily="34" charset="0"/>
              </a:defRPr>
            </a:lvl3pPr>
            <a:lvl4pPr marL="1600200" indent="-228600">
              <a:defRPr sz="2800">
                <a:solidFill>
                  <a:srgbClr val="004D75"/>
                </a:solidFill>
                <a:latin typeface="Verdana" panose="020B0604030504040204" pitchFamily="34" charset="0"/>
                <a:cs typeface="Arial" panose="020B0604020202020204" pitchFamily="34" charset="0"/>
              </a:defRPr>
            </a:lvl4pPr>
            <a:lvl5pPr marL="2057400" indent="-228600">
              <a:defRPr sz="2800">
                <a:solidFill>
                  <a:srgbClr val="004D7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9pPr>
          </a:lstStyle>
          <a:p>
            <a:pPr algn="ctr"/>
            <a:r>
              <a:rPr lang="en-GB" altLang="en-US" sz="2000" b="1">
                <a:solidFill>
                  <a:schemeClr val="tx1"/>
                </a:solidFill>
                <a:latin typeface="Arial" panose="020B0604020202020204" pitchFamily="34" charset="0"/>
              </a:rPr>
              <a:t>Aspirations</a:t>
            </a:r>
          </a:p>
          <a:p>
            <a:endParaRPr lang="en-GB" altLang="en-US" sz="2000" b="1">
              <a:solidFill>
                <a:schemeClr val="tx1"/>
              </a:solidFill>
              <a:latin typeface="Arial" panose="020B0604020202020204" pitchFamily="34" charset="0"/>
            </a:endParaRPr>
          </a:p>
          <a:p>
            <a:r>
              <a:rPr lang="en-GB" altLang="en-US" sz="2000">
                <a:solidFill>
                  <a:schemeClr val="tx1"/>
                </a:solidFill>
                <a:latin typeface="Arial" panose="020B0604020202020204" pitchFamily="34" charset="0"/>
              </a:rPr>
              <a:t>Mismatch with</a:t>
            </a:r>
          </a:p>
          <a:p>
            <a:r>
              <a:rPr lang="en-GB" altLang="en-US" sz="2000">
                <a:solidFill>
                  <a:schemeClr val="tx1"/>
                </a:solidFill>
                <a:latin typeface="Arial" panose="020B0604020202020204" pitchFamily="34" charset="0"/>
              </a:rPr>
              <a:t>GCSE grades (S1) </a:t>
            </a:r>
          </a:p>
          <a:p>
            <a:endParaRPr lang="en-GB" altLang="en-US" sz="2000">
              <a:solidFill>
                <a:schemeClr val="tx1"/>
              </a:solidFill>
              <a:latin typeface="Arial" panose="020B0604020202020204" pitchFamily="34" charset="0"/>
            </a:endParaRPr>
          </a:p>
          <a:p>
            <a:r>
              <a:rPr lang="en-GB" altLang="en-US" sz="2000">
                <a:solidFill>
                  <a:schemeClr val="tx1"/>
                </a:solidFill>
                <a:latin typeface="Arial" panose="020B0604020202020204" pitchFamily="34" charset="0"/>
              </a:rPr>
              <a:t>High expectations, but some understood – </a:t>
            </a:r>
            <a:r>
              <a:rPr lang="en-GB" altLang="en-US" sz="2000" i="1">
                <a:solidFill>
                  <a:srgbClr val="0000FF"/>
                </a:solidFill>
                <a:latin typeface="Arial" panose="020B0604020202020204" pitchFamily="34" charset="0"/>
              </a:rPr>
              <a:t>“not clever enough” </a:t>
            </a:r>
            <a:r>
              <a:rPr lang="en-GB" altLang="en-US" sz="2000">
                <a:solidFill>
                  <a:schemeClr val="tx1"/>
                </a:solidFill>
                <a:latin typeface="Arial" panose="020B0604020202020204" pitchFamily="34" charset="0"/>
              </a:rPr>
              <a:t>(S2)</a:t>
            </a:r>
          </a:p>
        </p:txBody>
      </p:sp>
      <p:pic>
        <p:nvPicPr>
          <p:cNvPr id="143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3938" y="4581525"/>
            <a:ext cx="2087562"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348" name="Rectangle 1"/>
          <p:cNvSpPr>
            <a:spLocks noChangeArrowheads="1"/>
          </p:cNvSpPr>
          <p:nvPr/>
        </p:nvSpPr>
        <p:spPr bwMode="auto">
          <a:xfrm>
            <a:off x="2987675" y="3716338"/>
            <a:ext cx="3097213" cy="649287"/>
          </a:xfrm>
          <a:prstGeom prst="rect">
            <a:avLst/>
          </a:prstGeom>
          <a:solidFill>
            <a:srgbClr val="E8FEE9"/>
          </a:solidFill>
          <a:ln w="9525" algn="ctr">
            <a:solidFill>
              <a:schemeClr val="tx1"/>
            </a:solidFill>
            <a:round/>
            <a:headEnd/>
            <a:tailEnd/>
          </a:ln>
        </p:spPr>
        <p:txBody>
          <a:bodyPr anchor="ctr"/>
          <a:lstStyle>
            <a:lvl1pPr>
              <a:defRPr sz="2800">
                <a:solidFill>
                  <a:srgbClr val="004D75"/>
                </a:solidFill>
                <a:latin typeface="Verdana" panose="020B0604030504040204" pitchFamily="34" charset="0"/>
                <a:cs typeface="Arial" panose="020B0604020202020204" pitchFamily="34" charset="0"/>
              </a:defRPr>
            </a:lvl1pPr>
            <a:lvl2pPr marL="742950" indent="-285750">
              <a:defRPr sz="2800">
                <a:solidFill>
                  <a:srgbClr val="004D75"/>
                </a:solidFill>
                <a:latin typeface="Verdana" panose="020B0604030504040204" pitchFamily="34" charset="0"/>
                <a:cs typeface="Arial" panose="020B0604020202020204" pitchFamily="34" charset="0"/>
              </a:defRPr>
            </a:lvl2pPr>
            <a:lvl3pPr marL="1143000" indent="-228600">
              <a:defRPr sz="2800">
                <a:solidFill>
                  <a:srgbClr val="004D75"/>
                </a:solidFill>
                <a:latin typeface="Verdana" panose="020B0604030504040204" pitchFamily="34" charset="0"/>
                <a:cs typeface="Arial" panose="020B0604020202020204" pitchFamily="34" charset="0"/>
              </a:defRPr>
            </a:lvl3pPr>
            <a:lvl4pPr marL="1600200" indent="-228600">
              <a:defRPr sz="2800">
                <a:solidFill>
                  <a:srgbClr val="004D75"/>
                </a:solidFill>
                <a:latin typeface="Verdana" panose="020B0604030504040204" pitchFamily="34" charset="0"/>
                <a:cs typeface="Arial" panose="020B0604020202020204" pitchFamily="34" charset="0"/>
              </a:defRPr>
            </a:lvl4pPr>
            <a:lvl5pPr marL="2057400" indent="-228600">
              <a:defRPr sz="2800">
                <a:solidFill>
                  <a:srgbClr val="004D7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9pPr>
          </a:lstStyle>
          <a:p>
            <a:pPr algn="ctr"/>
            <a:r>
              <a:rPr lang="en-GB" altLang="en-US" sz="2000" b="1">
                <a:solidFill>
                  <a:schemeClr val="tx1"/>
                </a:solidFill>
                <a:latin typeface="Arial" panose="020B0604020202020204" pitchFamily="34" charset="0"/>
              </a:rPr>
              <a:t>“Feeling unimportant”</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Title 1"/>
          <p:cNvSpPr>
            <a:spLocks noGrp="1" noChangeArrowheads="1"/>
          </p:cNvSpPr>
          <p:nvPr>
            <p:ph type="title"/>
          </p:nvPr>
        </p:nvSpPr>
        <p:spPr>
          <a:xfrm>
            <a:off x="381000" y="188913"/>
            <a:ext cx="8305800" cy="576262"/>
          </a:xfrm>
        </p:spPr>
        <p:txBody>
          <a:bodyPr/>
          <a:lstStyle/>
          <a:p>
            <a:r>
              <a:rPr lang="en-GB" altLang="en-US" sz="2400" b="1" smtClean="0">
                <a:solidFill>
                  <a:srgbClr val="0000FF"/>
                </a:solidFill>
                <a:latin typeface="Arial" panose="020B0604020202020204" pitchFamily="34" charset="0"/>
                <a:cs typeface="Arial" panose="020B0604020202020204" pitchFamily="34" charset="0"/>
              </a:rPr>
              <a:t>Initial study: Girls’ experiences</a:t>
            </a:r>
          </a:p>
        </p:txBody>
      </p:sp>
      <p:sp>
        <p:nvSpPr>
          <p:cNvPr id="16387" name="Content Placeholder 2"/>
          <p:cNvSpPr>
            <a:spLocks noGrp="1" noChangeArrowheads="1"/>
          </p:cNvSpPr>
          <p:nvPr>
            <p:ph idx="1"/>
          </p:nvPr>
        </p:nvSpPr>
        <p:spPr>
          <a:xfrm>
            <a:off x="381000" y="1052513"/>
            <a:ext cx="8305800" cy="5689600"/>
          </a:xfrm>
        </p:spPr>
        <p:txBody>
          <a:bodyPr/>
          <a:lstStyle/>
          <a:p>
            <a:pPr>
              <a:buFont typeface="Wingdings" panose="05000000000000000000" pitchFamily="2" charset="2"/>
              <a:buChar char="§"/>
            </a:pPr>
            <a:endParaRPr lang="en-US" altLang="en-US" sz="2000" smtClean="0">
              <a:solidFill>
                <a:schemeClr val="tx1"/>
              </a:solidFill>
              <a:latin typeface="Arial" panose="020B0604020202020204" pitchFamily="34" charset="0"/>
              <a:cs typeface="Arial" panose="020B0604020202020204" pitchFamily="34" charset="0"/>
            </a:endParaRPr>
          </a:p>
        </p:txBody>
      </p:sp>
      <p:sp>
        <p:nvSpPr>
          <p:cNvPr id="16388" name="Date Placeholder 3"/>
          <p:cNvSpPr>
            <a:spLocks noGrp="1"/>
          </p:cNvSpPr>
          <p:nvPr>
            <p:ph type="dt" sz="quarter" idx="10"/>
          </p:nvPr>
        </p:nvSpPr>
        <p:spPr>
          <a:noFill/>
        </p:spPr>
        <p:txBody>
          <a:bodyPr/>
          <a:lstStyle>
            <a:lvl1pPr>
              <a:defRPr sz="2800">
                <a:solidFill>
                  <a:srgbClr val="004D75"/>
                </a:solidFill>
                <a:latin typeface="Verdana" panose="020B0604030504040204" pitchFamily="34" charset="0"/>
                <a:cs typeface="Arial" panose="020B0604020202020204" pitchFamily="34" charset="0"/>
              </a:defRPr>
            </a:lvl1pPr>
            <a:lvl2pPr marL="742950" indent="-285750">
              <a:defRPr sz="2800">
                <a:solidFill>
                  <a:srgbClr val="004D75"/>
                </a:solidFill>
                <a:latin typeface="Verdana" panose="020B0604030504040204" pitchFamily="34" charset="0"/>
                <a:cs typeface="Arial" panose="020B0604020202020204" pitchFamily="34" charset="0"/>
              </a:defRPr>
            </a:lvl2pPr>
            <a:lvl3pPr marL="1143000" indent="-228600">
              <a:defRPr sz="2800">
                <a:solidFill>
                  <a:srgbClr val="004D75"/>
                </a:solidFill>
                <a:latin typeface="Verdana" panose="020B0604030504040204" pitchFamily="34" charset="0"/>
                <a:cs typeface="Arial" panose="020B0604020202020204" pitchFamily="34" charset="0"/>
              </a:defRPr>
            </a:lvl3pPr>
            <a:lvl4pPr marL="1600200" indent="-228600">
              <a:defRPr sz="2800">
                <a:solidFill>
                  <a:srgbClr val="004D75"/>
                </a:solidFill>
                <a:latin typeface="Verdana" panose="020B0604030504040204" pitchFamily="34" charset="0"/>
                <a:cs typeface="Arial" panose="020B0604020202020204" pitchFamily="34" charset="0"/>
              </a:defRPr>
            </a:lvl4pPr>
            <a:lvl5pPr marL="2057400" indent="-228600">
              <a:defRPr sz="2800">
                <a:solidFill>
                  <a:srgbClr val="004D7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9pPr>
          </a:lstStyle>
          <a:p>
            <a:fld id="{71A27335-A004-4034-B455-06F8B2799FD1}" type="datetime4">
              <a:rPr lang="en-GB" altLang="en-US" sz="1200" smtClean="0"/>
              <a:pPr/>
              <a:t>21 January 2019</a:t>
            </a:fld>
            <a:endParaRPr lang="en-GB" altLang="en-US" sz="1200" smtClean="0"/>
          </a:p>
        </p:txBody>
      </p:sp>
      <p:sp>
        <p:nvSpPr>
          <p:cNvPr id="16389" name="Slide Number Placeholder 4"/>
          <p:cNvSpPr>
            <a:spLocks noGrp="1"/>
          </p:cNvSpPr>
          <p:nvPr>
            <p:ph type="sldNum" sz="quarter" idx="11"/>
          </p:nvPr>
        </p:nvSpPr>
        <p:spPr>
          <a:noFill/>
        </p:spPr>
        <p:txBody>
          <a:bodyPr/>
          <a:lstStyle>
            <a:lvl1pPr>
              <a:defRPr sz="2800">
                <a:solidFill>
                  <a:srgbClr val="004D75"/>
                </a:solidFill>
                <a:latin typeface="Verdana" panose="020B0604030504040204" pitchFamily="34" charset="0"/>
                <a:cs typeface="Arial" panose="020B0604020202020204" pitchFamily="34" charset="0"/>
              </a:defRPr>
            </a:lvl1pPr>
            <a:lvl2pPr marL="742950" indent="-285750">
              <a:defRPr sz="2800">
                <a:solidFill>
                  <a:srgbClr val="004D75"/>
                </a:solidFill>
                <a:latin typeface="Verdana" panose="020B0604030504040204" pitchFamily="34" charset="0"/>
                <a:cs typeface="Arial" panose="020B0604020202020204" pitchFamily="34" charset="0"/>
              </a:defRPr>
            </a:lvl2pPr>
            <a:lvl3pPr marL="1143000" indent="-228600">
              <a:defRPr sz="2800">
                <a:solidFill>
                  <a:srgbClr val="004D75"/>
                </a:solidFill>
                <a:latin typeface="Verdana" panose="020B0604030504040204" pitchFamily="34" charset="0"/>
                <a:cs typeface="Arial" panose="020B0604020202020204" pitchFamily="34" charset="0"/>
              </a:defRPr>
            </a:lvl3pPr>
            <a:lvl4pPr marL="1600200" indent="-228600">
              <a:defRPr sz="2800">
                <a:solidFill>
                  <a:srgbClr val="004D75"/>
                </a:solidFill>
                <a:latin typeface="Verdana" panose="020B0604030504040204" pitchFamily="34" charset="0"/>
                <a:cs typeface="Arial" panose="020B0604020202020204" pitchFamily="34" charset="0"/>
              </a:defRPr>
            </a:lvl4pPr>
            <a:lvl5pPr marL="2057400" indent="-228600">
              <a:defRPr sz="2800">
                <a:solidFill>
                  <a:srgbClr val="004D7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9pPr>
          </a:lstStyle>
          <a:p>
            <a:fld id="{1FF93DEF-3FF5-41A1-9A34-0D383B0CA3EB}" type="slidenum">
              <a:rPr lang="en-GB" altLang="en-US" sz="1200"/>
              <a:pPr/>
              <a:t>8</a:t>
            </a:fld>
            <a:endParaRPr lang="en-GB" altLang="en-US" sz="1200"/>
          </a:p>
        </p:txBody>
      </p:sp>
      <p:sp>
        <p:nvSpPr>
          <p:cNvPr id="16390" name="Oval Callout 1"/>
          <p:cNvSpPr>
            <a:spLocks noChangeArrowheads="1"/>
          </p:cNvSpPr>
          <p:nvPr/>
        </p:nvSpPr>
        <p:spPr bwMode="auto">
          <a:xfrm>
            <a:off x="107950" y="908050"/>
            <a:ext cx="2951163" cy="1584325"/>
          </a:xfrm>
          <a:prstGeom prst="wedgeEllipseCallout">
            <a:avLst>
              <a:gd name="adj1" fmla="val -20833"/>
              <a:gd name="adj2" fmla="val 62500"/>
            </a:avLst>
          </a:prstGeom>
          <a:solidFill>
            <a:srgbClr val="E2FBFE"/>
          </a:solidFill>
          <a:ln w="9525" algn="ctr">
            <a:solidFill>
              <a:schemeClr val="tx1"/>
            </a:solidFill>
            <a:round/>
            <a:headEnd/>
            <a:tailEnd/>
          </a:ln>
        </p:spPr>
        <p:txBody>
          <a:bodyPr anchor="ctr"/>
          <a:lstStyle>
            <a:lvl1pPr>
              <a:defRPr sz="2800">
                <a:solidFill>
                  <a:srgbClr val="004D75"/>
                </a:solidFill>
                <a:latin typeface="Verdana" panose="020B0604030504040204" pitchFamily="34" charset="0"/>
                <a:cs typeface="Arial" panose="020B0604020202020204" pitchFamily="34" charset="0"/>
              </a:defRPr>
            </a:lvl1pPr>
            <a:lvl2pPr marL="742950" indent="-285750">
              <a:defRPr sz="2800">
                <a:solidFill>
                  <a:srgbClr val="004D75"/>
                </a:solidFill>
                <a:latin typeface="Verdana" panose="020B0604030504040204" pitchFamily="34" charset="0"/>
                <a:cs typeface="Arial" panose="020B0604020202020204" pitchFamily="34" charset="0"/>
              </a:defRPr>
            </a:lvl2pPr>
            <a:lvl3pPr marL="1143000" indent="-228600">
              <a:defRPr sz="2800">
                <a:solidFill>
                  <a:srgbClr val="004D75"/>
                </a:solidFill>
                <a:latin typeface="Verdana" panose="020B0604030504040204" pitchFamily="34" charset="0"/>
                <a:cs typeface="Arial" panose="020B0604020202020204" pitchFamily="34" charset="0"/>
              </a:defRPr>
            </a:lvl3pPr>
            <a:lvl4pPr marL="1600200" indent="-228600">
              <a:defRPr sz="2800">
                <a:solidFill>
                  <a:srgbClr val="004D75"/>
                </a:solidFill>
                <a:latin typeface="Verdana" panose="020B0604030504040204" pitchFamily="34" charset="0"/>
                <a:cs typeface="Arial" panose="020B0604020202020204" pitchFamily="34" charset="0"/>
              </a:defRPr>
            </a:lvl4pPr>
            <a:lvl5pPr marL="2057400" indent="-228600">
              <a:defRPr sz="2800">
                <a:solidFill>
                  <a:srgbClr val="004D7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9pPr>
          </a:lstStyle>
          <a:p>
            <a:r>
              <a:rPr lang="en-GB" altLang="en-US" sz="2000">
                <a:solidFill>
                  <a:schemeClr val="tx1"/>
                </a:solidFill>
                <a:latin typeface="Arial" panose="020B0604020202020204" pitchFamily="34" charset="0"/>
              </a:rPr>
              <a:t>“If teachers don’t believe in you it gives you no hope at all” (S2)</a:t>
            </a:r>
          </a:p>
        </p:txBody>
      </p:sp>
      <p:sp>
        <p:nvSpPr>
          <p:cNvPr id="16391" name="Oval Callout 2"/>
          <p:cNvSpPr>
            <a:spLocks noChangeArrowheads="1"/>
          </p:cNvSpPr>
          <p:nvPr/>
        </p:nvSpPr>
        <p:spPr bwMode="auto">
          <a:xfrm>
            <a:off x="3635375" y="620713"/>
            <a:ext cx="2736850" cy="1223962"/>
          </a:xfrm>
          <a:prstGeom prst="wedgeEllipseCallout">
            <a:avLst>
              <a:gd name="adj1" fmla="val -20833"/>
              <a:gd name="adj2" fmla="val 62500"/>
            </a:avLst>
          </a:prstGeom>
          <a:solidFill>
            <a:srgbClr val="E2FBFE"/>
          </a:solidFill>
          <a:ln w="9525" algn="ctr">
            <a:solidFill>
              <a:schemeClr val="tx1"/>
            </a:solidFill>
            <a:round/>
            <a:headEnd/>
            <a:tailEnd/>
          </a:ln>
        </p:spPr>
        <p:txBody>
          <a:bodyPr/>
          <a:lstStyle>
            <a:lvl1pPr>
              <a:defRPr sz="2800">
                <a:solidFill>
                  <a:srgbClr val="004D75"/>
                </a:solidFill>
                <a:latin typeface="Verdana" panose="020B0604030504040204" pitchFamily="34" charset="0"/>
                <a:cs typeface="Arial" panose="020B0604020202020204" pitchFamily="34" charset="0"/>
              </a:defRPr>
            </a:lvl1pPr>
            <a:lvl2pPr marL="742950" indent="-285750">
              <a:defRPr sz="2800">
                <a:solidFill>
                  <a:srgbClr val="004D75"/>
                </a:solidFill>
                <a:latin typeface="Verdana" panose="020B0604030504040204" pitchFamily="34" charset="0"/>
                <a:cs typeface="Arial" panose="020B0604020202020204" pitchFamily="34" charset="0"/>
              </a:defRPr>
            </a:lvl2pPr>
            <a:lvl3pPr marL="1143000" indent="-228600">
              <a:defRPr sz="2800">
                <a:solidFill>
                  <a:srgbClr val="004D75"/>
                </a:solidFill>
                <a:latin typeface="Verdana" panose="020B0604030504040204" pitchFamily="34" charset="0"/>
                <a:cs typeface="Arial" panose="020B0604020202020204" pitchFamily="34" charset="0"/>
              </a:defRPr>
            </a:lvl3pPr>
            <a:lvl4pPr marL="1600200" indent="-228600">
              <a:defRPr sz="2800">
                <a:solidFill>
                  <a:srgbClr val="004D75"/>
                </a:solidFill>
                <a:latin typeface="Verdana" panose="020B0604030504040204" pitchFamily="34" charset="0"/>
                <a:cs typeface="Arial" panose="020B0604020202020204" pitchFamily="34" charset="0"/>
              </a:defRPr>
            </a:lvl4pPr>
            <a:lvl5pPr marL="2057400" indent="-228600">
              <a:defRPr sz="2800">
                <a:solidFill>
                  <a:srgbClr val="004D7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9pPr>
          </a:lstStyle>
          <a:p>
            <a:r>
              <a:rPr lang="en-GB" altLang="en-US" sz="2000">
                <a:solidFill>
                  <a:schemeClr val="tx1"/>
                </a:solidFill>
                <a:latin typeface="Arial" panose="020B0604020202020204" pitchFamily="34" charset="0"/>
              </a:rPr>
              <a:t>“People like us don’t go to university” (S1)</a:t>
            </a:r>
          </a:p>
        </p:txBody>
      </p:sp>
      <p:sp>
        <p:nvSpPr>
          <p:cNvPr id="16392" name="Oval Callout 3"/>
          <p:cNvSpPr>
            <a:spLocks noChangeArrowheads="1"/>
          </p:cNvSpPr>
          <p:nvPr/>
        </p:nvSpPr>
        <p:spPr bwMode="auto">
          <a:xfrm>
            <a:off x="6575425" y="2060575"/>
            <a:ext cx="2460625" cy="2232025"/>
          </a:xfrm>
          <a:prstGeom prst="wedgeEllipseCallout">
            <a:avLst>
              <a:gd name="adj1" fmla="val -20833"/>
              <a:gd name="adj2" fmla="val 62500"/>
            </a:avLst>
          </a:prstGeom>
          <a:solidFill>
            <a:srgbClr val="E2FBFE"/>
          </a:solidFill>
          <a:ln w="9525" algn="ctr">
            <a:solidFill>
              <a:schemeClr val="tx1"/>
            </a:solidFill>
            <a:round/>
            <a:headEnd/>
            <a:tailEnd/>
          </a:ln>
        </p:spPr>
        <p:txBody>
          <a:bodyPr/>
          <a:lstStyle>
            <a:lvl1pPr>
              <a:defRPr sz="2800">
                <a:solidFill>
                  <a:srgbClr val="004D75"/>
                </a:solidFill>
                <a:latin typeface="Verdana" panose="020B0604030504040204" pitchFamily="34" charset="0"/>
                <a:cs typeface="Arial" panose="020B0604020202020204" pitchFamily="34" charset="0"/>
              </a:defRPr>
            </a:lvl1pPr>
            <a:lvl2pPr marL="742950" indent="-285750">
              <a:defRPr sz="2800">
                <a:solidFill>
                  <a:srgbClr val="004D75"/>
                </a:solidFill>
                <a:latin typeface="Verdana" panose="020B0604030504040204" pitchFamily="34" charset="0"/>
                <a:cs typeface="Arial" panose="020B0604020202020204" pitchFamily="34" charset="0"/>
              </a:defRPr>
            </a:lvl2pPr>
            <a:lvl3pPr marL="1143000" indent="-228600">
              <a:defRPr sz="2800">
                <a:solidFill>
                  <a:srgbClr val="004D75"/>
                </a:solidFill>
                <a:latin typeface="Verdana" panose="020B0604030504040204" pitchFamily="34" charset="0"/>
                <a:cs typeface="Arial" panose="020B0604020202020204" pitchFamily="34" charset="0"/>
              </a:defRPr>
            </a:lvl3pPr>
            <a:lvl4pPr marL="1600200" indent="-228600">
              <a:defRPr sz="2800">
                <a:solidFill>
                  <a:srgbClr val="004D75"/>
                </a:solidFill>
                <a:latin typeface="Verdana" panose="020B0604030504040204" pitchFamily="34" charset="0"/>
                <a:cs typeface="Arial" panose="020B0604020202020204" pitchFamily="34" charset="0"/>
              </a:defRPr>
            </a:lvl4pPr>
            <a:lvl5pPr marL="2057400" indent="-228600">
              <a:defRPr sz="2800">
                <a:solidFill>
                  <a:srgbClr val="004D7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9pPr>
          </a:lstStyle>
          <a:p>
            <a:r>
              <a:rPr lang="en-GB" altLang="en-US" sz="2000">
                <a:solidFill>
                  <a:schemeClr val="tx1"/>
                </a:solidFill>
                <a:latin typeface="Arial" panose="020B0604020202020204" pitchFamily="34" charset="0"/>
              </a:rPr>
              <a:t>“Teachers are more interested in our grades than us” (S2)</a:t>
            </a:r>
          </a:p>
        </p:txBody>
      </p:sp>
      <p:sp>
        <p:nvSpPr>
          <p:cNvPr id="16393" name="Oval Callout 4"/>
          <p:cNvSpPr>
            <a:spLocks noChangeArrowheads="1"/>
          </p:cNvSpPr>
          <p:nvPr/>
        </p:nvSpPr>
        <p:spPr bwMode="auto">
          <a:xfrm>
            <a:off x="107950" y="4652963"/>
            <a:ext cx="3959225" cy="1584325"/>
          </a:xfrm>
          <a:prstGeom prst="wedgeEllipseCallout">
            <a:avLst>
              <a:gd name="adj1" fmla="val -20833"/>
              <a:gd name="adj2" fmla="val 62500"/>
            </a:avLst>
          </a:prstGeom>
          <a:solidFill>
            <a:srgbClr val="E2FBFE"/>
          </a:solidFill>
          <a:ln w="9525" algn="ctr">
            <a:solidFill>
              <a:schemeClr val="tx1"/>
            </a:solidFill>
            <a:round/>
            <a:headEnd/>
            <a:tailEnd/>
          </a:ln>
        </p:spPr>
        <p:txBody>
          <a:bodyPr anchor="ctr"/>
          <a:lstStyle>
            <a:lvl1pPr>
              <a:defRPr sz="2800">
                <a:solidFill>
                  <a:srgbClr val="004D75"/>
                </a:solidFill>
                <a:latin typeface="Verdana" panose="020B0604030504040204" pitchFamily="34" charset="0"/>
                <a:cs typeface="Arial" panose="020B0604020202020204" pitchFamily="34" charset="0"/>
              </a:defRPr>
            </a:lvl1pPr>
            <a:lvl2pPr marL="742950" indent="-285750">
              <a:defRPr sz="2800">
                <a:solidFill>
                  <a:srgbClr val="004D75"/>
                </a:solidFill>
                <a:latin typeface="Verdana" panose="020B0604030504040204" pitchFamily="34" charset="0"/>
                <a:cs typeface="Arial" panose="020B0604020202020204" pitchFamily="34" charset="0"/>
              </a:defRPr>
            </a:lvl2pPr>
            <a:lvl3pPr marL="1143000" indent="-228600">
              <a:defRPr sz="2800">
                <a:solidFill>
                  <a:srgbClr val="004D75"/>
                </a:solidFill>
                <a:latin typeface="Verdana" panose="020B0604030504040204" pitchFamily="34" charset="0"/>
                <a:cs typeface="Arial" panose="020B0604020202020204" pitchFamily="34" charset="0"/>
              </a:defRPr>
            </a:lvl3pPr>
            <a:lvl4pPr marL="1600200" indent="-228600">
              <a:defRPr sz="2800">
                <a:solidFill>
                  <a:srgbClr val="004D75"/>
                </a:solidFill>
                <a:latin typeface="Verdana" panose="020B0604030504040204" pitchFamily="34" charset="0"/>
                <a:cs typeface="Arial" panose="020B0604020202020204" pitchFamily="34" charset="0"/>
              </a:defRPr>
            </a:lvl4pPr>
            <a:lvl5pPr marL="2057400" indent="-228600">
              <a:defRPr sz="2800">
                <a:solidFill>
                  <a:srgbClr val="004D7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9pPr>
          </a:lstStyle>
          <a:p>
            <a:r>
              <a:rPr lang="en-GB" altLang="en-US" sz="2000">
                <a:solidFill>
                  <a:schemeClr val="tx1"/>
                </a:solidFill>
                <a:latin typeface="Arial" panose="020B0604020202020204" pitchFamily="34" charset="0"/>
              </a:rPr>
              <a:t>“I fear that I won’t succeed in life .. and I will never live my life to its full potential” (S1)</a:t>
            </a:r>
          </a:p>
        </p:txBody>
      </p:sp>
      <p:sp>
        <p:nvSpPr>
          <p:cNvPr id="16394" name="Oval Callout 6"/>
          <p:cNvSpPr>
            <a:spLocks noChangeArrowheads="1"/>
          </p:cNvSpPr>
          <p:nvPr/>
        </p:nvSpPr>
        <p:spPr bwMode="auto">
          <a:xfrm>
            <a:off x="4283075" y="4797425"/>
            <a:ext cx="4583113" cy="1727200"/>
          </a:xfrm>
          <a:prstGeom prst="wedgeEllipseCallout">
            <a:avLst>
              <a:gd name="adj1" fmla="val -20833"/>
              <a:gd name="adj2" fmla="val 62500"/>
            </a:avLst>
          </a:prstGeom>
          <a:solidFill>
            <a:srgbClr val="E2FBFE"/>
          </a:solidFill>
          <a:ln w="9525" algn="ctr">
            <a:solidFill>
              <a:schemeClr val="tx1"/>
            </a:solidFill>
            <a:round/>
            <a:headEnd/>
            <a:tailEnd/>
          </a:ln>
        </p:spPr>
        <p:txBody>
          <a:bodyPr/>
          <a:lstStyle>
            <a:lvl1pPr>
              <a:defRPr sz="2800">
                <a:solidFill>
                  <a:srgbClr val="004D75"/>
                </a:solidFill>
                <a:latin typeface="Verdana" panose="020B0604030504040204" pitchFamily="34" charset="0"/>
                <a:cs typeface="Arial" panose="020B0604020202020204" pitchFamily="34" charset="0"/>
              </a:defRPr>
            </a:lvl1pPr>
            <a:lvl2pPr marL="742950" indent="-285750">
              <a:defRPr sz="2800">
                <a:solidFill>
                  <a:srgbClr val="004D75"/>
                </a:solidFill>
                <a:latin typeface="Verdana" panose="020B0604030504040204" pitchFamily="34" charset="0"/>
                <a:cs typeface="Arial" panose="020B0604020202020204" pitchFamily="34" charset="0"/>
              </a:defRPr>
            </a:lvl2pPr>
            <a:lvl3pPr marL="1143000" indent="-228600">
              <a:defRPr sz="2800">
                <a:solidFill>
                  <a:srgbClr val="004D75"/>
                </a:solidFill>
                <a:latin typeface="Verdana" panose="020B0604030504040204" pitchFamily="34" charset="0"/>
                <a:cs typeface="Arial" panose="020B0604020202020204" pitchFamily="34" charset="0"/>
              </a:defRPr>
            </a:lvl3pPr>
            <a:lvl4pPr marL="1600200" indent="-228600">
              <a:defRPr sz="2800">
                <a:solidFill>
                  <a:srgbClr val="004D75"/>
                </a:solidFill>
                <a:latin typeface="Verdana" panose="020B0604030504040204" pitchFamily="34" charset="0"/>
                <a:cs typeface="Arial" panose="020B0604020202020204" pitchFamily="34" charset="0"/>
              </a:defRPr>
            </a:lvl4pPr>
            <a:lvl5pPr marL="2057400" indent="-228600">
              <a:defRPr sz="2800">
                <a:solidFill>
                  <a:srgbClr val="004D7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9pPr>
          </a:lstStyle>
          <a:p>
            <a:r>
              <a:rPr lang="en-GB" altLang="en-US" sz="2000">
                <a:solidFill>
                  <a:schemeClr val="tx1"/>
                </a:solidFill>
                <a:latin typeface="Arial" panose="020B0604020202020204" pitchFamily="34" charset="0"/>
              </a:rPr>
              <a:t>“I want to be happy, financially and emotionally, waking up each morning and loving my life” (S2)</a:t>
            </a:r>
          </a:p>
        </p:txBody>
      </p:sp>
      <p:sp>
        <p:nvSpPr>
          <p:cNvPr id="16395" name="Oval Callout 7"/>
          <p:cNvSpPr>
            <a:spLocks noChangeArrowheads="1"/>
          </p:cNvSpPr>
          <p:nvPr/>
        </p:nvSpPr>
        <p:spPr bwMode="auto">
          <a:xfrm>
            <a:off x="179388" y="2852738"/>
            <a:ext cx="2089150" cy="1655762"/>
          </a:xfrm>
          <a:prstGeom prst="wedgeEllipseCallout">
            <a:avLst>
              <a:gd name="adj1" fmla="val -20833"/>
              <a:gd name="adj2" fmla="val 62500"/>
            </a:avLst>
          </a:prstGeom>
          <a:solidFill>
            <a:srgbClr val="E2FBFE"/>
          </a:solidFill>
          <a:ln w="9525" algn="ctr">
            <a:solidFill>
              <a:schemeClr val="tx1"/>
            </a:solidFill>
            <a:round/>
            <a:headEnd/>
            <a:tailEnd/>
          </a:ln>
        </p:spPr>
        <p:txBody>
          <a:bodyPr/>
          <a:lstStyle>
            <a:lvl1pPr>
              <a:defRPr sz="2800">
                <a:solidFill>
                  <a:srgbClr val="004D75"/>
                </a:solidFill>
                <a:latin typeface="Verdana" panose="020B0604030504040204" pitchFamily="34" charset="0"/>
                <a:cs typeface="Arial" panose="020B0604020202020204" pitchFamily="34" charset="0"/>
              </a:defRPr>
            </a:lvl1pPr>
            <a:lvl2pPr marL="742950" indent="-285750">
              <a:defRPr sz="2800">
                <a:solidFill>
                  <a:srgbClr val="004D75"/>
                </a:solidFill>
                <a:latin typeface="Verdana" panose="020B0604030504040204" pitchFamily="34" charset="0"/>
                <a:cs typeface="Arial" panose="020B0604020202020204" pitchFamily="34" charset="0"/>
              </a:defRPr>
            </a:lvl2pPr>
            <a:lvl3pPr marL="1143000" indent="-228600">
              <a:defRPr sz="2800">
                <a:solidFill>
                  <a:srgbClr val="004D75"/>
                </a:solidFill>
                <a:latin typeface="Verdana" panose="020B0604030504040204" pitchFamily="34" charset="0"/>
                <a:cs typeface="Arial" panose="020B0604020202020204" pitchFamily="34" charset="0"/>
              </a:defRPr>
            </a:lvl3pPr>
            <a:lvl4pPr marL="1600200" indent="-228600">
              <a:defRPr sz="2800">
                <a:solidFill>
                  <a:srgbClr val="004D75"/>
                </a:solidFill>
                <a:latin typeface="Verdana" panose="020B0604030504040204" pitchFamily="34" charset="0"/>
                <a:cs typeface="Arial" panose="020B0604020202020204" pitchFamily="34" charset="0"/>
              </a:defRPr>
            </a:lvl4pPr>
            <a:lvl5pPr marL="2057400" indent="-228600">
              <a:defRPr sz="2800">
                <a:solidFill>
                  <a:srgbClr val="004D7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9pPr>
          </a:lstStyle>
          <a:p>
            <a:r>
              <a:rPr lang="en-GB" altLang="en-US" sz="2000">
                <a:solidFill>
                  <a:schemeClr val="tx1"/>
                </a:solidFill>
                <a:latin typeface="Arial" panose="020B0604020202020204" pitchFamily="34" charset="0"/>
              </a:rPr>
              <a:t>“Are we stupid to want this?” (S1)</a:t>
            </a:r>
          </a:p>
        </p:txBody>
      </p:sp>
      <p:pic>
        <p:nvPicPr>
          <p:cNvPr id="16396" name="Picture 2" descr="F:\Gill richards images\AH_EDU_011209_425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2250" y="260350"/>
            <a:ext cx="2293938" cy="152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7" name="Oval Callout 1"/>
          <p:cNvSpPr>
            <a:spLocks noChangeArrowheads="1"/>
          </p:cNvSpPr>
          <p:nvPr/>
        </p:nvSpPr>
        <p:spPr bwMode="auto">
          <a:xfrm>
            <a:off x="2444750" y="2133600"/>
            <a:ext cx="3959225" cy="2546350"/>
          </a:xfrm>
          <a:prstGeom prst="wedgeEllipseCallout">
            <a:avLst>
              <a:gd name="adj1" fmla="val -20833"/>
              <a:gd name="adj2" fmla="val 62500"/>
            </a:avLst>
          </a:prstGeom>
          <a:solidFill>
            <a:srgbClr val="E2FBFE"/>
          </a:solidFill>
          <a:ln w="9525" algn="ctr">
            <a:solidFill>
              <a:schemeClr val="tx1"/>
            </a:solidFill>
            <a:round/>
            <a:headEnd/>
            <a:tailEnd/>
          </a:ln>
        </p:spPr>
        <p:txBody>
          <a:bodyPr/>
          <a:lstStyle>
            <a:lvl1pPr>
              <a:defRPr sz="2800">
                <a:solidFill>
                  <a:srgbClr val="004D75"/>
                </a:solidFill>
                <a:latin typeface="Verdana" panose="020B0604030504040204" pitchFamily="34" charset="0"/>
                <a:cs typeface="Arial" panose="020B0604020202020204" pitchFamily="34" charset="0"/>
              </a:defRPr>
            </a:lvl1pPr>
            <a:lvl2pPr marL="742950" indent="-285750">
              <a:defRPr sz="2800">
                <a:solidFill>
                  <a:srgbClr val="004D75"/>
                </a:solidFill>
                <a:latin typeface="Verdana" panose="020B0604030504040204" pitchFamily="34" charset="0"/>
                <a:cs typeface="Arial" panose="020B0604020202020204" pitchFamily="34" charset="0"/>
              </a:defRPr>
            </a:lvl2pPr>
            <a:lvl3pPr marL="1143000" indent="-228600">
              <a:defRPr sz="2800">
                <a:solidFill>
                  <a:srgbClr val="004D75"/>
                </a:solidFill>
                <a:latin typeface="Verdana" panose="020B0604030504040204" pitchFamily="34" charset="0"/>
                <a:cs typeface="Arial" panose="020B0604020202020204" pitchFamily="34" charset="0"/>
              </a:defRPr>
            </a:lvl3pPr>
            <a:lvl4pPr marL="1600200" indent="-228600">
              <a:defRPr sz="2800">
                <a:solidFill>
                  <a:srgbClr val="004D75"/>
                </a:solidFill>
                <a:latin typeface="Verdana" panose="020B0604030504040204" pitchFamily="34" charset="0"/>
                <a:cs typeface="Arial" panose="020B0604020202020204" pitchFamily="34" charset="0"/>
              </a:defRPr>
            </a:lvl4pPr>
            <a:lvl5pPr marL="2057400" indent="-228600">
              <a:defRPr sz="2800">
                <a:solidFill>
                  <a:srgbClr val="004D7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9pPr>
          </a:lstStyle>
          <a:p>
            <a:r>
              <a:rPr lang="en-GB" altLang="en-US" sz="2000">
                <a:solidFill>
                  <a:schemeClr val="tx1"/>
                </a:solidFill>
                <a:latin typeface="Arial" panose="020B0604020202020204" pitchFamily="34" charset="0"/>
              </a:rPr>
              <a:t>“I hope I don’t end up living in a council house, no money, no kids and parents aren’t pleased with what I have become” (S1)</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Title 1"/>
          <p:cNvSpPr>
            <a:spLocks noGrp="1" noChangeArrowheads="1"/>
          </p:cNvSpPr>
          <p:nvPr>
            <p:ph type="title"/>
          </p:nvPr>
        </p:nvSpPr>
        <p:spPr>
          <a:xfrm>
            <a:off x="250825" y="476250"/>
            <a:ext cx="8435975" cy="792163"/>
          </a:xfrm>
        </p:spPr>
        <p:txBody>
          <a:bodyPr/>
          <a:lstStyle/>
          <a:p>
            <a:r>
              <a:rPr lang="en-GB" altLang="en-US" sz="2400" b="1" smtClean="0">
                <a:solidFill>
                  <a:srgbClr val="0000FF"/>
                </a:solidFill>
                <a:latin typeface="Arial" panose="020B0604020202020204" pitchFamily="34" charset="0"/>
                <a:ea typeface="Arial Unicode MS" pitchFamily="34" charset="-128"/>
                <a:cs typeface="Arial" panose="020B0604020202020204" pitchFamily="34" charset="0"/>
              </a:rPr>
              <a:t>Key themes from follow up study</a:t>
            </a:r>
            <a:endParaRPr lang="en-GB" altLang="en-US" sz="2400" smtClean="0">
              <a:solidFill>
                <a:srgbClr val="0000FF"/>
              </a:solidFill>
              <a:latin typeface="Arial" panose="020B0604020202020204" pitchFamily="34" charset="0"/>
              <a:ea typeface="Arial Unicode MS" pitchFamily="34" charset="-128"/>
              <a:cs typeface="Arial" panose="020B0604020202020204" pitchFamily="34" charset="0"/>
            </a:endParaRPr>
          </a:p>
        </p:txBody>
      </p:sp>
      <p:sp>
        <p:nvSpPr>
          <p:cNvPr id="18435" name="Content Placeholder 2"/>
          <p:cNvSpPr>
            <a:spLocks noGrp="1" noChangeArrowheads="1"/>
          </p:cNvSpPr>
          <p:nvPr>
            <p:ph idx="1"/>
          </p:nvPr>
        </p:nvSpPr>
        <p:spPr>
          <a:xfrm>
            <a:off x="250825" y="1268413"/>
            <a:ext cx="8642350" cy="5184775"/>
          </a:xfrm>
        </p:spPr>
        <p:txBody>
          <a:bodyPr/>
          <a:lstStyle/>
          <a:p>
            <a:pPr>
              <a:buFont typeface="Wingdings" panose="05000000000000000000" pitchFamily="2" charset="2"/>
              <a:buChar char="§"/>
            </a:pPr>
            <a:endParaRPr lang="en-US" altLang="en-US" sz="2000" smtClean="0">
              <a:solidFill>
                <a:schemeClr val="tx1"/>
              </a:solidFill>
              <a:latin typeface="Arial" panose="020B0604020202020204" pitchFamily="34" charset="0"/>
              <a:ea typeface="Arial Unicode MS" pitchFamily="34" charset="-128"/>
              <a:cs typeface="Arial" panose="020B0604020202020204" pitchFamily="34" charset="0"/>
            </a:endParaRPr>
          </a:p>
        </p:txBody>
      </p:sp>
      <p:sp>
        <p:nvSpPr>
          <p:cNvPr id="18436" name="Date Placeholder 3"/>
          <p:cNvSpPr>
            <a:spLocks noGrp="1"/>
          </p:cNvSpPr>
          <p:nvPr>
            <p:ph type="dt" sz="quarter" idx="10"/>
          </p:nvPr>
        </p:nvSpPr>
        <p:spPr>
          <a:noFill/>
        </p:spPr>
        <p:txBody>
          <a:bodyPr/>
          <a:lstStyle>
            <a:lvl1pPr>
              <a:defRPr sz="2800">
                <a:solidFill>
                  <a:srgbClr val="004D75"/>
                </a:solidFill>
                <a:latin typeface="Verdana" panose="020B0604030504040204" pitchFamily="34" charset="0"/>
                <a:cs typeface="Arial" panose="020B0604020202020204" pitchFamily="34" charset="0"/>
              </a:defRPr>
            </a:lvl1pPr>
            <a:lvl2pPr marL="742950" indent="-285750">
              <a:defRPr sz="2800">
                <a:solidFill>
                  <a:srgbClr val="004D75"/>
                </a:solidFill>
                <a:latin typeface="Verdana" panose="020B0604030504040204" pitchFamily="34" charset="0"/>
                <a:cs typeface="Arial" panose="020B0604020202020204" pitchFamily="34" charset="0"/>
              </a:defRPr>
            </a:lvl2pPr>
            <a:lvl3pPr marL="1143000" indent="-228600">
              <a:defRPr sz="2800">
                <a:solidFill>
                  <a:srgbClr val="004D75"/>
                </a:solidFill>
                <a:latin typeface="Verdana" panose="020B0604030504040204" pitchFamily="34" charset="0"/>
                <a:cs typeface="Arial" panose="020B0604020202020204" pitchFamily="34" charset="0"/>
              </a:defRPr>
            </a:lvl3pPr>
            <a:lvl4pPr marL="1600200" indent="-228600">
              <a:defRPr sz="2800">
                <a:solidFill>
                  <a:srgbClr val="004D75"/>
                </a:solidFill>
                <a:latin typeface="Verdana" panose="020B0604030504040204" pitchFamily="34" charset="0"/>
                <a:cs typeface="Arial" panose="020B0604020202020204" pitchFamily="34" charset="0"/>
              </a:defRPr>
            </a:lvl4pPr>
            <a:lvl5pPr marL="2057400" indent="-228600">
              <a:defRPr sz="2800">
                <a:solidFill>
                  <a:srgbClr val="004D7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9pPr>
          </a:lstStyle>
          <a:p>
            <a:fld id="{3D35B92F-C285-40A7-9F7A-820DE9434F3D}" type="datetime4">
              <a:rPr lang="en-GB" altLang="en-US" sz="1200" smtClean="0"/>
              <a:pPr/>
              <a:t>21 January 2019</a:t>
            </a:fld>
            <a:endParaRPr lang="en-GB" altLang="en-US" sz="1200" smtClean="0"/>
          </a:p>
        </p:txBody>
      </p:sp>
      <p:sp>
        <p:nvSpPr>
          <p:cNvPr id="18437" name="Slide Number Placeholder 4"/>
          <p:cNvSpPr>
            <a:spLocks noGrp="1"/>
          </p:cNvSpPr>
          <p:nvPr>
            <p:ph type="sldNum" sz="quarter" idx="11"/>
          </p:nvPr>
        </p:nvSpPr>
        <p:spPr>
          <a:noFill/>
        </p:spPr>
        <p:txBody>
          <a:bodyPr/>
          <a:lstStyle>
            <a:lvl1pPr>
              <a:defRPr sz="2800">
                <a:solidFill>
                  <a:srgbClr val="004D75"/>
                </a:solidFill>
                <a:latin typeface="Verdana" panose="020B0604030504040204" pitchFamily="34" charset="0"/>
                <a:cs typeface="Arial" panose="020B0604020202020204" pitchFamily="34" charset="0"/>
              </a:defRPr>
            </a:lvl1pPr>
            <a:lvl2pPr marL="742950" indent="-285750">
              <a:defRPr sz="2800">
                <a:solidFill>
                  <a:srgbClr val="004D75"/>
                </a:solidFill>
                <a:latin typeface="Verdana" panose="020B0604030504040204" pitchFamily="34" charset="0"/>
                <a:cs typeface="Arial" panose="020B0604020202020204" pitchFamily="34" charset="0"/>
              </a:defRPr>
            </a:lvl2pPr>
            <a:lvl3pPr marL="1143000" indent="-228600">
              <a:defRPr sz="2800">
                <a:solidFill>
                  <a:srgbClr val="004D75"/>
                </a:solidFill>
                <a:latin typeface="Verdana" panose="020B0604030504040204" pitchFamily="34" charset="0"/>
                <a:cs typeface="Arial" panose="020B0604020202020204" pitchFamily="34" charset="0"/>
              </a:defRPr>
            </a:lvl3pPr>
            <a:lvl4pPr marL="1600200" indent="-228600">
              <a:defRPr sz="2800">
                <a:solidFill>
                  <a:srgbClr val="004D75"/>
                </a:solidFill>
                <a:latin typeface="Verdana" panose="020B0604030504040204" pitchFamily="34" charset="0"/>
                <a:cs typeface="Arial" panose="020B0604020202020204" pitchFamily="34" charset="0"/>
              </a:defRPr>
            </a:lvl4pPr>
            <a:lvl5pPr marL="2057400" indent="-228600">
              <a:defRPr sz="2800">
                <a:solidFill>
                  <a:srgbClr val="004D7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9pPr>
          </a:lstStyle>
          <a:p>
            <a:fld id="{0456B452-5C16-4A30-9DB1-988CAD7578DD}" type="slidenum">
              <a:rPr lang="en-GB" altLang="en-US" sz="1200"/>
              <a:pPr/>
              <a:t>9</a:t>
            </a:fld>
            <a:endParaRPr lang="en-GB" altLang="en-US" sz="1200"/>
          </a:p>
        </p:txBody>
      </p:sp>
      <p:sp>
        <p:nvSpPr>
          <p:cNvPr id="18438" name="Rectangle 1"/>
          <p:cNvSpPr>
            <a:spLocks noChangeArrowheads="1"/>
          </p:cNvSpPr>
          <p:nvPr/>
        </p:nvSpPr>
        <p:spPr bwMode="auto">
          <a:xfrm>
            <a:off x="4211638" y="2060575"/>
            <a:ext cx="3435350" cy="1692275"/>
          </a:xfrm>
          <a:prstGeom prst="rect">
            <a:avLst/>
          </a:prstGeom>
          <a:solidFill>
            <a:srgbClr val="E2E2F6"/>
          </a:solidFill>
          <a:ln w="9525" algn="ctr">
            <a:solidFill>
              <a:schemeClr val="tx1"/>
            </a:solidFill>
            <a:round/>
            <a:headEnd/>
            <a:tailEnd/>
          </a:ln>
        </p:spPr>
        <p:txBody>
          <a:bodyPr anchor="ctr"/>
          <a:lstStyle>
            <a:lvl1pPr>
              <a:defRPr sz="2800">
                <a:solidFill>
                  <a:srgbClr val="004D75"/>
                </a:solidFill>
                <a:latin typeface="Verdana" panose="020B0604030504040204" pitchFamily="34" charset="0"/>
                <a:cs typeface="Arial" panose="020B0604020202020204" pitchFamily="34" charset="0"/>
              </a:defRPr>
            </a:lvl1pPr>
            <a:lvl2pPr marL="742950" indent="-285750">
              <a:defRPr sz="2800">
                <a:solidFill>
                  <a:srgbClr val="004D75"/>
                </a:solidFill>
                <a:latin typeface="Verdana" panose="020B0604030504040204" pitchFamily="34" charset="0"/>
                <a:cs typeface="Arial" panose="020B0604020202020204" pitchFamily="34" charset="0"/>
              </a:defRPr>
            </a:lvl2pPr>
            <a:lvl3pPr marL="1143000" indent="-228600">
              <a:defRPr sz="2800">
                <a:solidFill>
                  <a:srgbClr val="004D75"/>
                </a:solidFill>
                <a:latin typeface="Verdana" panose="020B0604030504040204" pitchFamily="34" charset="0"/>
                <a:cs typeface="Arial" panose="020B0604020202020204" pitchFamily="34" charset="0"/>
              </a:defRPr>
            </a:lvl3pPr>
            <a:lvl4pPr marL="1600200" indent="-228600">
              <a:defRPr sz="2800">
                <a:solidFill>
                  <a:srgbClr val="004D75"/>
                </a:solidFill>
                <a:latin typeface="Verdana" panose="020B0604030504040204" pitchFamily="34" charset="0"/>
                <a:cs typeface="Arial" panose="020B0604020202020204" pitchFamily="34" charset="0"/>
              </a:defRPr>
            </a:lvl4pPr>
            <a:lvl5pPr marL="2057400" indent="-228600">
              <a:defRPr sz="2800">
                <a:solidFill>
                  <a:srgbClr val="004D7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9pPr>
          </a:lstStyle>
          <a:p>
            <a:pPr algn="ctr"/>
            <a:r>
              <a:rPr lang="en-GB" altLang="en-US" sz="2000" b="1">
                <a:solidFill>
                  <a:schemeClr val="tx1"/>
                </a:solidFill>
                <a:latin typeface="Arial" panose="020B0604020202020204" pitchFamily="34" charset="0"/>
              </a:rPr>
              <a:t>Feeling valued</a:t>
            </a:r>
          </a:p>
        </p:txBody>
      </p:sp>
      <p:sp>
        <p:nvSpPr>
          <p:cNvPr id="18439" name="Rectangle 4"/>
          <p:cNvSpPr>
            <a:spLocks noChangeArrowheads="1"/>
          </p:cNvSpPr>
          <p:nvPr/>
        </p:nvSpPr>
        <p:spPr bwMode="auto">
          <a:xfrm>
            <a:off x="611188" y="3752850"/>
            <a:ext cx="3600450" cy="1692275"/>
          </a:xfrm>
          <a:prstGeom prst="rect">
            <a:avLst/>
          </a:prstGeom>
          <a:solidFill>
            <a:srgbClr val="E2E2F6"/>
          </a:solidFill>
          <a:ln w="9525" algn="ctr">
            <a:solidFill>
              <a:schemeClr val="tx1"/>
            </a:solidFill>
            <a:round/>
            <a:headEnd/>
            <a:tailEnd/>
          </a:ln>
        </p:spPr>
        <p:txBody>
          <a:bodyPr anchor="ctr"/>
          <a:lstStyle>
            <a:lvl1pPr>
              <a:defRPr sz="2800">
                <a:solidFill>
                  <a:srgbClr val="004D75"/>
                </a:solidFill>
                <a:latin typeface="Verdana" panose="020B0604030504040204" pitchFamily="34" charset="0"/>
                <a:cs typeface="Arial" panose="020B0604020202020204" pitchFamily="34" charset="0"/>
              </a:defRPr>
            </a:lvl1pPr>
            <a:lvl2pPr marL="742950" indent="-285750">
              <a:defRPr sz="2800">
                <a:solidFill>
                  <a:srgbClr val="004D75"/>
                </a:solidFill>
                <a:latin typeface="Verdana" panose="020B0604030504040204" pitchFamily="34" charset="0"/>
                <a:cs typeface="Arial" panose="020B0604020202020204" pitchFamily="34" charset="0"/>
              </a:defRPr>
            </a:lvl2pPr>
            <a:lvl3pPr marL="1143000" indent="-228600">
              <a:defRPr sz="2800">
                <a:solidFill>
                  <a:srgbClr val="004D75"/>
                </a:solidFill>
                <a:latin typeface="Verdana" panose="020B0604030504040204" pitchFamily="34" charset="0"/>
                <a:cs typeface="Arial" panose="020B0604020202020204" pitchFamily="34" charset="0"/>
              </a:defRPr>
            </a:lvl3pPr>
            <a:lvl4pPr marL="1600200" indent="-228600">
              <a:defRPr sz="2800">
                <a:solidFill>
                  <a:srgbClr val="004D75"/>
                </a:solidFill>
                <a:latin typeface="Verdana" panose="020B0604030504040204" pitchFamily="34" charset="0"/>
                <a:cs typeface="Arial" panose="020B0604020202020204" pitchFamily="34" charset="0"/>
              </a:defRPr>
            </a:lvl4pPr>
            <a:lvl5pPr marL="2057400" indent="-228600">
              <a:defRPr sz="2800">
                <a:solidFill>
                  <a:srgbClr val="004D7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9pPr>
          </a:lstStyle>
          <a:p>
            <a:pPr algn="ctr"/>
            <a:r>
              <a:rPr lang="en-GB" altLang="en-US" sz="2000" b="1">
                <a:solidFill>
                  <a:schemeClr val="tx1"/>
                </a:solidFill>
                <a:latin typeface="Arial" panose="020B0604020202020204" pitchFamily="34" charset="0"/>
              </a:rPr>
              <a:t>Achieving dreams</a:t>
            </a:r>
          </a:p>
        </p:txBody>
      </p:sp>
      <p:sp>
        <p:nvSpPr>
          <p:cNvPr id="18440" name="Rectangle 6"/>
          <p:cNvSpPr>
            <a:spLocks noChangeArrowheads="1"/>
          </p:cNvSpPr>
          <p:nvPr/>
        </p:nvSpPr>
        <p:spPr bwMode="auto">
          <a:xfrm>
            <a:off x="4211638" y="3752850"/>
            <a:ext cx="3435350" cy="1692275"/>
          </a:xfrm>
          <a:prstGeom prst="rect">
            <a:avLst/>
          </a:prstGeom>
          <a:solidFill>
            <a:srgbClr val="E2E2F6"/>
          </a:solidFill>
          <a:ln w="9525" algn="ctr">
            <a:solidFill>
              <a:schemeClr val="tx1"/>
            </a:solidFill>
            <a:round/>
            <a:headEnd/>
            <a:tailEnd/>
          </a:ln>
        </p:spPr>
        <p:txBody>
          <a:bodyPr anchor="ctr"/>
          <a:lstStyle>
            <a:lvl1pPr>
              <a:defRPr sz="2800">
                <a:solidFill>
                  <a:srgbClr val="004D75"/>
                </a:solidFill>
                <a:latin typeface="Verdana" panose="020B0604030504040204" pitchFamily="34" charset="0"/>
                <a:cs typeface="Arial" panose="020B0604020202020204" pitchFamily="34" charset="0"/>
              </a:defRPr>
            </a:lvl1pPr>
            <a:lvl2pPr marL="742950" indent="-285750">
              <a:defRPr sz="2800">
                <a:solidFill>
                  <a:srgbClr val="004D75"/>
                </a:solidFill>
                <a:latin typeface="Verdana" panose="020B0604030504040204" pitchFamily="34" charset="0"/>
                <a:cs typeface="Arial" panose="020B0604020202020204" pitchFamily="34" charset="0"/>
              </a:defRPr>
            </a:lvl2pPr>
            <a:lvl3pPr marL="1143000" indent="-228600">
              <a:defRPr sz="2800">
                <a:solidFill>
                  <a:srgbClr val="004D75"/>
                </a:solidFill>
                <a:latin typeface="Verdana" panose="020B0604030504040204" pitchFamily="34" charset="0"/>
                <a:cs typeface="Arial" panose="020B0604020202020204" pitchFamily="34" charset="0"/>
              </a:defRPr>
            </a:lvl3pPr>
            <a:lvl4pPr marL="1600200" indent="-228600">
              <a:defRPr sz="2800">
                <a:solidFill>
                  <a:srgbClr val="004D75"/>
                </a:solidFill>
                <a:latin typeface="Verdana" panose="020B0604030504040204" pitchFamily="34" charset="0"/>
                <a:cs typeface="Arial" panose="020B0604020202020204" pitchFamily="34" charset="0"/>
              </a:defRPr>
            </a:lvl4pPr>
            <a:lvl5pPr marL="2057400" indent="-228600">
              <a:defRPr sz="2800">
                <a:solidFill>
                  <a:srgbClr val="004D7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9pPr>
          </a:lstStyle>
          <a:p>
            <a:pPr algn="ctr"/>
            <a:r>
              <a:rPr lang="en-GB" altLang="en-US" sz="2000" b="1">
                <a:solidFill>
                  <a:schemeClr val="tx1"/>
                </a:solidFill>
                <a:latin typeface="Arial" panose="020B0604020202020204" pitchFamily="34" charset="0"/>
              </a:rPr>
              <a:t>Understanding successful learning behaviour</a:t>
            </a:r>
          </a:p>
        </p:txBody>
      </p:sp>
      <p:sp>
        <p:nvSpPr>
          <p:cNvPr id="18441" name="Rectangle 7"/>
          <p:cNvSpPr>
            <a:spLocks noChangeArrowheads="1"/>
          </p:cNvSpPr>
          <p:nvPr/>
        </p:nvSpPr>
        <p:spPr bwMode="auto">
          <a:xfrm>
            <a:off x="611188" y="2060575"/>
            <a:ext cx="3600450" cy="1692275"/>
          </a:xfrm>
          <a:prstGeom prst="rect">
            <a:avLst/>
          </a:prstGeom>
          <a:solidFill>
            <a:srgbClr val="E2E2F6"/>
          </a:solidFill>
          <a:ln w="9525" algn="ctr">
            <a:solidFill>
              <a:schemeClr val="tx1"/>
            </a:solidFill>
            <a:round/>
            <a:headEnd/>
            <a:tailEnd/>
          </a:ln>
        </p:spPr>
        <p:txBody>
          <a:bodyPr anchor="ctr"/>
          <a:lstStyle>
            <a:lvl1pPr>
              <a:defRPr sz="2800">
                <a:solidFill>
                  <a:srgbClr val="004D75"/>
                </a:solidFill>
                <a:latin typeface="Verdana" panose="020B0604030504040204" pitchFamily="34" charset="0"/>
                <a:cs typeface="Arial" panose="020B0604020202020204" pitchFamily="34" charset="0"/>
              </a:defRPr>
            </a:lvl1pPr>
            <a:lvl2pPr marL="742950" indent="-285750">
              <a:defRPr sz="2800">
                <a:solidFill>
                  <a:srgbClr val="004D75"/>
                </a:solidFill>
                <a:latin typeface="Verdana" panose="020B0604030504040204" pitchFamily="34" charset="0"/>
                <a:cs typeface="Arial" panose="020B0604020202020204" pitchFamily="34" charset="0"/>
              </a:defRPr>
            </a:lvl2pPr>
            <a:lvl3pPr marL="1143000" indent="-228600">
              <a:defRPr sz="2800">
                <a:solidFill>
                  <a:srgbClr val="004D75"/>
                </a:solidFill>
                <a:latin typeface="Verdana" panose="020B0604030504040204" pitchFamily="34" charset="0"/>
                <a:cs typeface="Arial" panose="020B0604020202020204" pitchFamily="34" charset="0"/>
              </a:defRPr>
            </a:lvl3pPr>
            <a:lvl4pPr marL="1600200" indent="-228600">
              <a:defRPr sz="2800">
                <a:solidFill>
                  <a:srgbClr val="004D75"/>
                </a:solidFill>
                <a:latin typeface="Verdana" panose="020B0604030504040204" pitchFamily="34" charset="0"/>
                <a:cs typeface="Arial" panose="020B0604020202020204" pitchFamily="34" charset="0"/>
              </a:defRPr>
            </a:lvl4pPr>
            <a:lvl5pPr marL="2057400" indent="-228600">
              <a:defRPr sz="2800">
                <a:solidFill>
                  <a:srgbClr val="004D7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9pPr>
          </a:lstStyle>
          <a:p>
            <a:pPr algn="ctr"/>
            <a:r>
              <a:rPr lang="en-GB" altLang="en-US" sz="2000" b="1">
                <a:solidFill>
                  <a:schemeClr val="tx1"/>
                </a:solidFill>
                <a:latin typeface="Arial" panose="020B0604020202020204" pitchFamily="34" charset="0"/>
              </a:rPr>
              <a:t>Confidence and trust</a:t>
            </a:r>
          </a:p>
        </p:txBody>
      </p:sp>
      <p:pic>
        <p:nvPicPr>
          <p:cNvPr id="18442" name="Picture 2" descr="F:\Gill richards images\Copy of PP_190309_287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0788" y="260350"/>
            <a:ext cx="2303462"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800" b="0" i="0" u="none" strike="noStrike" cap="none" normalizeH="0" baseline="0" smtClean="0">
            <a:ln>
              <a:noFill/>
            </a:ln>
            <a:solidFill>
              <a:srgbClr val="004D75"/>
            </a:solidFill>
            <a:effectLst/>
            <a:latin typeface="Verdana"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800" b="0" i="0" u="none" strike="noStrike" cap="none" normalizeH="0" baseline="0" smtClean="0">
            <a:ln>
              <a:noFill/>
            </a:ln>
            <a:solidFill>
              <a:srgbClr val="004D75"/>
            </a:solidFill>
            <a:effectLst/>
            <a:latin typeface="Verdana" pitchFamily="34" charset="0"/>
            <a:cs typeface="Arial"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5006</TotalTime>
  <Words>2665</Words>
  <Application>Microsoft Office PowerPoint</Application>
  <PresentationFormat>On-screen Show (4:3)</PresentationFormat>
  <Paragraphs>318</Paragraphs>
  <Slides>24</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Verdana</vt:lpstr>
      <vt:lpstr>Arial</vt:lpstr>
      <vt:lpstr>Times</vt:lpstr>
      <vt:lpstr>Wingdings</vt:lpstr>
      <vt:lpstr>Arial Unicode MS</vt:lpstr>
      <vt:lpstr>blank</vt:lpstr>
      <vt:lpstr>PowerPoint Presentation</vt:lpstr>
      <vt:lpstr>Implications of recent studies &amp; reports?</vt:lpstr>
      <vt:lpstr>Closing the gap for girls?</vt:lpstr>
      <vt:lpstr>Research: ‘Girls’ aspirations &amp; achievement’ </vt:lpstr>
      <vt:lpstr>Methods </vt:lpstr>
      <vt:lpstr>Initial findings and follow up study</vt:lpstr>
      <vt:lpstr>Initial study: aspirations and achievement (S1 &amp; S2)</vt:lpstr>
      <vt:lpstr>Initial study: Girls’ experiences</vt:lpstr>
      <vt:lpstr>Key themes from follow up study</vt:lpstr>
      <vt:lpstr>Confidence and trust</vt:lpstr>
      <vt:lpstr>Feeling valued</vt:lpstr>
      <vt:lpstr>Achieving dreams</vt:lpstr>
      <vt:lpstr>Understanding successful learning behaviour</vt:lpstr>
      <vt:lpstr>What I wish school had done differently: Girls from S1</vt:lpstr>
      <vt:lpstr>What I wish school had done differently: Girls from S2</vt:lpstr>
      <vt:lpstr>S1: Selecting university. What did they say?</vt:lpstr>
      <vt:lpstr>S2: Selecting university. What did they say?</vt:lpstr>
      <vt:lpstr>One view (S1)</vt:lpstr>
      <vt:lpstr>One view (S2)</vt:lpstr>
      <vt:lpstr>NTU students: University experiences</vt:lpstr>
      <vt:lpstr>Interesting ‘discoveries’: S1 girls</vt:lpstr>
      <vt:lpstr>Reflection</vt:lpstr>
      <vt:lpstr>Final thoughts …….</vt:lpstr>
      <vt:lpstr>References</vt:lpstr>
    </vt:vector>
  </TitlesOfParts>
  <Company>NTU</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DIR3SMITHG</dc:creator>
  <cp:lastModifiedBy>Georgina Staveley</cp:lastModifiedBy>
  <cp:revision>202</cp:revision>
  <cp:lastPrinted>2018-09-17T17:38:43Z</cp:lastPrinted>
  <dcterms:created xsi:type="dcterms:W3CDTF">2004-10-15T09:28:11Z</dcterms:created>
  <dcterms:modified xsi:type="dcterms:W3CDTF">2019-01-21T15:44:22Z</dcterms:modified>
</cp:coreProperties>
</file>