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1" r:id="rId3"/>
    <p:sldId id="272" r:id="rId4"/>
    <p:sldId id="264" r:id="rId5"/>
    <p:sldId id="270" r:id="rId6"/>
    <p:sldId id="265" r:id="rId7"/>
    <p:sldId id="263" r:id="rId8"/>
    <p:sldId id="271" r:id="rId9"/>
    <p:sldId id="269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3FD59-9757-4FC2-A0F4-92CD15F3AE97}" type="datetimeFigureOut">
              <a:rPr lang="en-GB" smtClean="0"/>
              <a:t>03/04/2017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BA6D5-0B23-4168-BD0A-E2F4B395629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58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A6D5-0B23-4168-BD0A-E2F4B395629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228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latin typeface="Arial" panose="020B0604020202020204" pitchFamily="34" charset="0"/>
            </a:endParaRP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A6D5-0B23-4168-BD0A-E2F4B395629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99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A6D5-0B23-4168-BD0A-E2F4B395629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555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A6D5-0B23-4168-BD0A-E2F4B395629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797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A6D5-0B23-4168-BD0A-E2F4B395629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321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A6D5-0B23-4168-BD0A-E2F4B395629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747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A6D5-0B23-4168-BD0A-E2F4B395629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129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A6D5-0B23-4168-BD0A-E2F4B3956292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721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CCDE-99D6-4EA7-8E8C-EDC9312FB994}" type="datetimeFigureOut">
              <a:rPr lang="en-GB" smtClean="0"/>
              <a:t>03/04/2017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0F2-AD89-40B2-B604-09E4348BC8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1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CCDE-99D6-4EA7-8E8C-EDC9312FB994}" type="datetimeFigureOut">
              <a:rPr lang="en-GB" smtClean="0"/>
              <a:t>03/04/2017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0F2-AD89-40B2-B604-09E4348BC8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57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1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CCDE-99D6-4EA7-8E8C-EDC9312FB994}" type="datetimeFigureOut">
              <a:rPr lang="en-GB" smtClean="0"/>
              <a:t>03/04/2017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0F2-AD89-40B2-B604-09E4348BC8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89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CCDE-99D6-4EA7-8E8C-EDC9312FB994}" type="datetimeFigureOut">
              <a:rPr lang="en-GB" smtClean="0"/>
              <a:t>03/04/2017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0F2-AD89-40B2-B604-09E4348BC8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12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CCDE-99D6-4EA7-8E8C-EDC9312FB994}" type="datetimeFigureOut">
              <a:rPr lang="en-GB" smtClean="0"/>
              <a:t>03/04/2017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0F2-AD89-40B2-B604-09E4348BC8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39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CCDE-99D6-4EA7-8E8C-EDC9312FB994}" type="datetimeFigureOut">
              <a:rPr lang="en-GB" smtClean="0"/>
              <a:t>03/04/2017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0F2-AD89-40B2-B604-09E4348BC8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59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CCDE-99D6-4EA7-8E8C-EDC9312FB994}" type="datetimeFigureOut">
              <a:rPr lang="en-GB" smtClean="0"/>
              <a:t>03/04/2017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0F2-AD89-40B2-B604-09E4348BC8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80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CCDE-99D6-4EA7-8E8C-EDC9312FB994}" type="datetimeFigureOut">
              <a:rPr lang="en-GB" smtClean="0"/>
              <a:t>03/04/2017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0F2-AD89-40B2-B604-09E4348BC8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32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CCDE-99D6-4EA7-8E8C-EDC9312FB994}" type="datetimeFigureOut">
              <a:rPr lang="en-GB" smtClean="0"/>
              <a:t>03/04/2017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0F2-AD89-40B2-B604-09E4348BC8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8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7CCDE-99D6-4EA7-8E8C-EDC9312FB994}" type="datetimeFigureOut">
              <a:rPr lang="en-GB" smtClean="0"/>
              <a:t>03/04/2017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D20F2-AD89-40B2-B604-09E4348BC8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78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6403765" cy="13505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2276872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Car Safety</a:t>
            </a:r>
            <a:endParaRPr lang="en-GB" sz="6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9" descr="http://www.ratcar.com/wp-content/uploads/2013/06/games-to-play-in-the-c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5024"/>
            <a:ext cx="5946775" cy="2973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202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19" y="260648"/>
            <a:ext cx="8600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b="1" dirty="0">
                <a:solidFill>
                  <a:srgbClr val="F26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Drivers have a lot to look out for when they are driving:</a:t>
            </a:r>
          </a:p>
        </p:txBody>
      </p:sp>
      <p:sp>
        <p:nvSpPr>
          <p:cNvPr id="14" name="Rectangle 12"/>
          <p:cNvSpPr txBox="1">
            <a:spLocks noChangeArrowheads="1"/>
          </p:cNvSpPr>
          <p:nvPr/>
        </p:nvSpPr>
        <p:spPr bwMode="auto">
          <a:xfrm>
            <a:off x="107504" y="2060848"/>
            <a:ext cx="4824536" cy="322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Busy junctions or roundabouts</a:t>
            </a:r>
          </a:p>
          <a:p>
            <a:pPr eaLnBrk="1" hangingPunct="1">
              <a:spcBef>
                <a:spcPct val="0"/>
              </a:spcBef>
            </a:pPr>
            <a:endParaRPr lang="en-GB" alt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Cyclists and pedestrians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Road works</a:t>
            </a:r>
          </a:p>
          <a:p>
            <a:pPr eaLnBrk="1" hangingPunct="1">
              <a:spcBef>
                <a:spcPct val="0"/>
              </a:spcBef>
            </a:pPr>
            <a:endParaRPr lang="en-GB" alt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Road signs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124" y="5589240"/>
            <a:ext cx="86135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they don’t need distractions from passengers </a:t>
            </a:r>
          </a:p>
        </p:txBody>
      </p:sp>
      <p:pic>
        <p:nvPicPr>
          <p:cNvPr id="15" name="Picture 12" descr="http://www.lifedownloaded.com/blog/wp-content/uploads/2010/08/ady-kerry-060912-road-signage-clutter-385x2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49546"/>
            <a:ext cx="3831337" cy="288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464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792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solidFill>
                  <a:srgbClr val="F26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hands up if you have ever 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39552" y="3789040"/>
            <a:ext cx="8467923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Argued with your brother or sister in the car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Kicked the back of the drivers seat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Changed the music or radio station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Complained because you are bored</a:t>
            </a:r>
          </a:p>
          <a:p>
            <a:pPr>
              <a:spcBef>
                <a:spcPct val="0"/>
              </a:spcBef>
            </a:pP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Unfastened your seatbelt whilst the car is moving</a:t>
            </a:r>
          </a:p>
          <a:p>
            <a:pPr>
              <a:spcBef>
                <a:spcPct val="0"/>
              </a:spcBef>
            </a:pP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Opened the windows without permission</a:t>
            </a:r>
          </a:p>
          <a:p>
            <a:pPr eaLnBrk="1" hangingPunct="1">
              <a:spcBef>
                <a:spcPct val="0"/>
              </a:spcBef>
            </a:pPr>
            <a:endParaRPr lang="en-GB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GB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GB" alt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3" descr="http://www.theparentreport.com/wp-content/uploads/2012/07/Kids_Fighting_in_Car_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52736"/>
            <a:ext cx="3844948" cy="234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51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353" y="116632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26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help?</a:t>
            </a:r>
          </a:p>
          <a:p>
            <a:endParaRPr lang="en-GB" sz="4000" b="1" dirty="0">
              <a:solidFill>
                <a:srgbClr val="F261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b="1" dirty="0">
              <a:solidFill>
                <a:srgbClr val="F261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03200" y="944563"/>
            <a:ext cx="7727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can help to prevent boredom ?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314325" y="1820863"/>
            <a:ext cx="44132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Play I Spy, or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Rock Paper Scissors</a:t>
            </a:r>
          </a:p>
          <a:p>
            <a:pPr eaLnBrk="1" hangingPunct="1">
              <a:spcBef>
                <a:spcPct val="0"/>
              </a:spcBef>
            </a:pPr>
            <a:endParaRPr lang="en-GB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3" descr="C:\Users\ss156\Desktop\game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840038"/>
            <a:ext cx="380047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http://matchingpennies.com/matching_pennies/sp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535113"/>
            <a:ext cx="3551237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4775200" y="4497388"/>
            <a:ext cx="41433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Take a book to read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Play a game on your tablet or phone (with headphones if it’s noisy)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6105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6353" y="116632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26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help?</a:t>
            </a:r>
          </a:p>
          <a:p>
            <a:endParaRPr lang="en-GB" sz="4000" b="1" dirty="0">
              <a:solidFill>
                <a:srgbClr val="F261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b="1" dirty="0">
              <a:solidFill>
                <a:srgbClr val="F261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198230" y="3068960"/>
            <a:ext cx="8693150" cy="121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should always wear our seatbelts, even if it’s only a short journey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will also help the driver if you check that other people in the car are wearing theirs</a:t>
            </a:r>
          </a:p>
        </p:txBody>
      </p:sp>
      <p:pic>
        <p:nvPicPr>
          <p:cNvPr id="9" name="Picture 11" descr="http://activerain.com/image_store/uploads/4/1/9/0/3/ar1306583976309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448" y="2558578"/>
            <a:ext cx="44307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9550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6353" y="116632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26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help?</a:t>
            </a:r>
          </a:p>
          <a:p>
            <a:endParaRPr lang="en-GB" sz="4000" b="1" dirty="0">
              <a:solidFill>
                <a:srgbClr val="F261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b="1" dirty="0">
              <a:solidFill>
                <a:srgbClr val="F261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2"/>
          <p:cNvSpPr txBox="1">
            <a:spLocks noChangeArrowheads="1"/>
          </p:cNvSpPr>
          <p:nvPr/>
        </p:nvSpPr>
        <p:spPr bwMode="auto">
          <a:xfrm>
            <a:off x="323528" y="2924944"/>
            <a:ext cx="7772400" cy="121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shouldn’t touch any controls without the drivers permission.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includes: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The heating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Windows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The radio, or whatever music is playing</a:t>
            </a:r>
          </a:p>
        </p:txBody>
      </p:sp>
      <p:pic>
        <p:nvPicPr>
          <p:cNvPr id="12" name="Picture 2" descr="http://images.sodahead.com/polls/000252988/polls_car_radio_0657_550075_poll_xlarg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600" y="2352675"/>
            <a:ext cx="3856664" cy="273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4798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6353" y="11663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26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help?</a:t>
            </a: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251520" y="1412776"/>
            <a:ext cx="8467725" cy="439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Drivers should </a:t>
            </a:r>
            <a:r>
              <a:rPr lang="en-GB" altLang="en-US" sz="2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never</a:t>
            </a: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use a hand held mobile phone. It’s against the law and it’s dangerous </a:t>
            </a:r>
          </a:p>
          <a:p>
            <a:pPr eaLnBrk="1" hangingPunct="1">
              <a:spcBef>
                <a:spcPct val="0"/>
              </a:spcBef>
            </a:pPr>
            <a:endParaRPr lang="en-GB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GB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mobile phone should 				      be out the way. In a bag or 			        in the glove box</a:t>
            </a:r>
          </a:p>
          <a:p>
            <a:pPr>
              <a:spcBef>
                <a:spcPct val="0"/>
              </a:spcBef>
            </a:pPr>
            <a:endParaRPr lang="en-GB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GB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law changed on March 1</a:t>
            </a:r>
            <a:r>
              <a:rPr lang="en-GB" alt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</a:t>
            </a: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Ask the drivers at home if they know that there is a bigger fine and more points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43268" y="2060848"/>
            <a:ext cx="2569989" cy="2628304"/>
            <a:chOff x="6027738" y="2528888"/>
            <a:chExt cx="2338387" cy="2263775"/>
          </a:xfrm>
        </p:grpSpPr>
        <p:grpSp>
          <p:nvGrpSpPr>
            <p:cNvPr id="2" name="Group 1"/>
            <p:cNvGrpSpPr/>
            <p:nvPr/>
          </p:nvGrpSpPr>
          <p:grpSpPr>
            <a:xfrm>
              <a:off x="6027738" y="2528888"/>
              <a:ext cx="2338387" cy="2263775"/>
              <a:chOff x="6027738" y="2528888"/>
              <a:chExt cx="2338387" cy="2263775"/>
            </a:xfrm>
          </p:grpSpPr>
          <p:pic>
            <p:nvPicPr>
              <p:cNvPr id="13" name="Picture 12" descr="Phone Imag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3820" y="2886050"/>
                <a:ext cx="2192305" cy="1858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 flipV="1">
                <a:off x="6319902" y="2946452"/>
                <a:ext cx="1803469" cy="1369558"/>
              </a:xfrm>
              <a:prstGeom prst="line">
                <a:avLst/>
              </a:prstGeom>
              <a:noFill/>
              <a:ln w="2286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" name="Oval 15"/>
              <p:cNvSpPr>
                <a:spLocks noChangeArrowheads="1"/>
              </p:cNvSpPr>
              <p:nvPr/>
            </p:nvSpPr>
            <p:spPr bwMode="auto">
              <a:xfrm>
                <a:off x="6027738" y="2528888"/>
                <a:ext cx="2338387" cy="2263775"/>
              </a:xfrm>
              <a:prstGeom prst="ellipse">
                <a:avLst/>
              </a:prstGeom>
              <a:noFill/>
              <a:ln w="2286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</p:grp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6271566" y="2946452"/>
              <a:ext cx="1900141" cy="1369558"/>
            </a:xfrm>
            <a:prstGeom prst="line">
              <a:avLst/>
            </a:prstGeom>
            <a:noFill/>
            <a:ln w="2286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61431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772816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26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help to keep your car journey safe</a:t>
            </a:r>
          </a:p>
          <a:p>
            <a:endParaRPr lang="en-GB" sz="6000" b="1" dirty="0">
              <a:solidFill>
                <a:srgbClr val="F261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6000" b="1" dirty="0">
              <a:solidFill>
                <a:srgbClr val="F261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1485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6403765" cy="13505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2924944"/>
            <a:ext cx="5400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Car Safety</a:t>
            </a:r>
          </a:p>
          <a:p>
            <a:pPr>
              <a:spcAft>
                <a:spcPts val="600"/>
              </a:spcAft>
            </a:pP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5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GB" sz="54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07103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QNYF[C"/>
  <p:tag name="RESPONSEDETAILS" val="&lt;NewDataSet&gt;&lt;xs:schema id=&quot;NewDataSet&quot; xmlns=&quot;&quot; xmlns:xs=&quot;http://www.w3.org/2001/XMLSchema&quot; xmlns:msdata=&quot;urn:schemas-microsoft-com:xml-msdata&quot;&gt;&lt;xs:element name=&quot;NewDataSet&quot; msdata:IsDataSet=&quot;true&quot; msdata:MainDataTable=&quot;ResponseDetails&quot; msdata:UseCurrentLocale=&quot;true&quot;&gt;&lt;xs:complexType&gt;&lt;xs:choice minOccurs=&quot;0&quot; maxOccurs=&quot;unbounded&quot;&gt;&lt;xs:element name=&quot;ResponseDetails&quot;&gt;&lt;xs:complexType&gt;&lt;xs:sequence&gt;&lt;xs:element name=&quot;Response_List_Id&quot; type=&quot;xs:string&quot; minOccurs=&quot;0&quot; /&gt;&lt;xs:element name=&quot;Activity_ID&quot; type=&quot;xs:string&quot; minOccurs=&quot;0&quot; /&gt;&lt;xs:element name=&quot;Response_List_Name&quot; type=&quot;xs:string&quot; minOccurs=&quot;0&quot; /&gt;&lt;xs:element name=&quot;Slide_Type&quot; type=&quot;xs:string&quot; minOccurs=&quot;0&quot; /&gt;&lt;xs:element name=&quot;Response_List&quot; type=&quot;xs:string&quot; minOccurs=&quot;0&quot; /&gt;&lt;/xs:sequence&gt;&lt;/xs:complexType&gt;&lt;/xs:element&gt;&lt;/xs:choice&gt;&lt;/xs:complexType&gt;&lt;/xs:element&gt;&lt;/xs:schema&gt;&lt;ResponseDetails&gt;&lt;Response_List_Id&gt;Default&lt;/Response_List_Id&gt;&lt;Activity_ID /&gt;&lt;Response_List_Name&gt;Default&lt;/Response_List_Name&gt;&lt;Slide_Type&gt;LikertScale&lt;/Slide_Type&gt;&lt;Response_List&gt;Strongly AgreeÜAgreeÜNeither Agree Nor DisagreeÜDisagreeÜStrongly Disagree&lt;/Response_List&gt;&lt;/ResponseDetails&gt;&lt;ResponseDetails&gt;&lt;Response_List_Id&gt;Custom1&lt;/Response_List_Id&gt;&lt;Activity_ID /&gt;&lt;Response_List_Name&gt;Custom1&lt;/Response_List_Name&gt;&lt;Slide_Type&gt;LikertScale&lt;/Slide_Type&gt;&lt;Response_List /&gt;&lt;/ResponseDetails&gt;&lt;ResponseDetails&gt;&lt;Response_List_Id&gt;Custom2&lt;/Response_List_Id&gt;&lt;Activity_ID /&gt;&lt;Response_List_Name&gt;Custom2&lt;/Response_List_Name&gt;&lt;Slide_Type&gt;LikertScale&lt;/Slide_Type&gt;&lt;Response_List /&gt;&lt;/ResponseDetails&gt;&lt;ResponseDetails&gt;&lt;Response_List_Id&gt;Custom3&lt;/Response_List_Id&gt;&lt;Activity_ID /&gt;&lt;Response_List_Name&gt;Custom3&lt;/Response_List_Name&gt;&lt;Slide_Type&gt;LikertScale&lt;/Slide_Type&gt;&lt;Response_List /&gt;&lt;/ResponseDetails&gt;&lt;ResponseDetails&gt;&lt;Response_List_Id&gt;Custom4&lt;/Response_List_Id&gt;&lt;Activity_ID /&gt;&lt;Response_List_Name&gt;Custom4&lt;/Response_List_Name&gt;&lt;Slide_Type&gt;LikertScale&lt;/Slide_Type&gt;&lt;Response_List /&gt;&lt;/ResponseDetails&gt;&lt;ResponseDetails&gt;&lt;Response_List_Id&gt;Custom5&lt;/Response_List_Id&gt;&lt;Activity_ID /&gt;&lt;Response_List_Name&gt;Custom5&lt;/Response_List_Name&gt;&lt;Slide_Type&gt;LikertScale&lt;/Slide_Type&gt;&lt;Response_List /&gt;&lt;/ResponseDetails&gt;&lt;ResponseDetails&gt;&lt;Response_List_Id&gt;Text&lt;/Response_List_Id&gt;&lt;Activity_ID /&gt;&lt;Response_List_Name&gt;Text (Essay)&lt;/Response_List_Name&gt;&lt;Slide_Type&gt;LikertScale&lt;/Slide_Type&gt;&lt;Response_List /&gt;&lt;/ResponseDetails&gt;&lt;/NewDataSet&gt;"/>
  <p:tag name="DEMOGRAPHICDETAILS" val="&lt;NewDataSet&gt;&lt;xs:schema id=&quot;NewDataSet&quot; xmlns=&quot;&quot; xmlns:xs=&quot;http://www.w3.org/2001/XMLSchema&quot; xmlns:msdata=&quot;urn:schemas-microsoft-com:xml-msdata&quot;&gt;&lt;xs:element name=&quot;NewDataSet&quot; msdata:IsDataSet=&quot;true&quot; msdata:MainDataTable=&quot;DemographicDetails&quot; msdata:UseCurrentLocale=&quot;true&quot;&gt;&lt;xs:complexType&gt;&lt;xs:choice minOccurs=&quot;0&quot; maxOccurs=&quot;unbounded&quot;&gt;&lt;xs:element name=&quot;DemographicDetails&quot;&gt;&lt;xs:complexType&gt;&lt;xs:sequence&gt;&lt;xs:element name=&quot;Demographic_Id&quot; type=&quot;xs:int&quot; minOccurs=&quot;0&quot; /&gt;&lt;xs:element name=&quot;Demographic_Value&quot; type=&quot;xs:string&quot; minOccurs=&quot;0&quot; /&gt;&lt;/xs:sequence&gt;&lt;/xs:complexType&gt;&lt;/xs:element&gt;&lt;/xs:choice&gt;&lt;/xs:complexType&gt;&lt;/xs:element&gt;&lt;/xs:schema&gt;&lt;DemographicDetails&gt;&lt;Demographic_Id&gt;1&lt;/Demographic_Id&gt;&lt;Demographic_Value&gt;Age&lt;/Demographic_Value&gt;&lt;/DemographicDetails&gt;&lt;DemographicDetails&gt;&lt;Demographic_Id&gt;2&lt;/Demographic_Id&gt;&lt;Demographic_Value&gt;Ethnicity&lt;/Demographic_Value&gt;&lt;/DemographicDetails&gt;&lt;DemographicDetails&gt;&lt;Demographic_Id&gt;3&lt;/Demographic_Id&gt;&lt;Demographic_Value&gt;Gender&lt;/Demographic_Value&gt;&lt;/DemographicDetails&gt;&lt;DemographicDetails&gt;&lt;Demographic_Id&gt;4&lt;/Demographic_Id&gt;&lt;Demographic_Value&gt;Language&lt;/Demographic_Value&gt;&lt;/DemographicDetails&gt;&lt;DemographicDetails&gt;&lt;Demographic_Id&gt;5&lt;/Demographic_Id&gt;&lt;Demographic_Value&gt;MaritalStatus&lt;/Demographic_Value&gt;&lt;/DemographicDetails&gt;&lt;DemographicDetails&gt;&lt;Demographic_Id&gt;6&lt;/Demographic_Id&gt;&lt;Demographic_Value&gt;Nationality&lt;/Demographic_Value&gt;&lt;/DemographicDetails&gt;&lt;DemographicDetails&gt;&lt;Demographic_Id&gt;7&lt;/Demographic_Id&gt;&lt;Demographic_Value&gt;Occupation&lt;/Demographic_Value&gt;&lt;/DemographicDetails&gt;&lt;DemographicDetails&gt;&lt;Demographic_Id&gt;8&lt;/Demographic_Id&gt;&lt;Demographic_Value&gt;Religion&lt;/Demographic_Value&gt;&lt;/DemographicDetails&gt;&lt;/NewDataSe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RKS" val="0"/>
  <p:tag name="RESPONSE_TIME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RKS" val="0"/>
  <p:tag name="RESPONSE_TIME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530</TotalTime>
  <Words>241</Words>
  <Application>Microsoft Office PowerPoint</Application>
  <PresentationFormat>On-screen Show (4:3)</PresentationFormat>
  <Paragraphs>61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Cornwall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Dave</dc:creator>
  <cp:lastModifiedBy>Steve Stevenson</cp:lastModifiedBy>
  <cp:revision>39</cp:revision>
  <dcterms:created xsi:type="dcterms:W3CDTF">2016-06-24T08:59:57Z</dcterms:created>
  <dcterms:modified xsi:type="dcterms:W3CDTF">2017-04-03T10:46:58Z</dcterms:modified>
</cp:coreProperties>
</file>